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ink/ink5.xml" ContentType="application/inkml+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tags/tag8.xml" ContentType="application/vnd.openxmlformats-officedocument.presentationml.tags+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4.xml" ContentType="application/vnd.openxmlformats-officedocument.presentationml.notesSlide+xml"/>
  <Override PartName="/ppt/ink/ink15.xml" ContentType="application/inkml+xml"/>
  <Override PartName="/ppt/notesSlides/notesSlide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ink/ink20.xml" ContentType="application/inkml+xml"/>
  <Override PartName="/ppt/ink/ink21.xml" ContentType="application/inkml+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ink/ink22.xml" ContentType="application/inkml+xml"/>
  <Override PartName="/ppt/ink/ink23.xml" ContentType="application/inkml+xml"/>
  <Override PartName="/ppt/ink/ink24.xml" ContentType="application/inkml+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tags/tag28.xml" ContentType="application/vnd.openxmlformats-officedocument.presentationml.tags+xml"/>
  <Override PartName="/ppt/tags/tag29.xml" ContentType="application/vnd.openxmlformats-officedocument.presentationml.tags+xml"/>
  <Override PartName="/ppt/notesSlides/notesSlide6.xml" ContentType="application/vnd.openxmlformats-officedocument.presentationml.notesSlide+xml"/>
  <Override PartName="/ppt/ink/ink30.xml" ContentType="application/inkml+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7.xml" ContentType="application/vnd.openxmlformats-officedocument.presentationml.notesSlide+xml"/>
  <Override PartName="/ppt/ink/ink31.xml" ContentType="application/inkml+xml"/>
  <Override PartName="/ppt/ink/ink32.xml" ContentType="application/inkml+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ink/ink33.xml" ContentType="application/inkml+xml"/>
  <Override PartName="/ppt/ink/ink34.xml" ContentType="application/inkml+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ink/ink35.xml" ContentType="application/inkml+xml"/>
  <Override PartName="/ppt/ink/ink36.xml" ContentType="application/inkml+xml"/>
  <Override PartName="/ppt/ink/ink37.xml" ContentType="application/inkml+xml"/>
  <Override PartName="/ppt/tags/tag49.xml" ContentType="application/vnd.openxmlformats-officedocument.presentationml.tags+xml"/>
  <Override PartName="/ppt/tags/tag50.xml" ContentType="application/vnd.openxmlformats-officedocument.presentationml.tags+xml"/>
  <Override PartName="/ppt/ink/ink38.xml" ContentType="application/inkml+xml"/>
  <Override PartName="/ppt/ink/ink39.xml" ContentType="application/inkml+xml"/>
  <Override PartName="/ppt/ink/ink40.xml" ContentType="application/inkml+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8.xml" ContentType="application/vnd.openxmlformats-officedocument.presentationml.notesSlide+xml"/>
  <Override PartName="/ppt/ink/ink41.xml" ContentType="application/inkml+xml"/>
  <Override PartName="/ppt/notesSlides/notesSlide9.xml" ContentType="application/vnd.openxmlformats-officedocument.presentationml.notesSlide+xml"/>
  <Override PartName="/ppt/ink/ink42.xml" ContentType="application/inkml+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ink/ink43.xml" ContentType="application/inkml+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ink/ink44.xml" ContentType="application/inkml+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ink/ink45.xml" ContentType="application/inkml+xml"/>
  <Override PartName="/ppt/ink/ink46.xml" ContentType="application/inkml+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ink/ink47.xml" ContentType="application/inkml+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ink/ink48.xml" ContentType="application/inkml+xml"/>
  <Override PartName="/ppt/ink/ink49.xml" ContentType="application/inkml+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charts/chart4.xml" ContentType="application/vnd.openxmlformats-officedocument.drawingml.chart+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charts/chart5.xml" ContentType="application/vnd.openxmlformats-officedocument.drawingml.chart+xml"/>
  <Override PartName="/ppt/charts/chart6.xml" ContentType="application/vnd.openxmlformats-officedocument.drawingml.chart+xml"/>
  <Override PartName="/ppt/ink/ink56.xml" ContentType="application/inkml+xml"/>
  <Override PartName="/ppt/ink/ink57.xml" ContentType="application/inkml+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ink/ink58.xml" ContentType="application/inkml+xml"/>
  <Override PartName="/ppt/tags/tag96.xml" ContentType="application/vnd.openxmlformats-officedocument.presentationml.tags+xml"/>
  <Override PartName="/ppt/tags/tag97.xml" ContentType="application/vnd.openxmlformats-officedocument.presentationml.tags+xml"/>
  <Override PartName="/ppt/notesSlides/notesSlide12.xml" ContentType="application/vnd.openxmlformats-officedocument.presentationml.notesSlide+xml"/>
  <Override PartName="/ppt/charts/chart7.xml" ContentType="application/vnd.openxmlformats-officedocument.drawingml.chart+xml"/>
  <Override PartName="/ppt/ink/ink59.xml" ContentType="application/inkml+xml"/>
  <Override PartName="/ppt/ink/ink60.xml" ContentType="application/inkml+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charts/chart8.xml" ContentType="application/vnd.openxmlformats-officedocument.drawingml.chart+xml"/>
  <Override PartName="/ppt/ink/ink61.xml" ContentType="application/inkml+xml"/>
  <Override PartName="/ppt/tags/tag103.xml" ContentType="application/vnd.openxmlformats-officedocument.presentationml.tags+xml"/>
  <Override PartName="/ppt/tags/tag104.xml" ContentType="application/vnd.openxmlformats-officedocument.presentationml.tags+xml"/>
  <Override PartName="/ppt/ink/ink62.xml" ContentType="application/inkml+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ink/ink63.xml" ContentType="application/inkml+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ink/ink64.xml" ContentType="application/inkml+xml"/>
  <Override PartName="/ppt/tags/tag115.xml" ContentType="application/vnd.openxmlformats-officedocument.presentationml.tags+xml"/>
  <Override PartName="/ppt/tags/tag116.xml" ContentType="application/vnd.openxmlformats-officedocument.presentationml.tags+xml"/>
  <Override PartName="/ppt/ink/ink65.xml" ContentType="application/inkml+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13.xml" ContentType="application/vnd.openxmlformats-officedocument.presentationml.notesSlide+xml"/>
  <Override PartName="/ppt/ink/ink66.xml" ContentType="application/inkml+xml"/>
  <Override PartName="/ppt/ink/ink67.xml" ContentType="application/inkml+xml"/>
  <Override PartName="/ppt/ink/ink68.xml" ContentType="application/inkml+xml"/>
  <Override PartName="/ppt/ink/ink69.xml" ContentType="application/inkml+xml"/>
  <Override PartName="/ppt/notesSlides/notesSlide14.xml" ContentType="application/vnd.openxmlformats-officedocument.presentationml.notesSlide+xml"/>
  <Override PartName="/ppt/ink/ink70.xml" ContentType="application/inkml+xml"/>
  <Override PartName="/ppt/ink/ink71.xml" ContentType="application/inkml+xml"/>
  <Override PartName="/ppt/ink/ink72.xml" ContentType="application/inkml+xml"/>
  <Override PartName="/ppt/ink/ink73.xml" ContentType="application/inkml+xml"/>
  <Override PartName="/ppt/tags/tag123.xml" ContentType="application/vnd.openxmlformats-officedocument.presentationml.tags+xml"/>
  <Override PartName="/ppt/tags/tag124.xml" ContentType="application/vnd.openxmlformats-officedocument.presentationml.tags+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87.xml" ContentType="application/inkml+xml"/>
  <Override PartName="/ppt/ink/ink88.xml" ContentType="application/inkml+xml"/>
  <Override PartName="/ppt/ink/ink89.xml" ContentType="application/inkml+xml"/>
  <Override PartName="/ppt/notesSlides/notesSlide17.xml" ContentType="application/vnd.openxmlformats-officedocument.presentationml.notesSlide+xml"/>
  <Override PartName="/ppt/ink/ink90.xml" ContentType="application/inkml+xml"/>
  <Override PartName="/ppt/ink/ink91.xml" ContentType="application/inkml+xml"/>
  <Override PartName="/ppt/notesSlides/notesSlide18.xml" ContentType="application/vnd.openxmlformats-officedocument.presentationml.notesSlide+xml"/>
  <Override PartName="/ppt/ink/ink92.xml" ContentType="application/inkml+xml"/>
  <Override PartName="/ppt/ink/ink93.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94.xml" ContentType="application/inkml+xml"/>
  <Override PartName="/ppt/ink/ink95.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ink/ink101.xml" ContentType="application/inkml+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ink/ink102.xml" ContentType="application/inkml+xml"/>
  <Override PartName="/ppt/tags/tag145.xml" ContentType="application/vnd.openxmlformats-officedocument.presentationml.tags+xml"/>
  <Override PartName="/ppt/tags/tag146.xml" ContentType="application/vnd.openxmlformats-officedocument.presentationml.tags+xml"/>
  <Override PartName="/ppt/ink/ink103.xml" ContentType="application/inkml+xml"/>
  <Override PartName="/ppt/tags/tag14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4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79"/>
  </p:notesMasterIdLst>
  <p:handoutMasterIdLst>
    <p:handoutMasterId r:id="rId180"/>
  </p:handoutMasterIdLst>
  <p:sldIdLst>
    <p:sldId id="261" r:id="rId2"/>
    <p:sldId id="513" r:id="rId3"/>
    <p:sldId id="466" r:id="rId4"/>
    <p:sldId id="561" r:id="rId5"/>
    <p:sldId id="596" r:id="rId6"/>
    <p:sldId id="531" r:id="rId7"/>
    <p:sldId id="623" r:id="rId8"/>
    <p:sldId id="562" r:id="rId9"/>
    <p:sldId id="597" r:id="rId10"/>
    <p:sldId id="624" r:id="rId11"/>
    <p:sldId id="598" r:id="rId12"/>
    <p:sldId id="533" r:id="rId13"/>
    <p:sldId id="563" r:id="rId14"/>
    <p:sldId id="618" r:id="rId15"/>
    <p:sldId id="532" r:id="rId16"/>
    <p:sldId id="534" r:id="rId17"/>
    <p:sldId id="564" r:id="rId18"/>
    <p:sldId id="565" r:id="rId19"/>
    <p:sldId id="566" r:id="rId20"/>
    <p:sldId id="571" r:id="rId21"/>
    <p:sldId id="570" r:id="rId22"/>
    <p:sldId id="568" r:id="rId23"/>
    <p:sldId id="625" r:id="rId24"/>
    <p:sldId id="575" r:id="rId25"/>
    <p:sldId id="497" r:id="rId26"/>
    <p:sldId id="498" r:id="rId27"/>
    <p:sldId id="487" r:id="rId28"/>
    <p:sldId id="499" r:id="rId29"/>
    <p:sldId id="500" r:id="rId30"/>
    <p:sldId id="501" r:id="rId31"/>
    <p:sldId id="628" r:id="rId32"/>
    <p:sldId id="502" r:id="rId33"/>
    <p:sldId id="503" r:id="rId34"/>
    <p:sldId id="536" r:id="rId35"/>
    <p:sldId id="535" r:id="rId36"/>
    <p:sldId id="504" r:id="rId37"/>
    <p:sldId id="505" r:id="rId38"/>
    <p:sldId id="506" r:id="rId39"/>
    <p:sldId id="507" r:id="rId40"/>
    <p:sldId id="508" r:id="rId41"/>
    <p:sldId id="509" r:id="rId42"/>
    <p:sldId id="537" r:id="rId43"/>
    <p:sldId id="464" r:id="rId44"/>
    <p:sldId id="510" r:id="rId45"/>
    <p:sldId id="538" r:id="rId46"/>
    <p:sldId id="511" r:id="rId47"/>
    <p:sldId id="467" r:id="rId48"/>
    <p:sldId id="512" r:id="rId49"/>
    <p:sldId id="539" r:id="rId50"/>
    <p:sldId id="488" r:id="rId51"/>
    <p:sldId id="481" r:id="rId52"/>
    <p:sldId id="482" r:id="rId53"/>
    <p:sldId id="483" r:id="rId54"/>
    <p:sldId id="484" r:id="rId55"/>
    <p:sldId id="485" r:id="rId56"/>
    <p:sldId id="629" r:id="rId57"/>
    <p:sldId id="630" r:id="rId58"/>
    <p:sldId id="631" r:id="rId59"/>
    <p:sldId id="486" r:id="rId60"/>
    <p:sldId id="547" r:id="rId61"/>
    <p:sldId id="548" r:id="rId62"/>
    <p:sldId id="489" r:id="rId63"/>
    <p:sldId id="490" r:id="rId64"/>
    <p:sldId id="491" r:id="rId65"/>
    <p:sldId id="492" r:id="rId66"/>
    <p:sldId id="493" r:id="rId67"/>
    <p:sldId id="494" r:id="rId68"/>
    <p:sldId id="495" r:id="rId69"/>
    <p:sldId id="496" r:id="rId70"/>
    <p:sldId id="549" r:id="rId71"/>
    <p:sldId id="550" r:id="rId72"/>
    <p:sldId id="551" r:id="rId73"/>
    <p:sldId id="552" r:id="rId74"/>
    <p:sldId id="553" r:id="rId75"/>
    <p:sldId id="554" r:id="rId76"/>
    <p:sldId id="635" r:id="rId77"/>
    <p:sldId id="541" r:id="rId78"/>
    <p:sldId id="542" r:id="rId79"/>
    <p:sldId id="543" r:id="rId80"/>
    <p:sldId id="634" r:id="rId81"/>
    <p:sldId id="633" r:id="rId82"/>
    <p:sldId id="632" r:id="rId83"/>
    <p:sldId id="544" r:id="rId84"/>
    <p:sldId id="353" r:id="rId85"/>
    <p:sldId id="356" r:id="rId86"/>
    <p:sldId id="354" r:id="rId87"/>
    <p:sldId id="355" r:id="rId88"/>
    <p:sldId id="359" r:id="rId89"/>
    <p:sldId id="599" r:id="rId90"/>
    <p:sldId id="600" r:id="rId91"/>
    <p:sldId id="601" r:id="rId92"/>
    <p:sldId id="602" r:id="rId93"/>
    <p:sldId id="603" r:id="rId94"/>
    <p:sldId id="604" r:id="rId95"/>
    <p:sldId id="605" r:id="rId96"/>
    <p:sldId id="606" r:id="rId97"/>
    <p:sldId id="607" r:id="rId98"/>
    <p:sldId id="608" r:id="rId99"/>
    <p:sldId id="609" r:id="rId100"/>
    <p:sldId id="610" r:id="rId101"/>
    <p:sldId id="611" r:id="rId102"/>
    <p:sldId id="612" r:id="rId103"/>
    <p:sldId id="613" r:id="rId104"/>
    <p:sldId id="462" r:id="rId105"/>
    <p:sldId id="560" r:id="rId106"/>
    <p:sldId id="352" r:id="rId107"/>
    <p:sldId id="360" r:id="rId108"/>
    <p:sldId id="263" r:id="rId109"/>
    <p:sldId id="264" r:id="rId110"/>
    <p:sldId id="265" r:id="rId111"/>
    <p:sldId id="267" r:id="rId112"/>
    <p:sldId id="268" r:id="rId113"/>
    <p:sldId id="336" r:id="rId114"/>
    <p:sldId id="335" r:id="rId115"/>
    <p:sldId id="269" r:id="rId116"/>
    <p:sldId id="270" r:id="rId117"/>
    <p:sldId id="271" r:id="rId118"/>
    <p:sldId id="272" r:id="rId119"/>
    <p:sldId id="273" r:id="rId120"/>
    <p:sldId id="361" r:id="rId121"/>
    <p:sldId id="276" r:id="rId122"/>
    <p:sldId id="277" r:id="rId123"/>
    <p:sldId id="278" r:id="rId124"/>
    <p:sldId id="338" r:id="rId125"/>
    <p:sldId id="280" r:id="rId126"/>
    <p:sldId id="281" r:id="rId127"/>
    <p:sldId id="282" r:id="rId128"/>
    <p:sldId id="283" r:id="rId129"/>
    <p:sldId id="284" r:id="rId130"/>
    <p:sldId id="285" r:id="rId131"/>
    <p:sldId id="286" r:id="rId132"/>
    <p:sldId id="287" r:id="rId133"/>
    <p:sldId id="288" r:id="rId134"/>
    <p:sldId id="289" r:id="rId135"/>
    <p:sldId id="290" r:id="rId136"/>
    <p:sldId id="357" r:id="rId137"/>
    <p:sldId id="292" r:id="rId138"/>
    <p:sldId id="293" r:id="rId139"/>
    <p:sldId id="340" r:id="rId140"/>
    <p:sldId id="294" r:id="rId141"/>
    <p:sldId id="295" r:id="rId142"/>
    <p:sldId id="296" r:id="rId143"/>
    <p:sldId id="304" r:id="rId144"/>
    <p:sldId id="305" r:id="rId145"/>
    <p:sldId id="306" r:id="rId146"/>
    <p:sldId id="307" r:id="rId147"/>
    <p:sldId id="308" r:id="rId148"/>
    <p:sldId id="309" r:id="rId149"/>
    <p:sldId id="310" r:id="rId150"/>
    <p:sldId id="311" r:id="rId151"/>
    <p:sldId id="312" r:id="rId152"/>
    <p:sldId id="313" r:id="rId153"/>
    <p:sldId id="314" r:id="rId154"/>
    <p:sldId id="315" r:id="rId155"/>
    <p:sldId id="316" r:id="rId156"/>
    <p:sldId id="317" r:id="rId157"/>
    <p:sldId id="319" r:id="rId158"/>
    <p:sldId id="320" r:id="rId159"/>
    <p:sldId id="321" r:id="rId160"/>
    <p:sldId id="322" r:id="rId161"/>
    <p:sldId id="323" r:id="rId162"/>
    <p:sldId id="324" r:id="rId163"/>
    <p:sldId id="325" r:id="rId164"/>
    <p:sldId id="327" r:id="rId165"/>
    <p:sldId id="329" r:id="rId166"/>
    <p:sldId id="348" r:id="rId167"/>
    <p:sldId id="330" r:id="rId168"/>
    <p:sldId id="331" r:id="rId169"/>
    <p:sldId id="332" r:id="rId170"/>
    <p:sldId id="333" r:id="rId171"/>
    <p:sldId id="349" r:id="rId172"/>
    <p:sldId id="334" r:id="rId173"/>
    <p:sldId id="341" r:id="rId174"/>
    <p:sldId id="344" r:id="rId175"/>
    <p:sldId id="346" r:id="rId176"/>
    <p:sldId id="350" r:id="rId177"/>
    <p:sldId id="636" r:id="rId178"/>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71DA03-1E3B-3A4B-AC0A-D58ED409D09F}">
          <p14:sldIdLst>
            <p14:sldId id="261"/>
            <p14:sldId id="513"/>
          </p14:sldIdLst>
        </p14:section>
        <p14:section name="Logistic Regression" id="{875D5B66-D369-45ED-A6EE-E6C6CEA62A3C}">
          <p14:sldIdLst>
            <p14:sldId id="466"/>
            <p14:sldId id="561"/>
            <p14:sldId id="596"/>
            <p14:sldId id="531"/>
            <p14:sldId id="623"/>
            <p14:sldId id="562"/>
            <p14:sldId id="597"/>
            <p14:sldId id="624"/>
            <p14:sldId id="598"/>
            <p14:sldId id="533"/>
            <p14:sldId id="563"/>
            <p14:sldId id="618"/>
            <p14:sldId id="532"/>
            <p14:sldId id="534"/>
          </p14:sldIdLst>
        </p14:section>
        <p14:section name="Activation Functions" id="{8380A642-D805-4A8F-ACAC-091A9CD69E4C}">
          <p14:sldIdLst>
            <p14:sldId id="564"/>
            <p14:sldId id="565"/>
            <p14:sldId id="566"/>
            <p14:sldId id="571"/>
            <p14:sldId id="570"/>
            <p14:sldId id="568"/>
            <p14:sldId id="625"/>
            <p14:sldId id="575"/>
          </p14:sldIdLst>
        </p14:section>
        <p14:section name="Logistic Regression" id="{519F5295-8811-488D-9898-3AF3015DF228}">
          <p14:sldIdLst>
            <p14:sldId id="497"/>
            <p14:sldId id="498"/>
            <p14:sldId id="487"/>
            <p14:sldId id="499"/>
          </p14:sldIdLst>
        </p14:section>
        <p14:section name="Decision Boundary" id="{C8D99420-A03B-452C-A5D2-20F17CC472F0}">
          <p14:sldIdLst>
            <p14:sldId id="500"/>
            <p14:sldId id="501"/>
            <p14:sldId id="628"/>
            <p14:sldId id="502"/>
            <p14:sldId id="503"/>
            <p14:sldId id="536"/>
            <p14:sldId id="535"/>
            <p14:sldId id="504"/>
            <p14:sldId id="505"/>
            <p14:sldId id="506"/>
            <p14:sldId id="507"/>
            <p14:sldId id="508"/>
            <p14:sldId id="509"/>
            <p14:sldId id="537"/>
            <p14:sldId id="464"/>
            <p14:sldId id="510"/>
            <p14:sldId id="538"/>
            <p14:sldId id="511"/>
            <p14:sldId id="467"/>
            <p14:sldId id="512"/>
            <p14:sldId id="539"/>
            <p14:sldId id="488"/>
          </p14:sldIdLst>
        </p14:section>
        <p14:section name="Overfitting" id="{30F68D7E-0415-404F-88B9-4916DD065963}">
          <p14:sldIdLst>
            <p14:sldId id="481"/>
            <p14:sldId id="482"/>
            <p14:sldId id="483"/>
            <p14:sldId id="484"/>
            <p14:sldId id="485"/>
            <p14:sldId id="629"/>
            <p14:sldId id="630"/>
            <p14:sldId id="631"/>
            <p14:sldId id="486"/>
            <p14:sldId id="547"/>
            <p14:sldId id="548"/>
            <p14:sldId id="489"/>
            <p14:sldId id="490"/>
            <p14:sldId id="491"/>
            <p14:sldId id="492"/>
            <p14:sldId id="493"/>
            <p14:sldId id="494"/>
            <p14:sldId id="495"/>
            <p14:sldId id="496"/>
            <p14:sldId id="549"/>
            <p14:sldId id="550"/>
            <p14:sldId id="551"/>
            <p14:sldId id="552"/>
            <p14:sldId id="553"/>
            <p14:sldId id="554"/>
            <p14:sldId id="635"/>
          </p14:sldIdLst>
        </p14:section>
        <p14:section name="MultiClass-Classification" id="{7BD0C3AE-3A62-401F-97E8-471F084598A7}">
          <p14:sldIdLst>
            <p14:sldId id="541"/>
            <p14:sldId id="542"/>
            <p14:sldId id="543"/>
            <p14:sldId id="634"/>
            <p14:sldId id="633"/>
            <p14:sldId id="632"/>
            <p14:sldId id="544"/>
            <p14:sldId id="353"/>
            <p14:sldId id="356"/>
            <p14:sldId id="354"/>
            <p14:sldId id="355"/>
            <p14:sldId id="359"/>
          </p14:sldIdLst>
        </p14:section>
        <p14:section name="Other Activation Functions" id="{11F8D22A-1D4D-45A4-AB9B-BD5F78491A2C}">
          <p14:sldIdLst>
            <p14:sldId id="599"/>
            <p14:sldId id="600"/>
            <p14:sldId id="601"/>
            <p14:sldId id="602"/>
            <p14:sldId id="603"/>
            <p14:sldId id="604"/>
            <p14:sldId id="605"/>
            <p14:sldId id="606"/>
            <p14:sldId id="607"/>
            <p14:sldId id="608"/>
            <p14:sldId id="609"/>
            <p14:sldId id="610"/>
            <p14:sldId id="611"/>
            <p14:sldId id="612"/>
            <p14:sldId id="613"/>
            <p14:sldId id="462"/>
            <p14:sldId id="560"/>
          </p14:sldIdLst>
        </p14:section>
        <p14:section name="Feature Selection" id="{B0E96824-327F-436E-ADFE-922B1B1B4551}">
          <p14:sldIdLst>
            <p14:sldId id="352"/>
            <p14:sldId id="360"/>
            <p14:sldId id="263"/>
            <p14:sldId id="264"/>
            <p14:sldId id="265"/>
            <p14:sldId id="267"/>
            <p14:sldId id="268"/>
            <p14:sldId id="336"/>
            <p14:sldId id="335"/>
            <p14:sldId id="269"/>
            <p14:sldId id="270"/>
            <p14:sldId id="271"/>
            <p14:sldId id="272"/>
            <p14:sldId id="273"/>
            <p14:sldId id="361"/>
            <p14:sldId id="276"/>
            <p14:sldId id="277"/>
            <p14:sldId id="278"/>
            <p14:sldId id="338"/>
            <p14:sldId id="280"/>
            <p14:sldId id="281"/>
            <p14:sldId id="282"/>
            <p14:sldId id="283"/>
            <p14:sldId id="284"/>
            <p14:sldId id="285"/>
            <p14:sldId id="286"/>
            <p14:sldId id="287"/>
            <p14:sldId id="288"/>
            <p14:sldId id="289"/>
            <p14:sldId id="290"/>
            <p14:sldId id="357"/>
            <p14:sldId id="292"/>
            <p14:sldId id="293"/>
            <p14:sldId id="340"/>
            <p14:sldId id="294"/>
            <p14:sldId id="295"/>
            <p14:sldId id="296"/>
            <p14:sldId id="304"/>
            <p14:sldId id="305"/>
            <p14:sldId id="306"/>
            <p14:sldId id="307"/>
            <p14:sldId id="308"/>
            <p14:sldId id="309"/>
            <p14:sldId id="310"/>
            <p14:sldId id="311"/>
            <p14:sldId id="312"/>
            <p14:sldId id="313"/>
            <p14:sldId id="314"/>
            <p14:sldId id="315"/>
            <p14:sldId id="316"/>
            <p14:sldId id="317"/>
            <p14:sldId id="319"/>
            <p14:sldId id="320"/>
            <p14:sldId id="321"/>
            <p14:sldId id="322"/>
            <p14:sldId id="323"/>
            <p14:sldId id="324"/>
            <p14:sldId id="325"/>
            <p14:sldId id="327"/>
            <p14:sldId id="329"/>
            <p14:sldId id="348"/>
            <p14:sldId id="330"/>
            <p14:sldId id="331"/>
            <p14:sldId id="332"/>
            <p14:sldId id="333"/>
            <p14:sldId id="349"/>
            <p14:sldId id="334"/>
            <p14:sldId id="341"/>
            <p14:sldId id="344"/>
            <p14:sldId id="346"/>
            <p14:sldId id="350"/>
            <p14:sldId id="63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autoAdjust="0"/>
    <p:restoredTop sz="83844" autoAdjust="0"/>
  </p:normalViewPr>
  <p:slideViewPr>
    <p:cSldViewPr snapToGrid="0" snapToObjects="1">
      <p:cViewPr varScale="1">
        <p:scale>
          <a:sx n="55" d="100"/>
          <a:sy n="55" d="100"/>
        </p:scale>
        <p:origin x="1524" y="44"/>
      </p:cViewPr>
      <p:guideLst>
        <p:guide orient="horz" pos="2160"/>
        <p:guide pos="2880"/>
      </p:guideLst>
    </p:cSldViewPr>
  </p:slideViewPr>
  <p:outlineViewPr>
    <p:cViewPr>
      <p:scale>
        <a:sx n="33" d="100"/>
        <a:sy n="33" d="100"/>
      </p:scale>
      <p:origin x="0" y="12632"/>
    </p:cViewPr>
  </p:outlineViewPr>
  <p:notesTextViewPr>
    <p:cViewPr>
      <p:scale>
        <a:sx n="100" d="100"/>
        <a:sy n="100" d="100"/>
      </p:scale>
      <p:origin x="0" y="0"/>
    </p:cViewPr>
  </p:notesTextViewPr>
  <p:sorterViewPr>
    <p:cViewPr>
      <p:scale>
        <a:sx n="66" d="100"/>
        <a:sy n="66" d="100"/>
      </p:scale>
      <p:origin x="0" y="136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 (2)'!$A$1:$A$20</c:f>
              <c:numCache>
                <c:formatCode>General</c:formatCode>
                <c:ptCount val="20"/>
                <c:pt idx="0">
                  <c:v>42.940038684719497</c:v>
                </c:pt>
                <c:pt idx="1">
                  <c:v>72.340425531914903</c:v>
                </c:pt>
                <c:pt idx="2">
                  <c:v>110.251450676983</c:v>
                </c:pt>
                <c:pt idx="3">
                  <c:v>195.357833655706</c:v>
                </c:pt>
                <c:pt idx="4">
                  <c:v>304.44874274661368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274.51737451737421</c:v>
                </c:pt>
                <c:pt idx="4">
                  <c:v>291.50579150579199</c:v>
                </c:pt>
                <c:pt idx="5">
                  <c:v>303.08880308880299</c:v>
                </c:pt>
              </c:numCache>
            </c:numRef>
          </c:yVal>
          <c:smooth val="0"/>
          <c:extLst xmlns:c16r2="http://schemas.microsoft.com/office/drawing/2015/06/chart">
            <c:ext xmlns:c16="http://schemas.microsoft.com/office/drawing/2014/chart" uri="{C3380CC4-5D6E-409C-BE32-E72D297353CC}">
              <c16:uniqueId val="{00000000-4FDD-4B0B-8FB8-EAEE5CC3A156}"/>
            </c:ext>
          </c:extLst>
        </c:ser>
        <c:dLbls>
          <c:showLegendKey val="0"/>
          <c:showVal val="0"/>
          <c:showCatName val="0"/>
          <c:showSerName val="0"/>
          <c:showPercent val="0"/>
          <c:showBubbleSize val="0"/>
        </c:dLbls>
        <c:axId val="343987664"/>
        <c:axId val="343984528"/>
      </c:scatterChart>
      <c:valAx>
        <c:axId val="343987664"/>
        <c:scaling>
          <c:orientation val="minMax"/>
          <c:max val="350"/>
          <c:min val="0"/>
        </c:scaling>
        <c:delete val="0"/>
        <c:axPos val="b"/>
        <c:numFmt formatCode="General" sourceLinked="1"/>
        <c:majorTickMark val="none"/>
        <c:minorTickMark val="none"/>
        <c:tickLblPos val="none"/>
        <c:crossAx val="343984528"/>
        <c:crosses val="autoZero"/>
        <c:crossBetween val="midCat"/>
      </c:valAx>
      <c:valAx>
        <c:axId val="343984528"/>
        <c:scaling>
          <c:orientation val="minMax"/>
        </c:scaling>
        <c:delete val="0"/>
        <c:axPos val="l"/>
        <c:numFmt formatCode="General" sourceLinked="1"/>
        <c:majorTickMark val="none"/>
        <c:minorTickMark val="none"/>
        <c:tickLblPos val="none"/>
        <c:crossAx val="343987664"/>
        <c:crossesAt val="0"/>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 (2)'!$A$1:$A$20</c:f>
              <c:numCache>
                <c:formatCode>General</c:formatCode>
                <c:ptCount val="20"/>
                <c:pt idx="0">
                  <c:v>42.940038684719497</c:v>
                </c:pt>
                <c:pt idx="1">
                  <c:v>72.340425531914903</c:v>
                </c:pt>
                <c:pt idx="2">
                  <c:v>110.251450676983</c:v>
                </c:pt>
                <c:pt idx="3">
                  <c:v>195.357833655706</c:v>
                </c:pt>
                <c:pt idx="4">
                  <c:v>304.44874274661368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274.51737451737421</c:v>
                </c:pt>
                <c:pt idx="4">
                  <c:v>291.50579150579199</c:v>
                </c:pt>
                <c:pt idx="5">
                  <c:v>303.08880308880299</c:v>
                </c:pt>
              </c:numCache>
            </c:numRef>
          </c:yVal>
          <c:smooth val="0"/>
          <c:extLst xmlns:c16r2="http://schemas.microsoft.com/office/drawing/2015/06/chart">
            <c:ext xmlns:c16="http://schemas.microsoft.com/office/drawing/2014/chart" uri="{C3380CC4-5D6E-409C-BE32-E72D297353CC}">
              <c16:uniqueId val="{00000000-D26F-4D28-90EA-9793F0FC282E}"/>
            </c:ext>
          </c:extLst>
        </c:ser>
        <c:dLbls>
          <c:showLegendKey val="0"/>
          <c:showVal val="0"/>
          <c:showCatName val="0"/>
          <c:showSerName val="0"/>
          <c:showPercent val="0"/>
          <c:showBubbleSize val="0"/>
        </c:dLbls>
        <c:axId val="343986096"/>
        <c:axId val="343986488"/>
      </c:scatterChart>
      <c:valAx>
        <c:axId val="343986096"/>
        <c:scaling>
          <c:orientation val="minMax"/>
          <c:max val="350"/>
          <c:min val="0"/>
        </c:scaling>
        <c:delete val="0"/>
        <c:axPos val="b"/>
        <c:numFmt formatCode="General" sourceLinked="1"/>
        <c:majorTickMark val="none"/>
        <c:minorTickMark val="none"/>
        <c:tickLblPos val="none"/>
        <c:crossAx val="343986488"/>
        <c:crosses val="autoZero"/>
        <c:crossBetween val="midCat"/>
      </c:valAx>
      <c:valAx>
        <c:axId val="343986488"/>
        <c:scaling>
          <c:orientation val="minMax"/>
        </c:scaling>
        <c:delete val="0"/>
        <c:axPos val="l"/>
        <c:numFmt formatCode="General" sourceLinked="1"/>
        <c:majorTickMark val="none"/>
        <c:minorTickMark val="none"/>
        <c:tickLblPos val="none"/>
        <c:crossAx val="343986096"/>
        <c:crossesAt val="0"/>
        <c:crossBetween val="midCat"/>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 (2)'!$A$1:$A$20</c:f>
              <c:numCache>
                <c:formatCode>General</c:formatCode>
                <c:ptCount val="20"/>
                <c:pt idx="0">
                  <c:v>42.940038684719497</c:v>
                </c:pt>
                <c:pt idx="1">
                  <c:v>72.340425531914903</c:v>
                </c:pt>
                <c:pt idx="2">
                  <c:v>110.251450676983</c:v>
                </c:pt>
                <c:pt idx="3">
                  <c:v>195.357833655706</c:v>
                </c:pt>
                <c:pt idx="4">
                  <c:v>304.44874274661368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274.51737451737421</c:v>
                </c:pt>
                <c:pt idx="4">
                  <c:v>291.50579150579199</c:v>
                </c:pt>
                <c:pt idx="5">
                  <c:v>303.08880308880299</c:v>
                </c:pt>
              </c:numCache>
            </c:numRef>
          </c:yVal>
          <c:smooth val="0"/>
          <c:extLst xmlns:c16r2="http://schemas.microsoft.com/office/drawing/2015/06/chart">
            <c:ext xmlns:c16="http://schemas.microsoft.com/office/drawing/2014/chart" uri="{C3380CC4-5D6E-409C-BE32-E72D297353CC}">
              <c16:uniqueId val="{00000000-877E-4507-B7D2-07A2E984429A}"/>
            </c:ext>
          </c:extLst>
        </c:ser>
        <c:dLbls>
          <c:showLegendKey val="0"/>
          <c:showVal val="0"/>
          <c:showCatName val="0"/>
          <c:showSerName val="0"/>
          <c:showPercent val="0"/>
          <c:showBubbleSize val="0"/>
        </c:dLbls>
        <c:axId val="434872400"/>
        <c:axId val="434873576"/>
      </c:scatterChart>
      <c:valAx>
        <c:axId val="434872400"/>
        <c:scaling>
          <c:orientation val="minMax"/>
          <c:max val="350"/>
          <c:min val="0"/>
        </c:scaling>
        <c:delete val="0"/>
        <c:axPos val="b"/>
        <c:numFmt formatCode="General" sourceLinked="1"/>
        <c:majorTickMark val="none"/>
        <c:minorTickMark val="none"/>
        <c:tickLblPos val="none"/>
        <c:crossAx val="434873576"/>
        <c:crosses val="autoZero"/>
        <c:crossBetween val="midCat"/>
      </c:valAx>
      <c:valAx>
        <c:axId val="434873576"/>
        <c:scaling>
          <c:orientation val="minMax"/>
        </c:scaling>
        <c:delete val="0"/>
        <c:axPos val="l"/>
        <c:numFmt formatCode="General" sourceLinked="1"/>
        <c:majorTickMark val="none"/>
        <c:minorTickMark val="none"/>
        <c:tickLblPos val="none"/>
        <c:crossAx val="434872400"/>
        <c:crossesAt val="0"/>
        <c:crossBetween val="midCat"/>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 (2)'!$A$1:$A$20</c:f>
              <c:numCache>
                <c:formatCode>General</c:formatCode>
                <c:ptCount val="20"/>
                <c:pt idx="0">
                  <c:v>42.940038684719497</c:v>
                </c:pt>
                <c:pt idx="1">
                  <c:v>72.340425531914903</c:v>
                </c:pt>
                <c:pt idx="2">
                  <c:v>110.251450676983</c:v>
                </c:pt>
                <c:pt idx="3">
                  <c:v>195.357833655706</c:v>
                </c:pt>
                <c:pt idx="4">
                  <c:v>304.44874274661368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274.51737451737421</c:v>
                </c:pt>
                <c:pt idx="4">
                  <c:v>291.50579150579199</c:v>
                </c:pt>
                <c:pt idx="5">
                  <c:v>303.08880308880299</c:v>
                </c:pt>
              </c:numCache>
            </c:numRef>
          </c:yVal>
          <c:smooth val="0"/>
          <c:extLst xmlns:c16r2="http://schemas.microsoft.com/office/drawing/2015/06/chart">
            <c:ext xmlns:c16="http://schemas.microsoft.com/office/drawing/2014/chart" uri="{C3380CC4-5D6E-409C-BE32-E72D297353CC}">
              <c16:uniqueId val="{00000000-8961-431F-BF17-459F876B1588}"/>
            </c:ext>
          </c:extLst>
        </c:ser>
        <c:dLbls>
          <c:showLegendKey val="0"/>
          <c:showVal val="0"/>
          <c:showCatName val="0"/>
          <c:showSerName val="0"/>
          <c:showPercent val="0"/>
          <c:showBubbleSize val="0"/>
        </c:dLbls>
        <c:axId val="434868088"/>
        <c:axId val="434873184"/>
      </c:scatterChart>
      <c:valAx>
        <c:axId val="434868088"/>
        <c:scaling>
          <c:orientation val="minMax"/>
          <c:max val="350"/>
          <c:min val="0"/>
        </c:scaling>
        <c:delete val="0"/>
        <c:axPos val="b"/>
        <c:numFmt formatCode="General" sourceLinked="1"/>
        <c:majorTickMark val="none"/>
        <c:minorTickMark val="none"/>
        <c:tickLblPos val="none"/>
        <c:crossAx val="434873184"/>
        <c:crosses val="autoZero"/>
        <c:crossBetween val="midCat"/>
      </c:valAx>
      <c:valAx>
        <c:axId val="434873184"/>
        <c:scaling>
          <c:orientation val="minMax"/>
        </c:scaling>
        <c:delete val="0"/>
        <c:axPos val="l"/>
        <c:numFmt formatCode="General" sourceLinked="1"/>
        <c:majorTickMark val="none"/>
        <c:minorTickMark val="none"/>
        <c:tickLblPos val="none"/>
        <c:crossAx val="434868088"/>
        <c:crossesAt val="0"/>
        <c:crossBetween val="midCat"/>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 (2)'!$A$1:$A$20</c:f>
              <c:numCache>
                <c:formatCode>General</c:formatCode>
                <c:ptCount val="20"/>
                <c:pt idx="0">
                  <c:v>42.940038684719497</c:v>
                </c:pt>
                <c:pt idx="1">
                  <c:v>72.340425531914903</c:v>
                </c:pt>
                <c:pt idx="2">
                  <c:v>110.251450676983</c:v>
                </c:pt>
                <c:pt idx="3">
                  <c:v>195.357833655706</c:v>
                </c:pt>
                <c:pt idx="4">
                  <c:v>304.44874274661368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274.51737451737421</c:v>
                </c:pt>
                <c:pt idx="4">
                  <c:v>291.50579150579199</c:v>
                </c:pt>
                <c:pt idx="5">
                  <c:v>303.08880308880299</c:v>
                </c:pt>
              </c:numCache>
            </c:numRef>
          </c:yVal>
          <c:smooth val="0"/>
          <c:extLst xmlns:c16r2="http://schemas.microsoft.com/office/drawing/2015/06/chart">
            <c:ext xmlns:c16="http://schemas.microsoft.com/office/drawing/2014/chart" uri="{C3380CC4-5D6E-409C-BE32-E72D297353CC}">
              <c16:uniqueId val="{00000000-8E58-400D-B8D1-93117808113B}"/>
            </c:ext>
          </c:extLst>
        </c:ser>
        <c:dLbls>
          <c:showLegendKey val="0"/>
          <c:showVal val="0"/>
          <c:showCatName val="0"/>
          <c:showSerName val="0"/>
          <c:showPercent val="0"/>
          <c:showBubbleSize val="0"/>
        </c:dLbls>
        <c:axId val="434872792"/>
        <c:axId val="434869264"/>
      </c:scatterChart>
      <c:valAx>
        <c:axId val="434872792"/>
        <c:scaling>
          <c:orientation val="minMax"/>
          <c:max val="350"/>
          <c:min val="0"/>
        </c:scaling>
        <c:delete val="0"/>
        <c:axPos val="b"/>
        <c:numFmt formatCode="General" sourceLinked="1"/>
        <c:majorTickMark val="none"/>
        <c:minorTickMark val="none"/>
        <c:tickLblPos val="none"/>
        <c:crossAx val="434869264"/>
        <c:crosses val="autoZero"/>
        <c:crossBetween val="midCat"/>
      </c:valAx>
      <c:valAx>
        <c:axId val="434869264"/>
        <c:scaling>
          <c:orientation val="minMax"/>
        </c:scaling>
        <c:delete val="0"/>
        <c:axPos val="l"/>
        <c:numFmt formatCode="General" sourceLinked="1"/>
        <c:majorTickMark val="none"/>
        <c:minorTickMark val="none"/>
        <c:tickLblPos val="none"/>
        <c:crossAx val="434872792"/>
        <c:crossesAt val="0"/>
        <c:crossBetween val="midCat"/>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 (2)'!$A$1:$A$20</c:f>
              <c:numCache>
                <c:formatCode>General</c:formatCode>
                <c:ptCount val="20"/>
                <c:pt idx="0">
                  <c:v>42.940038684719497</c:v>
                </c:pt>
                <c:pt idx="1">
                  <c:v>72.340425531914903</c:v>
                </c:pt>
                <c:pt idx="2">
                  <c:v>110.251450676983</c:v>
                </c:pt>
                <c:pt idx="3">
                  <c:v>195.357833655706</c:v>
                </c:pt>
                <c:pt idx="4">
                  <c:v>304.44874274661368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274.51737451737421</c:v>
                </c:pt>
                <c:pt idx="4">
                  <c:v>291.50579150579199</c:v>
                </c:pt>
                <c:pt idx="5">
                  <c:v>303.08880308880299</c:v>
                </c:pt>
              </c:numCache>
            </c:numRef>
          </c:yVal>
          <c:smooth val="0"/>
          <c:extLst xmlns:c16r2="http://schemas.microsoft.com/office/drawing/2015/06/chart">
            <c:ext xmlns:c16="http://schemas.microsoft.com/office/drawing/2014/chart" uri="{C3380CC4-5D6E-409C-BE32-E72D297353CC}">
              <c16:uniqueId val="{00000000-CEAC-41F3-816F-608A6B4C08E4}"/>
            </c:ext>
          </c:extLst>
        </c:ser>
        <c:dLbls>
          <c:showLegendKey val="0"/>
          <c:showVal val="0"/>
          <c:showCatName val="0"/>
          <c:showSerName val="0"/>
          <c:showPercent val="0"/>
          <c:showBubbleSize val="0"/>
        </c:dLbls>
        <c:axId val="434870048"/>
        <c:axId val="434874360"/>
      </c:scatterChart>
      <c:valAx>
        <c:axId val="434870048"/>
        <c:scaling>
          <c:orientation val="minMax"/>
          <c:max val="350"/>
          <c:min val="0"/>
        </c:scaling>
        <c:delete val="0"/>
        <c:axPos val="b"/>
        <c:numFmt formatCode="General" sourceLinked="1"/>
        <c:majorTickMark val="none"/>
        <c:minorTickMark val="none"/>
        <c:tickLblPos val="none"/>
        <c:crossAx val="434874360"/>
        <c:crosses val="autoZero"/>
        <c:crossBetween val="midCat"/>
      </c:valAx>
      <c:valAx>
        <c:axId val="434874360"/>
        <c:scaling>
          <c:orientation val="minMax"/>
        </c:scaling>
        <c:delete val="0"/>
        <c:axPos val="l"/>
        <c:numFmt formatCode="General" sourceLinked="1"/>
        <c:majorTickMark val="none"/>
        <c:minorTickMark val="none"/>
        <c:tickLblPos val="none"/>
        <c:crossAx val="434870048"/>
        <c:crossesAt val="0"/>
        <c:crossBetween val="midCat"/>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10"/>
            <c:spPr>
              <a:ln w="25400">
                <a:solidFill>
                  <a:srgbClr val="C00000"/>
                </a:solidFill>
              </a:ln>
            </c:spPr>
          </c:marker>
          <c:xVal>
            <c:numRef>
              <c:f>'Sheet1 (2)'!$A$1:$A$20</c:f>
              <c:numCache>
                <c:formatCode>General</c:formatCode>
                <c:ptCount val="20"/>
                <c:pt idx="0">
                  <c:v>42.940038684719497</c:v>
                </c:pt>
                <c:pt idx="1">
                  <c:v>72.340425531914903</c:v>
                </c:pt>
                <c:pt idx="2">
                  <c:v>110.251450676983</c:v>
                </c:pt>
                <c:pt idx="3">
                  <c:v>195.357833655706</c:v>
                </c:pt>
                <c:pt idx="4">
                  <c:v>304.44874274661368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274.51737451737421</c:v>
                </c:pt>
                <c:pt idx="4">
                  <c:v>291.50579150579199</c:v>
                </c:pt>
                <c:pt idx="5">
                  <c:v>303.08880308880299</c:v>
                </c:pt>
              </c:numCache>
            </c:numRef>
          </c:yVal>
          <c:smooth val="0"/>
          <c:extLst xmlns:c16r2="http://schemas.microsoft.com/office/drawing/2015/06/chart">
            <c:ext xmlns:c16="http://schemas.microsoft.com/office/drawing/2014/chart" uri="{C3380CC4-5D6E-409C-BE32-E72D297353CC}">
              <c16:uniqueId val="{00000000-4A1A-4090-9E61-C095568E0ED4}"/>
            </c:ext>
          </c:extLst>
        </c:ser>
        <c:dLbls>
          <c:showLegendKey val="0"/>
          <c:showVal val="0"/>
          <c:showCatName val="0"/>
          <c:showSerName val="0"/>
          <c:showPercent val="0"/>
          <c:showBubbleSize val="0"/>
        </c:dLbls>
        <c:axId val="434871616"/>
        <c:axId val="434769800"/>
      </c:scatterChart>
      <c:valAx>
        <c:axId val="434871616"/>
        <c:scaling>
          <c:orientation val="minMax"/>
          <c:max val="350"/>
          <c:min val="0"/>
        </c:scaling>
        <c:delete val="0"/>
        <c:axPos val="b"/>
        <c:numFmt formatCode="General" sourceLinked="1"/>
        <c:majorTickMark val="none"/>
        <c:minorTickMark val="none"/>
        <c:tickLblPos val="none"/>
        <c:crossAx val="434769800"/>
        <c:crosses val="autoZero"/>
        <c:crossBetween val="midCat"/>
      </c:valAx>
      <c:valAx>
        <c:axId val="434769800"/>
        <c:scaling>
          <c:orientation val="minMax"/>
        </c:scaling>
        <c:delete val="0"/>
        <c:axPos val="l"/>
        <c:numFmt formatCode="General" sourceLinked="1"/>
        <c:majorTickMark val="none"/>
        <c:minorTickMark val="none"/>
        <c:tickLblPos val="none"/>
        <c:crossAx val="434871616"/>
        <c:crossesAt val="0"/>
        <c:crossBetween val="midCat"/>
      </c:valAx>
    </c:plotArea>
    <c:plotVisOnly val="1"/>
    <c:dispBlanksAs val="gap"/>
    <c:showDLblsOverMax val="0"/>
  </c:chart>
  <c:spPr>
    <a:ln w="28575"/>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 (2)'!$A$1:$A$20</c:f>
              <c:numCache>
                <c:formatCode>General</c:formatCode>
                <c:ptCount val="20"/>
                <c:pt idx="0">
                  <c:v>42.940038684719497</c:v>
                </c:pt>
                <c:pt idx="1">
                  <c:v>72.340425531914903</c:v>
                </c:pt>
                <c:pt idx="2">
                  <c:v>110.251450676983</c:v>
                </c:pt>
                <c:pt idx="3">
                  <c:v>195.357833655706</c:v>
                </c:pt>
                <c:pt idx="4">
                  <c:v>304.44874274661368</c:v>
                </c:pt>
                <c:pt idx="5">
                  <c:v>386.46034816247601</c:v>
                </c:pt>
              </c:numCache>
            </c:numRef>
          </c:xVal>
          <c:yVal>
            <c:numRef>
              <c:f>'Sheet1 (2)'!$B$1:$B$20</c:f>
              <c:numCache>
                <c:formatCode>General</c:formatCode>
                <c:ptCount val="20"/>
                <c:pt idx="0">
                  <c:v>45.173745173745203</c:v>
                </c:pt>
                <c:pt idx="1">
                  <c:v>137.83783783783801</c:v>
                </c:pt>
                <c:pt idx="2">
                  <c:v>234.362934362934</c:v>
                </c:pt>
                <c:pt idx="3">
                  <c:v>274.51737451737421</c:v>
                </c:pt>
                <c:pt idx="4">
                  <c:v>291.50579150579199</c:v>
                </c:pt>
                <c:pt idx="5">
                  <c:v>303.08880308880299</c:v>
                </c:pt>
              </c:numCache>
            </c:numRef>
          </c:yVal>
          <c:smooth val="0"/>
          <c:extLst xmlns:c16r2="http://schemas.microsoft.com/office/drawing/2015/06/chart">
            <c:ext xmlns:c16="http://schemas.microsoft.com/office/drawing/2014/chart" uri="{C3380CC4-5D6E-409C-BE32-E72D297353CC}">
              <c16:uniqueId val="{00000000-45FD-403F-99EE-B82E9CB09FC4}"/>
            </c:ext>
          </c:extLst>
        </c:ser>
        <c:dLbls>
          <c:showLegendKey val="0"/>
          <c:showVal val="0"/>
          <c:showCatName val="0"/>
          <c:showSerName val="0"/>
          <c:showPercent val="0"/>
          <c:showBubbleSize val="0"/>
        </c:dLbls>
        <c:axId val="434764704"/>
        <c:axId val="434765488"/>
      </c:scatterChart>
      <c:valAx>
        <c:axId val="434764704"/>
        <c:scaling>
          <c:orientation val="minMax"/>
          <c:max val="350"/>
          <c:min val="0"/>
        </c:scaling>
        <c:delete val="0"/>
        <c:axPos val="b"/>
        <c:numFmt formatCode="General" sourceLinked="1"/>
        <c:majorTickMark val="none"/>
        <c:minorTickMark val="none"/>
        <c:tickLblPos val="none"/>
        <c:crossAx val="434765488"/>
        <c:crosses val="autoZero"/>
        <c:crossBetween val="midCat"/>
      </c:valAx>
      <c:valAx>
        <c:axId val="434765488"/>
        <c:scaling>
          <c:orientation val="minMax"/>
        </c:scaling>
        <c:delete val="0"/>
        <c:axPos val="l"/>
        <c:numFmt formatCode="General" sourceLinked="1"/>
        <c:majorTickMark val="none"/>
        <c:minorTickMark val="none"/>
        <c:tickLblPos val="none"/>
        <c:crossAx val="434764704"/>
        <c:crossesAt val="0"/>
        <c:crossBetween val="midCat"/>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image" Target="../media/image13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r>
              <a:rPr lang="en-US"/>
              <a:t>CSE-804 – Machine Learning</a:t>
            </a:r>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r>
              <a:rPr lang="en-US"/>
              <a:t>29-Oct-2019</a:t>
            </a:r>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a:t>Dr. Ali Hassan, DCE, College of E&amp;ME, NUST </a:t>
            </a: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1B314A06-D971-7F4E-A959-F79386F5F211}" type="slidenum">
              <a:rPr lang="en-US" smtClean="0"/>
              <a:t>‹#›</a:t>
            </a:fld>
            <a:endParaRPr lang="en-US"/>
          </a:p>
        </p:txBody>
      </p:sp>
    </p:spTree>
    <p:extLst>
      <p:ext uri="{BB962C8B-B14F-4D97-AF65-F5344CB8AC3E}">
        <p14:creationId xmlns:p14="http://schemas.microsoft.com/office/powerpoint/2010/main" val="363815729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2:56:25.898"/>
    </inkml:context>
    <inkml:brush xml:id="br0">
      <inkml:brushProperty name="width" value="0.05292" units="cm"/>
      <inkml:brushProperty name="height" value="0.05292" units="cm"/>
      <inkml:brushProperty name="color" value="#FF0000"/>
    </inkml:brush>
  </inkml:definitions>
  <inkml:trace contextRef="#ctx0" brushRef="#br0">12668 11479 468 0,'0'0'101'16,"-14"-3"3"-16,6 3-18 15,-1 0-33-15,-2 3-1 0,1 9-16 16,1 4-7-16,-2 3 6 15,1 8-6-15,1 0 6 16,-2 2-9-16,0 6-9 16,2 0 7-16,0 1-7 15,3-3-5-15,3 2 0 16,3-4-11-16,0 1 7 16,0-6-6-16,0-2-1 15,9-4 6-15,5-4-7 16,1-7 4-16,5-3-3 15,6-6-5-15,4 0 14 16,5-3-9-16,4-18 3 16,5-6 0-16,0-7-6 15,-1-2 10-15,-1-7-11 16,-5-1 1-16,-2-5 5 16,-7-1-5-16,-3-1 5 15,-4-5-3-15,-8 1-2 16,-3-4 10-16,-6 4-12 15,-4-1 7-15,0 5-1 16,-4 3-5-16,-9 6 8 16,-6 7-7-16,-3 7 1 15,-2 7 5-15,-5 6-7 16,-3 4 4-16,-1 6-1 16,-2 3-5-16,-1 2 12 15,1 0-10-15,4 0 3 16,1 7 4-16,3 7-4 15,3 4 12-15,2 3-9 16,1 4 0-16,3 4 6 0,0 1-7 16,6-1 3-1,1 3 4-15,2-1-6 0,6 0 20 16,0-1-11-16,3-1 3 16,0-1 3-16,0 0-12 15,10-2 3-15,7-1-7 16,2-3 1-16,6-4 11 15,2 1-7-15,3-4 6 16,4-6-6-16,4 0-9 16,1-4 12-16,1-1-13 15,4-3 2-15,-2-1 4 16,2 4-37-16,-3-4-76 16,-5 0-129-16,-5 1-225 15</inkml:trace>
  <inkml:trace contextRef="#ctx0" brushRef="#br0" timeOffset="309.56">13238 11693 823 0,'0'0'61'15,"0"0"-19"-15,0 0-14 0,0 0-13 16,78-36-17-16,-47 26-17 15,-4 0-66-15,-8 6-86 16,-9 4-122-16</inkml:trace>
  <inkml:trace contextRef="#ctx0" brushRef="#br0" timeOffset="460.74">13230 11812 675 0,'0'0'132'0,"0"0"-3"15,0 0-51-15,0 0-39 16,0 0-29-16,0 0-10 16,108 35 8-16,-46-50-92 15,6-5-150-15</inkml:trace>
  <inkml:trace contextRef="#ctx0" brushRef="#br0" timeOffset="976.08">14750 11047 794 0,'0'0'59'15,"0"0"50"-15,-69 113-40 16,41-55-3-16,-2 10-18 15,-2 3-37-15,2 2-5 16,1-6-2-16,3-6-5 16,7-10 1-16,2-13-66 15,7-9-71-15,1-16-81 16,2-10-72-16</inkml:trace>
  <inkml:trace contextRef="#ctx0" brushRef="#br0" timeOffset="1206.74">14385 11226 625 0,'0'0'117'16,"0"0"-21"-16,0 0-1 16,0 0-19-16,0 0 12 0,0 0-20 15,94 85-12-15,-67-46 2 16,2 1-30-16,3 1-22 15,9-3 2-15,1-2-9 16,4-6 7-16,-1-8-78 16,-4-7-189-16,-4-6-502 15</inkml:trace>
  <inkml:trace contextRef="#ctx0" brushRef="#br0" timeOffset="1551.6498">15176 11076 782 0,'0'0'116'0,"0"0"-14"15,0 0-16-15,0 106-28 16,7-59-39-16,0-1 5 0,1-2 28 16,-1-3-30-16,-2-4-8 15,1-7-16-15,0-6-24 16,-4-8-78-16,-2-5-70 15,0-7-73-15,0-4-140 16</inkml:trace>
  <inkml:trace contextRef="#ctx0" brushRef="#br0" timeOffset="2496.89">15545 10901 639 0,'0'0'130'0,"0"0"-35"16,0 0-3-16,0 0-14 16,-54 102-17-16,32-53-18 15,-4 6 0-15,-7 7-7 16,-2 4-15-16,-2 0 11 15,-2-3-20-15,4-8-8 0,0-7 2 16,8-9-8-16,5-9 3 16,2-8-45-16,7-5-33 15,5-11-27-15,2-5-44 16,1-1-40-16,2-4-70 16,2-14-178-16</inkml:trace>
  <inkml:trace contextRef="#ctx0" brushRef="#br0" timeOffset="2802.77">15111 11083 648 0,'0'0'97'16,"0"0"43"-16,0 0-39 16,107 68-24-16,-68-37-12 15,5 2-29-15,0 3 4 16,-1-1 32-16,2 2-37 16,-5-3-12-16,-5-2-16 15,-3-5-5-15,-6-4 8 16,-3-7-13-16,-11-2 1 15,-3-8-82-15,-9-6-133 16,0 0-174-16</inkml:trace>
  <inkml:trace contextRef="#ctx0" brushRef="#br0" timeOffset="3317.63">14945 10714 611 0,'0'0'149'16,"0"0"-33"-16,0 0-13 15,0 0-42-15,0 0-39 16,-2 33 35-16,1 0-12 16,1 6-5-16,0 2-20 15,0-2-18-15,0-2 9 0,3-4-13 16,-2-3 1-16,-1-7-21 15,0-4-74-15,0-7-66 16,0-6-125-16,-7-6-164 16</inkml:trace>
  <inkml:trace contextRef="#ctx0" brushRef="#br0" timeOffset="3546.21">14778 10710 655 0,'0'0'116'0,"0"0"29"16,0 0-42-16,0 0-30 16,0 0-42-16,82-50-14 15,-40 37-18-15,11-1 0 16,5-1 1-16,4 0-105 15,1 1-108-15,0 0-277 16</inkml:trace>
  <inkml:trace contextRef="#ctx0" brushRef="#br0" timeOffset="4106.18">15886 10579 678 0,'0'0'51'16,"0"0"81"-16,0 0-20 16,97 38-15-16,-55-8-29 15,1 9-21-15,-1 7 24 16,-4 14 1-16,-6 2-35 15,-11 10-7-15,-12 10-1 16,-9 6-19-16,-1 1 4 16,-24-2-20-16,-11-2 3 15,-9-8-43-15,-10-14-95 16,-16-13-104-16,-9-12-320 16</inkml:trace>
  <inkml:trace contextRef="#ctx0" brushRef="#br0" timeOffset="4810.55">14242 10903 639 0,'0'0'43'0,"0"0"37"0,0 0 13 15,-21 100-26-15,16-56-12 16,-6 12-1-16,2 6-6 16,-1 12 1-16,-1 6-10 15,4 4 21-15,3 0-12 16,4-2-17-16,0-7 8 15,6-7-18-15,12-8 2 16,5-6 1-16,2-11-13 16,4-3 0-16,1-8-6 15,1-8-8-15,-1-6 13 16,0-7-13-16,-2-4 7 16,-8-5 4-16,-3-2-11 15,-7 0 12-15,-4 0-8 16,-6 0 1-16,0 0 1 15,0 0-21-15,0-3-87 16,0-8-110-16,0-10-273 16</inkml:trace>
  <inkml:trace contextRef="#ctx0" brushRef="#br0" timeOffset="5459.9796">16341 10093 615 0,'0'0'107'0,"0"0"23"16,0 0-64-16,0 0-6 16,-10 56 15-16,10-20-21 15,6 3 0-15,1 4-17 16,6-4 0-16,-5 0-26 0,1-3-11 15,-3-6 7 1,0-4-32-16,-4-7-72 0,-2-7-74 16,0-9-121-16,0-3-197 15</inkml:trace>
  <inkml:trace contextRef="#ctx0" brushRef="#br0" timeOffset="5994.89">16091 10132 138 0,'0'0'59'16,"0"0"-16"-16,0 0-12 15,0 0-17-15,0 0-9 16,-8 0-5-16,8 0-46 16,-3 0-85-16</inkml:trace>
  <inkml:trace contextRef="#ctx0" brushRef="#br0" timeOffset="6697.81">16009 10285 386 0,'0'0'133'16,"0"0"-16"-16,0 0-2 15,0 0-21-15,0 0-18 16,-23 2-10-16,20-2-9 16,3 3 4-16,0-2-18 15,0 2-12-15,0-3-14 16,7 3 2-16,15-3-1 15,8 0-6-15,8 0-2 16,6-6-6-16,0-6-8 16,-9-3-155-16,-11-1-486 15</inkml:trace>
  <inkml:trace contextRef="#ctx0" brushRef="#br0" timeOffset="7849.84">17192 10469 704 0,'0'0'73'0,"0"0"-3"16,0 0 13-16,-41 89 6 16,22-32-35-16,-4 13-7 15,-3 9-9-15,-2 5 6 16,-4 3-9-16,-1-3-23 15,-1-7-5-15,7-10 0 16,4-12-15-16,8-13 17 16,5-12-31-16,5-15-95 15,5-10-54-15,0-5-65 16,0-18-95-16</inkml:trace>
  <inkml:trace contextRef="#ctx0" brushRef="#br0" timeOffset="8117.46">16866 10681 749 0,'0'0'150'15,"0"0"-42"-15,0 0-34 0,0 0-29 16,0 0 12-1,24 95 13-15,0-45-9 0,4 2-6 16,3-1-19-16,3-2-22 16,5-4-3-16,0-7-11 15,3-7 0-15,0-11-24 16,-2-10-133-16,-1-10-117 16,-9-3-364-16</inkml:trace>
  <inkml:trace contextRef="#ctx0" brushRef="#br0" timeOffset="8480.34">17271 10204 691 0,'0'0'111'16,"0"0"24"-16,0 0-38 15,0 0-41-15,0 0-30 16,-7 28 9-16,20 0-4 15,1 6 7-15,2 1-8 16,-1 2-16-16,0-2-8 0,-4-1-7 16,-3-5 5-16,-6-3-42 15,-2-9-73-15,0-5-76 16,-3-7-180-16</inkml:trace>
  <inkml:trace contextRef="#ctx0" brushRef="#br0" timeOffset="8733.11">17089 10107 834 0,'0'0'102'16,"0"0"2"-16,0 0-27 15,0 0-10-15,101-76-25 16,-57 56-19-16,3 3-11 16,2 1-5-16,3 2-11 15,-3 7 7-15,-2 4-71 16,-6 3-125-16,-5 0-189 16</inkml:trace>
  <inkml:trace contextRef="#ctx0" brushRef="#br0" timeOffset="9806.7">17652 10665 693 0,'0'0'56'0,"0"0"53"15,0 0-29-15,0 0-28 16,45 75-16-16,-25-63-27 15,0-5-7-15,5-7 7 16,-2 0-9-16,2-7 2 16,1-13 1-16,-3-5-7 15,-4-4 2-15,-4 1 2 16,-4-3-1-16,-2 6 6 16,-4 1-4-16,-4 8 9 15,1 8-2-15,-2 5 19 16,0 3-4-16,0 15-24 0,0 12 19 15,0 12 16 1,1 11-14-16,4 8 5 0,5 13-8 16,3 8 1-1,1 14 8-15,5 8-10 0,-2 5 6 16,2 13 12-16,-2 2-23 16,-2 1 14-16,0-2-4 15,-3-4 1-15,-7-3-2 16,-5-3-1-16,0-6 18 15,-6-4-13-15,-14-9-6 16,-2-7-3-16,-6-13-6 16,-1-13 8-16,-1-14-10 15,-2-13-6-15,-1-13 11 16,-6-14-12-16,-3-4 4 16,-5-10 2-16,-1-16-12 15,0-9 19-15,5-9-16 16,5-8 1-16,9-6 5 15,11-10-9-15,9-7 10 16,9-8-11-16,2-5-4 16,22-5 10-16,7-1-24 15,8-1 0-15,4 5-8 16,4 2-17-16,1 9 28 16,4 7 2-16,3 4 10 15,3 7 8-15,2 4-2 16,0 7 6-16,0 4 0 15,-2 5-8-15,-6 9 16 16,-4 5-13-16,-9 6 6 16,-9 6 1-16,-3 5-4 15,-8 3 33-15,-3 5-3 16,-3 0 0-16,-4 2 2 16,-2 0-15-16,-1 0 4 15,1 0-15-15,-3 0-6 0,-2 0 8 16,1 0-11-16,-3 4 1 15,0-2-48-15,0-2-154 16,-23-10-266-16</inkml:trace>
  <inkml:trace contextRef="#ctx0" brushRef="#br0" timeOffset="14846.8">14151 12090 483 0,'0'0'34'16,"0"0"12"-16,0 0 18 15,0 0 2-15,-10-21 10 16,10 20-28-16,0 1-8 16,0 0-13-16,0 0-12 0,0 0 7 15,0 0-23-15,0 0 8 16,0 11 2-16,0 4 11 16,8 8 20-16,2 4-8 15,-1 5-9-15,1 0 10 16,-4 4-15-16,3 0-8 15,-2 0-2-15,4 2-9 16,1-2 12-16,0-2-11 16,3 0-2-16,0-3 7 15,-1-2-7-15,1-3 7 16,-3-3-6-16,-2-4 1 16,0-2 11-16,-2-5-9 15,-2-2 6-15,-3-3-1 16,0 0-8-16,0-1 14 15,-3-4-16-15,4 2 5 16,-1-1 5-16,1 0-10 16,-3-2 8-16,2-1-4 15,0 1-2-15,3-1 10 16,0 0-12-16,1 0 5 16,6 0 2-16,-1 0-7 15,4-2 13-15,2-4-11 16,4-2 0-16,1-1 6 15,3 0-7-15,3-4 6 16,7-1-5-16,3-1-6 16,9 0 16-16,5 0-11 15,8-1 2-15,1 2-1 16,7-1-2-16,-3 0 9 16,4 3-7-16,-2-3 0 15,4 3 2-15,-1-1 0 0,5 1 4 16,-2-1-9-1,2-1 0-15,1 3 12 16,-5-1-14-16,-5 2 7 0,-1 0 0 16,-7 2-9-16,-3 0 14 15,-5 0-16-15,-2-1 3 16,-1-1 8-16,-6-1-6 16,-2 2 8-16,-4-1-7 15,-1 0 0-15,-7 4 8 16,-3 0-5-16,0-1-1 15,-7 2 4-15,0-2-8 16,-2 3 16-16,1 0-11 16,0-1-1-16,5-1 5 15,2-2-5-15,4-1 6 16,1 1-6-16,0-4-4 16,1 3 14-16,-5-1-14 15,-1 3 7-15,-7 2 0 16,-5 0-6-16,-5 0 13 15,-4 1-11-15,-3-1 4 16,0-1 5-16,0-1-7 16,0-5 7-16,0-2-4 15,-3-4-7-15,0-6 14 16,-1-4-7-16,1-5 6 16,0-2 17-16,0-2 2 15,0 1 10-15,-1-2-7 16,1 5-4-16,1 2-2 15,-3 3-7-15,2 6 1 16,-4 4-11-16,-1 7-7 16,-1 4 8-16,-2 4-17 15,-8 1-66-15,-6-5-172 0,-5-6-544 16</inkml:trace>
  <inkml:trace contextRef="#ctx0" brushRef="#br0" timeOffset="21588.08">13827 10744 456 0,'-4'-3'16'16,"-2"-3"6"-16,1-1 22 16,0-2 3-16,1 0 1 15,1-3-5-15,1-1-18 16,1-3-3-16,1 0-12 15,-3-5-2-15,2-1 7 16,-2-3 24-16,1 0-30 16,-1 0-2-16,2 2-3 15,-2 0 11-15,2 2-7 0,-1 2 1 16,1 2 8-16,1 4-5 16,-3 2 5-16,3 1-3 15,0 2-4-15,0 2 8 16,0-4-16-16,6 1-3 15,14-5 3-15,7-4-6 16,9-4 12-16,10-1-10 16,7-1 1-16,9-4 5 15,4 2-7-15,5 4 10 16,-2 2-11-16,5 4 3 16,-5 1 7-16,-1 6-11 15,4-2 5-15,-1-3-1 16,1 0-5-16,6-3 9 15,4-2-11-15,2-3-4 16,1-3 5-16,2 1-5 16,1-2-1-16,-3 0-11 15,-2 0 10-15,-3 3 12 16,1 1-10-16,-4 1 8 16,-4 2 0-16,-3 1-2 15,-7 3 6-15,-8 1-8 16,-7-1-1-16,-8 6 2 15,-8 0 0-15,-6 1 7 16,-7 1-8-16,-2 0 5 16,-4 1 9-16,0 0-11 15,0-2 5-15,0 2 0 16,3 0-5-16,4-1 13 16,2-3-9-16,-2 5 0 15,3-4 7-15,-5 4-10 16,-4 2 10-16,1 0-11 15,-3 3 3-15,-3 0 9 0,-2 0-9 16,3 0 4-16,-3 0 1 16,2 0-2-16,2 0 13 15,-2 0-8-15,0 0 14 16,0 0 3-16,2 0-10 16,-3 0-2-16,-1 1-11 15,1 6 2-15,0 3 8 16,0 5-14-16,3 3 18 15,1 6-3-15,3 5-14 16,7 2 15-16,8 2-15 16,6-3 1-16,9-3-101 15,1-5-352-15</inkml:trace>
  <inkml:trace contextRef="#ctx0" brushRef="#br0" timeOffset="25994.85">17696 7272 642 0,'0'0'56'0,"0"0"23"16,0 0-17-16,0 0-3 0,-90 22-30 16,58 15-3-1,1 10 3-15,-4 12 8 0,5 8-7 16,5 4 7-16,1 1-32 15,8-2 1-15,8-5 2 16,8-5-11-16,0-7 4 16,28-9-17-16,8-9-25 15,14-11-30-15,3-14-41 16,0-8-20-16,-4-2-86 16,-13-12-183-16</inkml:trace>
  <inkml:trace contextRef="#ctx0" brushRef="#br0" timeOffset="26254.24">17642 7879 644 0,'0'0'72'15,"0"0"9"-15,0 0-14 16,0 0 22-16,0 0-91 16,0 0-10-16,23-12 31 15,9 12-5-15,1 0 4 16,5 1-18-16,-4 13 1 15,-6 7 13-15,-2 9 1 16,-9 7-4-16,-10 7 8 16,-2 3 9-16,-5-1 5 15,0 0-29-15,-9-8-1 16,0-6 1-16,5-12-45 16,4-9-78-16,0-11-121 15,0 0-191-15</inkml:trace>
  <inkml:trace contextRef="#ctx0" brushRef="#br0" timeOffset="26777.79">18163 7457 607 0,'0'0'129'0,"0"0"-47"16,0 0-37-16,0 0 40 16,-15 97-26-16,15-49-12 0,0 4-24 15,0 1-1-15,0 1-4 16,0-2-18-16,-2-2 8 16,-3-10-25-16,0-10-84 15,-1-12-27-15,2-15-49 16,-2-3-96-16</inkml:trace>
  <inkml:trace contextRef="#ctx0" brushRef="#br0" timeOffset="27059.78">18107 7393 768 0,'0'0'123'0,"0"0"-17"15,0 0-14-15,0 0-44 16,0 0-23-16,74-64-20 15,-33 64 3-15,-1 0 1 16,-1 16-13-16,2 9 15 16,-6 7-15-16,-8 3 2 15,-9 9 8-15,-7 0-6 16,-11 6 23-16,0 3-6 16,-26 5-5-16,-7-3 8 15,-8 3-15-15,0-4 4 16,1-4-5-16,6-6-15 15,7-5-36-15,4-5-92 16,3-5-163-16,3-2-389 16</inkml:trace>
  <inkml:trace contextRef="#ctx0" brushRef="#br0" timeOffset="27382.13">17561 8495 832 0,'0'0'73'0,"0"0"19"16,0 0-35-16,0 0-36 15,0 0 20-15,135-35 6 16,-39 6-37-16,19-7-3 16,11-6-4-16,4 2-11 15,-3-1 4-15,-7 4-23 16,-13 2-25-16,-11 7-26 16,-18 7-89-16,-25 6-81 15,-26 7-63-15</inkml:trace>
  <inkml:trace contextRef="#ctx0" brushRef="#br0" timeOffset="27644.44">17799 8542 746 0,'0'0'50'16,"0"0"36"-16,0 0 0 15,0 0 25-15,0 0-49 16,0 0-37-16,-39 35-11 16,86-51 20-16,19-10 20 0,21-10-34 15,18-5-11 1,8-5 7-16,8-2-19 0,2 4 5 16,-3 2-3-1,-9 9-59-15,-11 2-73 0,-15 7-195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3:18:50.408"/>
    </inkml:context>
    <inkml:brush xml:id="br0">
      <inkml:brushProperty name="width" value="0.05292" units="cm"/>
      <inkml:brushProperty name="height" value="0.05292" units="cm"/>
      <inkml:brushProperty name="color" value="#00B050"/>
    </inkml:brush>
  </inkml:definitions>
  <inkml:trace contextRef="#ctx0" brushRef="#br0">14630 5982 403 0,'0'0'39'16,"0"0"14"-16,0 0 2 15,42 6 30-15,-12-6-36 16,8 1-17-16,9 2 29 15,4 0-30-15,5 2-14 16,2 2-5-16,1 3-14 0,2 2 13 16,0 2-12-16,1 3 0 15,3-2 4-15,4-2-5 16,7 1 8-16,5-2-6 16,10-3 1-16,4-3 15 15,8 0-17-15,4-1 14 16,7 0-5-16,6 0-11 15,3-1 13-15,5-1-13 16,4 2 2-16,2-1 7 16,4 1-5-16,7-2 7 15,2-3-7-15,2 1-4 16,10 1 16-16,2-1-16 16,7-1 6-16,-1 0-3 15,4 1-5-15,2-1 13 16,3 0-12-16,2 0-1 15,-1 0 13-15,2-2-11 16,5-6 5-16,6-2 0 16,3-2-11-16,3-3 19 15,10-3-15-15,5-4 5 16,-2 2 4-16,0-2-7 16,0 0 10-16,-3 1-10 15,-8 3-2-15,-13 2 13 16,-3-4 3-16,-13 5 10 15,-12 2-2-15,-12 3-12 16,-14 0 16-16,-15 5-18 16,-19 3 6-16,-15-1-1 15,-23 3-11-15,-13 0 10 16,-19 0-12-16,-12 0-3 0,-12 0 6 16,-3 0-67-16,-15-9-67 15,-20-6-200-15</inkml:trace>
  <inkml:trace contextRef="#ctx0" brushRef="#br0" timeOffset="792.3597">21473 6924 795 0,'0'0'53'16,"0"0"7"-16,0 0-22 16,9 0-31-16,16 0 33 15,7-3-6-15,10-3-15 16,9-5-11-16,8 2-10 15,4-7-5-15,4-2-147 16,2-6-187-16</inkml:trace>
  <inkml:trace contextRef="#ctx0" brushRef="#br0" timeOffset="1549.3799">22622 6663 458 0,'0'0'92'0,"0"0"-22"15,0 0-40-15,0 0 7 16,0 0-18-16,-105 79 2 16,70-54-14-16,0-2 10 15,4 0 6-15,0-8 10 16,2-3 21-16,4-6-17 15,-1-2-6-15,1-4-7 16,3 0-18-16,1 0 5 16,1-8 3-16,6-5 7 15,6-2 12-15,2-3-29 16,6 0 2-16,0 1-1 16,0-2-8-16,11 7 11 0,1 0-13 15,2 5 2 1,1 5 8-16,1 2-14 0,1 0 4 15,3 9 3-15,2 5-6 16,1 4 18-16,2-2-15 16,1 1 5-16,0-2 3 15,0-3-6-15,4-2 8 16,0-5-8-16,2-5-12 16,3 0 1-16,-3 0-7 15,1-8 6-15,-4-7-13 16,-3 1 16-16,1 0 20 15,-7-3-12-15,1 0 3 16,-6 1 5-16,-5 1-5 16,-4 0 24-16,-5-1 11 15,-1 1 7-15,0-2 11 16,-5 2-17-16,-12 1-11 16,1 1-11-16,-7 6-11 15,1 2 14-15,2 5-19 16,0 0 0-16,2 5 4 15,4 11-31-15,2-1-58 16,1 0-84-16,3-3-191 16</inkml:trace>
  <inkml:trace contextRef="#ctx0" brushRef="#br0" timeOffset="2778.53">24197 6264 707 0,'0'0'43'0,"0"0"22"16,-3 11-59-16,1 12 26 15,2 8 36-15,0 7-24 16,0 6-7-16,0-1-23 16,0-2-10-16,2-4 4 15,3-5-13-15,-5-4-37 16,0-11-73-16,0-6-90 15,-9-7-81-15</inkml:trace>
  <inkml:trace contextRef="#ctx0" brushRef="#br0" timeOffset="2973.08">24033 6513 814 0,'0'0'115'0,"0"0"-66"16,0 0-20-16,0 0-4 16,117-21-23-16,-68 15 10 15,5 1-18-15,2-6-46 0,-1-2-146 16,-4-2-172-16</inkml:trace>
  <inkml:trace contextRef="#ctx0" brushRef="#br0" timeOffset="3630.85">24657 6229 629 0,'0'0'94'16,"0"0"-15"-16,0 0-60 15,0 0-25-15,0 0 6 16,0 0 26-16,-6 45-7 15,-1-22 10-15,-5 4 12 16,-2-2-15-16,-5 1-4 16,-4-6-3-16,0-1-7 15,1-6 4-15,2-4-16 16,0-5 8-16,2-4-1 16,4 0 3-16,1 0 21 15,7-7-10-15,-1-3-5 16,7-2-7-16,0-3-8 15,0 1 5-15,7 2-11 16,6-3-1-16,3 3 12 16,3 2-12-16,-2 1 6 15,1 4-2-15,-1 2-3 16,-1 0 11-16,2 3-12 16,0 0 4-16,-2 0 3 15,1 0-5-15,-1 7 6 16,2 1-5-16,-1 0-2 0,1-3 13 15,1 2-12 1,0-3 5-16,1-2-1 0,0-2-6 16,2 0 12-1,1 0-15-15,0-2 1 0,3-9 6 16,-5-2-6-16,3-3 3 16,-4-1-1-16,-4 0-9 15,-3-3 24-15,-6-1-10 16,-4-2 8-16,-3 2 13 15,0 2 2-15,-9-1 10 16,-8 6-1-16,-6 4-6 16,0 4 10-16,-7 5-24 15,-1 1 4-15,-1 0-12 16,3 15-10-16,2 1 17 16,4 8-26-16,3 0-56 15,1-4-101-15,3 2-160 16</inkml:trace>
  <inkml:trace contextRef="#ctx0" brushRef="#br0" timeOffset="5824.61">22322 7872 611 0,'-17'-2'102'15,"-1"2"-46"-15,-2 9-10 16,0 18 9-16,0 9-9 0,4 5 6 16,2 5-7-16,9 3 0 15,0-3-17-15,5-6-23 16,0-9 8-16,20-7-16 15,7-10 3-15,6-9 6 16,9-5-4-16,5-12 7 16,0-17-8-16,-2-10-2 15,-5-7 11-15,-13-5-9 16,-13 0 26-16,-14-5 43 16,-6 7-8-16,-23 4 9 15,-7 9-36-15,-2 5-10 16,3 11-1-16,8 8-15 15,8 12 1-15,12 0-16 16,7 10-23-16,13 9-60 16,19-2-74-16,9 0-139 15,16-10-571-15</inkml:trace>
  <inkml:trace contextRef="#ctx0" brushRef="#br0" timeOffset="6661.66">24770 7768 562 0,'0'0'125'0,"0"0"2"0,0 0-33 16,0 0-22-16,0-31-14 16,0 12-3-1,0-6-19-15,0 1 0 0,2-3 17 16,1-1-25-16,-3 4 14 16,0 1-9-16,0 4-4 15,0 4 2-15,0 6-15 16,0 1-7-16,0 4 4 15,0 4-14-15,0 0 1 16,1 0-11-16,2 16-6 16,-1 10 21-16,2 7-8 15,1 9 7-15,-1 6 1 16,-1 4-7-16,4 4 12 16,0-2-13-16,2 1 2 15,-2-6 8-15,3-2-9 16,-3-5 3-16,-2-5-109 15,-4-8-104-15,-1-8-152 16</inkml:trace>
  <inkml:trace contextRef="#ctx0" brushRef="#br0" timeOffset="6878.27">24657 8124 1048 0,'0'0'64'16,"0"0"18"-16,0 0-33 15,0 0-8-15,0 0-39 16,86-8 7-16,-22-1-3 16,11-5-10-16,0-4-39 0,-10-4-202 15,-17-2-681-15</inkml:trace>
  <inkml:trace contextRef="#ctx0" brushRef="#br0" timeOffset="12363.69">3970 13618 340 0,'0'0'41'0,"0"0"31"16,0 0-20-16,79 0 16 15,-53 0-3-15,-3 0-46 16,5 0 31-16,1-2-4 16,1-2-19-16,1 1-9 15,3 0-21-15,-1-1 18 16,2 2-16-16,-1-1 4 16,4 0-1-16,-1 2-2 15,1-2 2-15,1 1-4 16,0 1 0-16,0-1 5 15,3 0-8-15,-2 1 4 16,1-2 0-16,-1 0-9 16,2 2 12-16,1-2-14 15,-1 2 6-15,6-2 8 16,2 1-3-16,8 0 6 16,1-1-8-16,3 0 1 15,5 2 9-15,5-1-12 16,0 2 8-16,5 0-3 0,-2 0-5 15,7 0 13-15,-1 0-10 16,3-1 1-16,4 1 4 16,3-3-5-16,3-1 5 15,1 4-6-15,0 0-1 16,3 0 11-16,-2 0-9 16,0 0 3-16,3 0-3 15,1 0-4-15,5 4 15 16,0-4-12-16,2 0 3 15,1 0 2-15,1 0-5 16,2 0 7-16,-1 0-5 16,2 0-1-16,4 0 7 15,0-6-8-15,0 2 4 16,-3-3 3-16,4-2-7 16,-2 2 7-16,3-2-8 15,2 0 1-15,0 0 7 16,3 0-6-16,0 1 4 15,1 2-2-15,2 0-4 16,2 3 12-16,3 1-10 16,2 0 3-16,0-3 2 15,3 2-6-15,-3 0 7 16,-2-1-7-16,2-1 2 16,-2 2 6-16,2 0-5 15,-2 0 7-15,2-1-2 16,3 0-5-16,0 0 18 15,7-3-18-15,0 1 2 16,-2-4 1-16,4 3-7 16,-4-2 10-16,2 2-12 15,-3 1 6-15,-1 2 7 0,-1 3-9 16,4-1 5-16,0 1 4 16,3-2-4-16,3 0 9 15,0 1-16-15,-2 0 4 16,-1 1 3-16,-5 1-7 15,1 0 13-15,-5 0-9 16,2 1 2-16,-1 6 9 16,4 0-13-16,0 0 4 15,-1-2-1-15,3 0-5 16,-4 0 11-16,-2-3-11 16,0 0 3-16,-3 3 4 15,2-1-6-15,-3 2 9 16,1-1-9-16,3 2 0 15,1-2 10-15,2 1-10 16,-1 0 7-16,0-1-7 16,0-1-2-16,-3 0 13 15,-1 0-12-15,-5 1 4 16,0-3 3-16,-3 1-7 16,3-1 9-16,-4 3-7 15,-3 0-3-15,2 0 13 16,-2 2-9-16,0 0-1 15,1 0 2-15,-1-2-5 16,-1 2 13-16,1 0-11 16,-3-1 2-16,1 1 5 15,-2 1-7-15,2 0 7 16,-1-2-6-16,0 1-4 16,2 0 16-16,-1-2-12 15,4 0-1-15,1-1 4 0,0-1-6 16,1-1 14-1,1 0-14-15,-1-2 5 0,1 1 5 16,2-1-7-16,-2 0 8 16,0 1-6-16,0-1-6 15,-3 1 20-15,0 1-15 16,-6 2 7-16,0-2 6 16,-3 0-8-16,-4 0 8 15,-5 1-13-15,1 0 0 16,-2-1 6-16,-1 1-4 15,-2-2 6-15,1 2-3 16,-6-3-10-16,-1 2 18 16,-8 0-16-16,-7-2 3 15,-9 0-1-15,-13 0-14 16,-9 0-44-16,-19 0-66 16,-16 0-111-16,-8 0-153 15</inkml:trace>
  <inkml:trace contextRef="#ctx0" brushRef="#br0" timeOffset="14506.67">3796 15258 354 0,'18'0'0'16,"5"0"8"-16,6 0 29 15,5 0-25-15,7 1-5 16,3 2 14-16,3 3-15 16,5-3 2-16,5 0-11 15,3-1 4-15,6-2 14 16,4 3-11-16,9-3 4 16,3 0-8-16,2 0 0 15,6 3 4-15,2 0-3 16,7 0 5-16,6 3-6 15,7-3-7-15,9 1 13 16,8-1-10-16,2 0 5 16,6-1 3-16,2 1-9 15,6 0 13-15,0 0-8 16,5-2 0-16,6 0 2 0,9 1-2 16,3-2 2-16,5 1-4 15,-3-1-2-15,2 0 8 16,-2 0-5-16,-1 0 3 15,2 0-3-15,-1-4-3 16,9-3 15-16,6 0-13 16,2 0-4-16,-5 0 11 15,3 1 7-15,-3 0 7 16,-1-3-11-16,-5-2-8 16,3 2 14-16,7 0-12 15,2-3 2-15,-6 2-3 16,-6-1-4-16,2 2 9 15,-5 0-9-15,-4 0 6 16,0 0 10-16,7-1 1 16,7-1 14-16,7-2-2 15,-3 4-9-15,4-4 9 16,-2 2-20-16,2 0 6 16,-4 1-4-16,7-1-7 15,5 1 7-15,6 1-9 16,1 0 0-16,1-2 11 15,-3 4 2-15,1-1 16 16,-5 1-8-16,-3 3-18 16,3 0 13-16,0 0-16 15,-4 1-1-15,-8 0 6 16,-2 0-6-16,-5 0 7 16,-8 2-6-16,-6 0-2 15,-1-1 11-15,-2 2-10 16,-5-1 2-16,-6 1 4 0,-5 0 1 15,-8 0 19-15,-5-1-13 16,-4-1-2-16,-7 1 2 16,-6-2-8-1,1 1 6-15,-8 0-4 0,-3 0 3 16,-8 0 7-16,-5 1-15 16,-7-1 4-16,-10-1 0 15,-7 0-8-15,-9 0 16 16,-11 2-17-16,-5 0 15 15,-12-1 1-15,-9 0-12 16,-6 2 8-16,-9 0-9 16,-4-3-2-16,-1 1 16 15,-5 1-12-15,0-2 4 16,0 0 5-16,0 2-13 16,0 0 12-16,-7-2-19 15,-3 0-62-15,-2-2-159 16</inkml:trace>
  <inkml:trace contextRef="#ctx0" brushRef="#br0" timeOffset="15756.04">23331 12126 699 0,'0'0'33'15,"0"-4"39"-15,0 4-23 16,0 0 13-16,0 0-25 0,2 0-30 16,-1 7 15-1,2 5 16-15,1 5-1 16,2 1-8-16,-3-1-13 0,-1 6 20 16,3-2-17-16,1-1-10 15,2-1 2-15,6-2-7 16,10-7 22-16,14-10-24 15,19 0 0 1,20-20 11-16,24-16-15 0,19-10 5 16,8-7-2-16,1-1-9 15,-8 7 14-15,-17 7-14 16,-20 9 1-16,-26 11-13 16,-19 11-35-16,-16 6-31 15,-17 3-96-15,-6 0-197 16</inkml:trace>
  <inkml:trace contextRef="#ctx0" brushRef="#br0" timeOffset="19287.71">14883 15649 580 0,'0'14'-9'15,"0"20"67"-15,-5 13 46 16,5 8-26-16,0 8-16 0,0 5-9 15,0 2-13-15,6-1-2 16,1-2-16-16,-1-6-9 16,-1-6 1-16,-2-9-9 15,1-12 3-15,0-10-3 16,-3-11-15-16,1-10 17 16,-1-3-10-16,1-18 32 15,-2-11 1-15,6-5-29 16,0-5 7-16,2-2-4 15,1 9 6-15,4 1 22 16,0 7-15-16,1 7-1 16,5 6-5-16,-1 6-6 15,3 5 12-15,2 0-19 16,-2 19 3-16,-3 9 3 16,-1 9-8-16,-3 10 8 15,1 3-8-15,0 3-11 16,3 2-26-16,3-4-111 15,1-5-128-15,3-8-140 16</inkml:trace>
  <inkml:trace contextRef="#ctx0" brushRef="#br0" timeOffset="19714.73">15401 16668 888 0,'0'0'23'15,"0"0"3"-15,0 0 37 16,0 0 9-16,0 0-54 0,-41 79-10 16,41-61-1-16,0-4-5 15,11-6 3-15,2-4-12 16,4-4 12-16,2-2 6 15,4-17-4-15,2-8 4 16,-2-12-8-16,-4-6-4 16,-5-4 13-16,-7 0-15 15,-7 3 6-15,0 8-2 16,-12 10-2-16,-12 15 12 16,-5 11-10-16,-4 2 14 15,3 15-8-15,2 13 5 16,8 1 10-16,8 2-6 15,12 1-20-15,0-6 9 16,17-9-18-16,18-5 12 16,7-12 7-16,12 0-36 15,6-15-56-15,8-21-143 16,-3-9-109-16</inkml:trace>
  <inkml:trace contextRef="#ctx0" brushRef="#br0" timeOffset="19971.5">15895 15718 877 0,'0'0'128'0,"0"0"-39"15,0 0-45-15,-53 92-4 16,51-37-27-16,2 8 16 15,2 7-17-15,15 0-12 16,4-2 8-16,7-7-5 16,4-8-12-16,1-12-68 15,2-14-91-15,-1-14-90 16,-5-13-215-16</inkml:trace>
  <inkml:trace contextRef="#ctx0" brushRef="#br0" timeOffset="20375.8">16112 15947 785 0,'0'0'47'0,"0"0"-10"16,0 0-17-16,0 0 6 15,0 0 1-15,79 51-21 16,-67-20 8-16,-8 3 2 15,-4 5-22-15,0-1 11 16,-9-4-9-16,-7-5 7 16,0-7 2-16,6-10-10 15,-1-8 19-15,7-4-8 16,4-8-12-16,0-14 17 16,4-10-23-16,16-4-1 15,2-3-10-15,1 0-44 16,1 3 36-16,-4 9 27 15,-1 8 9-15,-6 10 12 16,-1 9 20-16,-6 0 9 16,2 20 12-16,-2 4-30 15,0 6-9-15,1 0-15 16,0 0-2-16,3-2-1 0,2-6-8 16,5-9-42-16,-4-9-182 15,3-4-309-15</inkml:trace>
  <inkml:trace contextRef="#ctx0" brushRef="#br0" timeOffset="20645.72">16499 15654 799 0,'0'0'40'15,"0"0"46"-15,0 0-16 16,86 107-7-16,-66-63 1 16,-1 9-21-16,-10 2-6 15,-9 4 0-15,0 0-13 16,-16 0-21-16,-9-1 4 16,-2-3-3-16,3-6-9 15,6-10 8-15,7-10-94 16,9-13-110-16,2-13-214 15</inkml:trace>
  <inkml:trace contextRef="#ctx0" brushRef="#br0" timeOffset="21282.57">17830 15627 429 0,'0'0'107'0,"0"0"3"16,0 0 10-16,0 0-31 15,0 0-31-15,0 16 38 16,0 11-14-16,-2 11-23 0,-7 3-18 15,0 7 6 1,-2 2-8-16,0-3-8 16,5-7 7-16,3-8-21 0,3-5 2 15,6-11-14-15,19-8-7 16,12-8 18-16,12 0-14 16,12-8 0-16,5-10 3 15,2-1-11-15,-3 1-40 16,-13 5-136-16,-19 5-108 15,-17 6-152-15</inkml:trace>
  <inkml:trace contextRef="#ctx0" brushRef="#br0" timeOffset="21459.5">17879 16237 863 0,'0'0'94'16,"0"0"32"-16,0 0-42 15,0 0-23-15,0 0-48 16,125 35 7-16,-54-43-21 16,11-16 4-16,9-12-22 15,-1-8-201-15,-9-6-475 16</inkml:trace>
  <inkml:trace contextRef="#ctx0" brushRef="#br0" timeOffset="21871.89">19200 15775 685 0,'0'0'114'16,"0"0"19"-16,-1-85-30 16,1 49-31-16,0-7-21 15,0-2-8-15,0-2 2 16,0 1-3-16,0 3-31 16,0 8-10-16,0 9 9 15,-2 7-12-15,-2 12 7 16,2 7 0-16,1 14-9 15,1 23 6-15,0 14-8 16,0 16 12-16,7 12 10 16,3 4-1-16,3 4 11 15,-1-5-21-15,-2-2-6 16,1-6 12-16,-2-10-53 16,0-14-96-16,-2-13-123 15,-3-14-312-15</inkml:trace>
  <inkml:trace contextRef="#ctx0" brushRef="#br0" timeOffset="22049.79">19142 16159 970 0,'0'0'105'0,"0"0"3"16,0 0-32-16,0 0-54 15,0 0 2-15,87-3-6 16,-22-12-16-16,10-6 7 15,0-2-10-15,-4 1-21 0,-19-2-89 16,-20 4-212 0</inkml:trace>
  <inkml:trace contextRef="#ctx0" brushRef="#br0" timeOffset="22823.96">14213 16031 699 0,'0'0'123'15,"0"0"-30"-15,0 0-45 16,0 0 4-16,-58 64 4 16,41-25-21-16,2 4 3 15,0 3 16-15,1 0-21 16,5-3-6-16,9-2 8 16,0-7-12-16,5-7 4 15,13-7-29-15,9-6 7 16,3-7 4-16,8-4-8 15,5-3 7-15,-1 0-10 16,4 0-3-16,-4-8-17 16,0-1-128-16,-14-1-120 15,-7 5-273-15</inkml:trace>
  <inkml:trace contextRef="#ctx0" brushRef="#br0" timeOffset="22993.72">14226 16740 798 0,'0'0'60'0,"0"0"88"16,0 0-63-1,0 0-43-15,94 5-27 0,-38-22-3 16,9-3-12-16,-3-4 5 16,-8-2-115-16,-14 0-334 15</inkml:trace>
  <inkml:trace contextRef="#ctx0" brushRef="#br0" timeOffset="23530.91">13634 16316 730 0,'0'0'77'0,"0"0"64"16,0 0-33-16,0 0-54 0,-95-6-6 16,79 35-3-1,4 7-13-15,6 5 4 0,6 2-7 16,2-4-31-16,22-4 17 15,14-11-22-15,11-12 10 16,10-12 5-16,3-8-9 16,-1-20 14-16,-9-8-14 15,-16-1 1-15,-16 1 12 16,-20 8-9-16,-14 9 59 16,-31 11 5-16,-17 8-45 15,-11 4-5-15,-4 19-25 16,0 5-5-16,8-3-103 15,7-12-173-15</inkml:trace>
</inkml:ink>
</file>

<file path=ppt/ink/ink100.xml><?xml version="1.0" encoding="utf-8"?>
<inkml:ink xmlns:inkml="http://www.w3.org/2003/InkML">
  <inkml:definitions>
    <inkml:context xml:id="ctx0">
      <inkml:inkSource xml:id="inkSrc0">
        <inkml:traceFormat>
          <inkml:channel name="X" type="integer" max="3123" units="cm"/>
          <inkml:channel name="Y" type="integer" max="1769" units="cm"/>
          <inkml:channel name="T" type="integer" max="2.14748E9" units="dev"/>
        </inkml:traceFormat>
        <inkml:channelProperties>
          <inkml:channelProperty channel="X" name="resolution" value="100.90469" units="1/cm"/>
          <inkml:channelProperty channel="Y" name="resolution" value="101.60827" units="1/cm"/>
          <inkml:channelProperty channel="T" name="resolution" value="1" units="1/dev"/>
        </inkml:channelProperties>
      </inkml:inkSource>
      <inkml:timestamp xml:id="ts0" timeString="2021-12-09T08:01:55.785"/>
    </inkml:context>
    <inkml:brush xml:id="br0">
      <inkml:brushProperty name="width" value="0.05292" units="cm"/>
      <inkml:brushProperty name="height" value="0.05292" units="cm"/>
      <inkml:brushProperty name="color" value="#FF0000"/>
    </inkml:brush>
  </inkml:definitions>
  <inkml:trace contextRef="#ctx0" brushRef="#br0">6427 6687 0,'0'0'0,"0"0"0</inkml:trace>
</inkml:ink>
</file>

<file path=ppt/ink/ink101.xml><?xml version="1.0" encoding="utf-8"?>
<inkml:ink xmlns:inkml="http://www.w3.org/2003/InkML">
  <inkml:definitions>
    <inkml:context xml:id="ctx0">
      <inkml:inkSource xml:id="inkSrc0">
        <inkml:traceFormat>
          <inkml:channel name="X" type="integer" max="3123" units="cm"/>
          <inkml:channel name="Y" type="integer" max="1769" units="cm"/>
          <inkml:channel name="T" type="integer" max="2.14748E9" units="dev"/>
        </inkml:traceFormat>
        <inkml:channelProperties>
          <inkml:channelProperty channel="X" name="resolution" value="100.90469" units="1/cm"/>
          <inkml:channelProperty channel="Y" name="resolution" value="101.60827" units="1/cm"/>
          <inkml:channelProperty channel="T" name="resolution" value="1" units="1/dev"/>
        </inkml:channelProperties>
      </inkml:inkSource>
      <inkml:timestamp xml:id="ts0" timeString="2021-12-09T08:01:37.866"/>
    </inkml:context>
    <inkml:brush xml:id="br0">
      <inkml:brushProperty name="width" value="0.05292" units="cm"/>
      <inkml:brushProperty name="height" value="0.05292" units="cm"/>
      <inkml:brushProperty name="color" value="#FF0000"/>
    </inkml:brush>
  </inkml:definitions>
  <inkml:trace contextRef="#ctx0" brushRef="#br0">3228 11760 0,'0'0'0,"0"0"0,0 0 15,0 0 1,65-54 0,-11 0-16,0 0 15,-10 11 1,10 0 0,0-11-1,11 0-15,0 0 16,0 11-16,0 0 15,1 0 1,-12 0 0,11-11-1,0 11-15,-11 0 16,11-11 0,-11 0-1,11 0-15,-10 11 16,21-10-1,-11-1-15,0-11 16,0 11 0,0 0-1,0 1-15,11-12 16,-11 0 0,0 1-16,11-1 15,0 1 1,-11-1-1,22-10-15,-12-1 16,-9 12 0,9-1-16,1 0 31,0 1-31,0-1 16,-11 0-1,11-10-15,0 0 16,-11 10-1,-11 0 1,11 1-16,1 10 16,9 0-1,-20 0-15,10 0 16,-11 1 0,11-12-1,0 11 1,-11 0-16,11 0 15,0 11-15,-10-10 16,10-1 0,0 0-1,0 0 1,0 0-16,0 0 16,0 1-1,0-1-15,0 0 31,11-11-31,0 1 16,0-1-16,-11 11 16,0 0-1,22-10-15,-11-1 32,10-10-32,-10 10 15,0 0 1,0-10-16,11 10 15,0-10 1,-11 10-16,-1-10 16,12 0-1,0-1 1,0 1-16,0 0 16,-1-1-1,1 12 1,11-23-1,-12 12-15,-10 0 16,11-1-16,-11 1 16,0 10-1,0 1 1,11-12 0,-22 22-16,-11 1 15,0-1 1,0 0-16,0 11 15,12 0 1,-12 0 0,0 0-16,-11 0 15,1-1 1,-1 12-16,0-11 31,1 11-31,-1-1 16,1-10-16,-1 0 15,0 11 1,1 0-16,-1-11 31,-10 10-31,-1 1 16,1 0 0,10-1-16,-10 1 15,-1 0 1,-10 10-1,0 1-15,-1-1 16,1 1 0,-11-1-16,10 1 15,-10 10 1,0 0 0,0 0-16,0 0 15,-11 1 1,0-1-16</inkml:trace>
  <inkml:trace contextRef="#ctx0" brushRef="#br0" timeOffset="10742.7867">3705 11243 0,'0'0'0,"0"0"16,0 0 0,0 0-16,0 0 15,0 0 1,0 0-16,0 0 31,0 0-31,0 0 16,0 0-1,0 0-15,0 0 16,0 0-16,0 0 31,0 0-31,0 0 16,0 0 0,0 0-16,0 0 15,0 0 1,0 0-1,0 0-15,0 0 16,0 0 0,0 0-16,0 0 15,65-43 1,-22-1 0,-10 12-1,-11 0-15,-1 0 16,-10 10-1,0 0 1,0 1-16,-11-1 16,11 12-1,-11-1-15,0 0 16,0 0 0,0 1-16,0-1 31,0 0-31,0 11 15,0 0-15,0 0 16,0 0 0,0 0-1,0 11 1,0 21-16,0 11 16,-11 0-1,0 0-15,0 11 16,0 0-1,1 0 1,-1 10-16,0-31 16,0-12-1,0 1-15,11-11 16,-11-1 0,11 1-1,0 0 1,0-11-16,0 0 15,-11 0-15,1 0 16,-1 0 0,0 0-1,0 0 1,0 0-16,-10 0 16,-12 0-1,0 0-15,-21 0 31,0 0-31,0-11 16,10 0-16,1 1 16,11 10-1,10 0 1,0 0-16,11 0 16,0-11-1,1 11-15,-1 0 31</inkml:trace>
  <inkml:trace contextRef="#ctx0" brushRef="#br0" timeOffset="12142.0314">4583 10952 0,'0'0'15,"0"0"-15,0 0 16,0 0-1,0 0-15,0 0 16,-76-86 0,11 21-1,11 0-15,11 22 16,10 0 0,12 22-1,-1-1 1,11 11-16,0 1 15,0-1-15,1 11 16,-1 0 0,0 0-1,11 11 1,0 10-16,0 12 16,0 10-1,0 0-15,11 11 16,0-11-1,-11-11 1,0 0-16,0-21 16,0 0-1,0 0-15,0-1 16,0 1 0,0-11-1,0 0 1,0-11-16,0 1 15,0-1-15,-11-11 16,11-10 0,0 10-1,0 1 1,0-1-16,0 1 16,0-1-1,0 11-15,0 1 16,0-1-1,11 0 1,-1 0-16,12 1 16,11-1-1,10 11-15,0 0 32,1 0-32,-12 0 15,-10 0 1,0 0-16,-12 0 15,1 0-15</inkml:trace>
  <inkml:trace contextRef="#ctx0" brushRef="#br0" timeOffset="13389.3414">5570 8830 0,'0'0'0,"0"0"16,0 0 0,0 0-16,0 0 15,0 0 1,0 0-1,0 0-15,0 0 16,54 97 0,-21-32-16,0-11 15,-1 0 1,1-11 0,-12 0-16,1-11 15,0 0 1,-12-10-16,1-1 31,0-10-31,-11 0 16,0 0-1,0-11-15,0 11 16,11-11-16,-11 0 31,0 0-31,0 0 16,0 0-1,0 0-15,0 0 16,-11 0 0,0 0-1,0 0-15,1 0 16,-1 0 0,-11 0-16,0 0 15,12 0 1,-1 0-1,0 0 1,0 0-16,0 0 16,0 0-1,11 0-15,0 0 16,11 0 0,11 10-1,0 1-15,21 0 16,0-11-1,1 0-15,-12 0 16,-10 0 0,-11 0-1,0 0-15,-1 0 16,1 0 0,0 0-16,-11 0 15,0 0 1,0 0-1,0-11 1,0 0-16,0 1 16,0-1-1,0-22 1,0 1-16,0 0 16,0 10-1,0 1-15,0-12 16,0 1-1,0-54 1</inkml:trace>
  <inkml:trace contextRef="#ctx0" brushRef="#br0" timeOffset="21188.889">8596 6601 0,'0'0'0,"0"0"0,0 0 16,0 0-1,0 0 1,0 0-16,0 0 16,0 0-1,0 0-15,54 65 31,-21-22-31,-1 0 16,-10-21 0,-11-12-16,-1 1 15,1 0-15,0 0 32,0-1-32,0-10 15,-11 0 1,0 0-16,0 0 15,0 0 1,0 0 0,0 0-16,0 11 15,0 0 1,0-11-16,0 11 16,0-1-1,0 1 1,0-11-1,0 11-15,0 0 16,0 0 0,0-11-16,0 0 15,0 0 1,0 10 0,0-10-1,0 0-15,0 11 16,0-11-16,0 0 15,0 0 1,0 0 0,0 0-1,0 0-15,-11 0 16,0 0-16,0 0 31,0 0-31,1 0 16,-12 0-1,0 11-15,11-11 16,1 0 0,-1 0-1,0 0-15,0 0 16,0 0 0,11 11-16,0-11 15,0 0 1,11 10-1,32 1 1,1 0-16,-1-11 16,1 0-16,-23 0 15,1 0 1,-11 0 0,0 0-1,-1 0-15,-10-11 16,0 0-1,0 1-15,0-12 32,-10-10-32,-1-11 15,-11-33-15</inkml:trace>
  <inkml:trace contextRef="#ctx0" brushRef="#br0" timeOffset="23166.9699">9713 6580 0,'0'0'0,"0"0"15,0 0 1,0 0-16,0 0 16</inkml:trace>
  <inkml:trace contextRef="#ctx0" brushRef="#br0" timeOffset="23616.724">9355 6052 0,'0'0'0,"0"0"0,0 0 15,0 0 1,0 0 0,0 0-16,0 0 15,0 0 1,0 0-16,0 75 31,11 22-31,0-21 16,-1-22-16,1-11 15,-11-22 1,0 1 0,0-11-1,0-1-15,0 1 16,0-11 0,0-11-16,0-43 15,0-32 1,0 11-1,0 21-15,-11 22 16,11 10 0,0 1-16,0 10 15,11 0 1,33 0 0,32 33-1,10 21-15,-10 0 16</inkml:trace>
  <inkml:trace contextRef="#ctx0" brushRef="#br0" timeOffset="38923.2702">13953 2778 0,'0'0'0,"-98"54"16,-21 32-16,0 22 15,-44 10 1,-21 12-1,43-33-15,-11 21 16,0-10 0,11-11-16,0-22 15,33-10 1,-12 10 0,1 0-16,11 1 15,21-12 1,0 1-1,22-33 1,22-10-16,10-1 16,11-10-1,1 0-15,10-11 16,0 11-16,0-11 31,0 0-31,1 0 16,-1 0-1,0 0-15,11 0 16,0-11 0,0-21-1,22-54-15,-1-22 16,12-11 0,10 1-16,-10-1 15,-1 33 1,-10 0-1,-11 32 1,0 0-16,-11 33 16,0-1-1,0 12-15,0-1 16,0 11 0,-11 32-1,-11 44-15,-21 53 16,10 0-1,-21 22-15,-11 10 16,21-42 0,23-44-1,-12-10-15,12-22 16,10-22 0,0 1-1,0-11-15,11-1 16,-11 1-1,11-11 1,0 0-16,0 0 16,0 0-1,0 0-15,22 11 16,21 0 0,33 10-1,43-10 1,12-11-16,10 0 15,0 11 1,10-11-16,-21 0 16,-32 0-1</inkml:trace>
  <inkml:trace contextRef="#ctx0" brushRef="#br0" timeOffset="62044.098">13552 8174 0,'0'0'0,"0"0"16,0 0-16,0 0 16,0 0-16,0 0 15,0 0 1,0 0-1,0 0 1,-98 0-16,-21 0 16,-11 10-1,43-10 1,-22 11-16,1-11 16,32 0-1,11 11-15,22-11 16,10 0-1,11 0 1,12 0 0,-12-11-16</inkml:trace>
  <inkml:trace contextRef="#ctx0" brushRef="#br0" timeOffset="62915.5841">11676 7021 0,'0'0'16,"0"0"-1,0 0-15,0 0 16,0 0 0,-76 0-16,11 11 15,10 11 1,1 10 0,22-11-16,-1 1 15,11-1 1,12 1-16,-1 10 15,11 11 1,0 0 0,11 1-1,-1 20-15,1 1 16,-11 21 0,0-11-16,-11 11 15,-10-10 1,10 32-1,-11-44-15,0 1 16,1 10 0,-1-10-16,11 32 15,0-33 1,1-10 0,-1 0-16,11-11 15,0 0 1,11-11-16,-1-10 31,1-11-31,22-1 16,10-10-1</inkml:trace>
  <inkml:trace contextRef="#ctx0" brushRef="#br0" timeOffset="63695.2333">11741 7237 0,'0'0'16,"0"0"-1,0 0-15,0 0 32,0 0-32,76 0 15,-44 10 1,-10 12-16,-11 21 16,-11 22-16,-11-12 15,0-20 1,0-12-1,0-10 1,11 0-16,0 0 16,0-11-1,11-22-15,22-32 32,21-32-32,-11 11 15,-10 21-15,-12 11 16,-10 10-1,0 12 1,-11-1 0,0 12-16,0-1 15,0 11 1,-11 11-16,0 32 16,1 32-1,10 11 1,10-21-16,1-11 15,11-11 1,0-11-16,-1-10 16,34-1-1,-12-21 1,0 0-16</inkml:trace>
  <inkml:trace contextRef="#ctx0" brushRef="#br0" timeOffset="64054.9993">12413 7172 0,'0'0'16,"0"0"-16,0 0 16,0 0-1,0 0-15,0 0 31,-11 108-31,11 10 16,-11 1 0,11-33-16,-11-32 15</inkml:trace>
  <inkml:trace contextRef="#ctx0" brushRef="#br0" timeOffset="64831.3807">11567 8195 0,'0'0'0,"0"0"31,0 0-31,0 0 16,0 0-1,76-43-15,0 21 16,-22 22-16,0 0 31,-21 11-31,-11 0 16,-12 11-1,1 21-15,-11 10 16,-11 1 0,-10-11-1,10-21 1,0-11-16,11-1 16,0 1-16,0-11 15,0-11 1,11-21-1,21-22 1,12-21-16,10-11 16,-11 10-1,-10 23-15,-22 20 32,0 12-32,-11-1 15,0 11-15,0 11 16,0 22-1,-11 32 1,-11 32-16,11 0 16,11 11-1,0-22-15,11-21 16,0-21 0</inkml:trace>
  <inkml:trace contextRef="#ctx0" brushRef="#br0" timeOffset="65301.1222">12272 8217 0,'0'0'0,"0"0"16,0 0-1,0 0 1,0 0-16,0 0 16,0 0-1,0 0-15,0 0 32,0 0-32,65 107 15,-43-42-15,-22 0 16,-22-22-1,0-11 1,12-21 0,-1-1-16,0 1 15,0 0 1,0 0-16,11-11 16,11 0-1,11 0 1,21 0-16,22 0 15,11 0 1,11 0-16,-22-11 16,-11 11-1</inkml:trace>
  <inkml:trace contextRef="#ctx0" brushRef="#br0" timeOffset="65770.8729">12467 6634 0,'0'0'0,"0"0"16,0 0-16,0 0 15,0 0-15,0 0 31,0 0-31,0 0 16,0 0 0,0 0-16,0 0 15,-22 86 1,12-32 0,-1 21-1,11-32-15,11 0 16,10 0-16,1-21 31,11-1-31</inkml:trace>
  <inkml:trace contextRef="#ctx0" brushRef="#br0" timeOffset="66090.6992">12749 7161 0,'0'0'0,"0"0"32,0 0-32</inkml:trace>
  <inkml:trace contextRef="#ctx0" brushRef="#br0" timeOffset="66380.5532">12814 6580 0,'0'0'0,"0"0"0,0 0 16,0 0-1,76 64 1,-11 12 0,-21-22-16,-12-11 15,-10 0-15,-22 0 16,-11-11-1</inkml:trace>
  <inkml:trace contextRef="#ctx0" brushRef="#br0" timeOffset="68195.5609">3293 10360 0,'0'0'0,"0"0"0,0 0 16,-54 97 0,-1 32-1,1 32 1,22 87-16,32-76 16,43 33-1,22 10 1,-21-118-16,10-32 15,11-22 1,11-22-16,11-31 16,-12-44-1,-20-11 1,21-75 0,-22-43-16,-33-11 15,-10 11-15,-22 22 16,-32 10-1,-11 43 1,0 44 0,-11 10-16,0 11 15,-22 10 1,11 12 0,11 10-16,0 22 15,0 21 1,0 33-16,10 32 15,23 0 1,-1-11-16,22-11 31,1-10-31,10-22 16</inkml:trace>
</inkml:ink>
</file>

<file path=ppt/ink/ink102.xml><?xml version="1.0" encoding="utf-8"?>
<inkml:ink xmlns:inkml="http://www.w3.org/2003/InkML">
  <inkml:definitions>
    <inkml:context xml:id="ctx0">
      <inkml:inkSource xml:id="inkSrc0">
        <inkml:traceFormat>
          <inkml:channel name="X" type="integer" max="3123" units="cm"/>
          <inkml:channel name="Y" type="integer" max="1769" units="cm"/>
          <inkml:channel name="T" type="integer" max="2.14748E9" units="dev"/>
        </inkml:traceFormat>
        <inkml:channelProperties>
          <inkml:channelProperty channel="X" name="resolution" value="100.90469" units="1/cm"/>
          <inkml:channelProperty channel="Y" name="resolution" value="101.60827" units="1/cm"/>
          <inkml:channelProperty channel="T" name="resolution" value="1" units="1/dev"/>
        </inkml:channelProperties>
      </inkml:inkSource>
      <inkml:timestamp xml:id="ts0" timeString="2021-12-09T08:06:42.97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3412 16864 0,'0'0'15,"0"0"-15,0 0 0,0 0 0</inkml:trace>
  <inkml:trace contextRef="#ctx0" brushRef="#br0" timeOffset="1119.4113">3293 17101 0,'0'0'0,"0"0"15,0 0 1,0 0-16,0 0 16,65-65-1,11 1 1,-11 10-16,33-32 15,-23 10 1,23 1-16,-11-1 31,10-10-31,1 11 16,0 0 0,-1-12-16,12 12 15,-1 0 1,11-11-16,1 10 15,10-10 1,-22 0 0,12 0-16,10-11 15,21 11 1,-20-1 0,-1 1-1,0-11-15,33 0 16,-44 11-16,-11 11 15,22-11 1,11-11 0,-21 0-1,-1 0-15,-11 11 16,44-22 0,-32 11-16,-1-10 15,-11 10 1,22 0-1,1 0-15,-23 11 16,-10-11 0,10-22-16,33 1 15,-11-1 1,-21 1 0,10-22-1,11 11-15,11-1 16,-33 23-16,12-22 15,10-1 1,0 12 0,-11 10-1,-10-10-15,-1-1 16,33-10 0,-11 11-1,-21 21-15,-1-11 16,11 0-1,12 1-15,-23 10 16,0 11 0,-10 10-16,10-21 31,1 0-31,-12 11 16,-21 11-1,11-1-15,0 12 16,-11-1-16,21-10 31,-21 10-31,0 1 16,-22 10-1,1 0-15,-12 11 16,0 0 0,-21 10-1,-11-10-15</inkml:trace>
  <inkml:trace contextRef="#ctx0" brushRef="#br0" timeOffset="4486.2064">8487 12976 0,'0'0'0,"0"0"0,0 0 15,0 0 1,0 65-1,0 43 1,0-1-16,11 12 16,-11-11-1,0-1-15,0-10 16,0-21 0,0-12-1,0-10-15,0-11 16,0 0-1,0-21-15,0-12 32,0 12-32,0-11 15,0 0 1,0-1-16,0 1 16,0-11-1,0 0 1,0 0-16,0 0 15,-11-11 1,11 1-16,-11-12 16,1 0-1,-1-21 1,0 0-16,0-11 16,0 1-1,0-12-15,1-10 31,-1-1-31,0 22 16,0-10 0,0-1-16,0 11 15,11 0 1,0 1 0,0-1-16,0 0 15,0 11 1,0 0-16,0 0 15,0 10 1,0 1-16,0 0 31,0 10-31,0 1 16,0-1-16,0 11 16,0 1-1,0-1 1,0 0-16,0 0 15,0 1 1,0-1-16,0 11 31,0 0-31,0 0 16,-10 0 0,-1 0-16,-11 0 15,-11 0 1,-21 11-1,-11-11-15,-11 10 16,0 1 0,-32-11-16,-1 0 15,1 0 1,0 0 0,10 0-16,-10 0 15,-23 0 1,12-11-16,22 11 31,-1-10-31,-11-1 16,1 0-16,21 0 15,11 11 1,22-11-16,0 1 31,21 10-31,12 0 16,-1 0-1,0 0-15,11 0 16,1 0 0,-1 0-1,0 0-15,0 0 16,0 0 0,0-11-16,11 0 15,0 0 1,0 1-1,0-12 1,11 1-16,0-12 16,0 1-16,0 10 15,0 1 1,-11-1 0,0 12-1,0-1-15,0 0 16,0 0-1,0 0-15,0 11 16,0 0 0,-11 22-1,-11 21-15,0 0 16,1 0 0,-1-10-16,11-12 31,0-10-31,1 0 15,-1-1 1,0 1-16,11 0 16,0-11-16,0 0 31,0 0-31,0 11 16,0-1-1,11 1-15,10 0 16,23 11-1,-1-1 1,22 1-16,33 10 16,-22-11-1,-11 12-15,0-1 16,-11-10 0,-11-1-16</inkml:trace>
  <inkml:trace contextRef="#ctx0" brushRef="#br0" timeOffset="8044.5988">9865 12481 0,'0'0'16,"0"0"-16,0 0 0,0 0 15,0 0 1,0 0-16,0 0 16,0 0-1,0 0-15,0 0 32,0 0-32,0 0 15,0 0 1,0 0-16,0 0 15,0 0-15,0 0 32,0 0-32,0 0 15,0 0 1,0 0-16,0 0 16,0 0-1,0 0 1,0 0-16,0 0 15,0 0 1,0 0-16,0 0 16,0 0-1,0 0 1,0 0 0,0 0-16,0 0 15,0 0 1,0 0-16,0 0 15,0 0 1,0 0 0</inkml:trace>
  <inkml:trace contextRef="#ctx0" brushRef="#br0" timeOffset="12611.1029">10266 14139 0,'0'0'16,"0"0"-16,0 0 15,0 0 1,0 0-1,0 0 1,0 0-16,0 0 16,0 0-1,0 0-15,0-107 16,0 31 0,0 23-1,0-1-15,0 0 16,0 0-1,0 0-15,0 0 32,-11 0-32,11 1 15,-11 10 1,0-11-16,0 11 16,1-11-1,-1-11 1,0 1-16,0 10 15,11-11 1,0 11-16,0 0 16,0 1-1,0-1 1,0-11 0,0 11-16,-11 0 15,0 1-15,11-1 16,0 0-1,0 11 1,-10 0 0,-1-11-16,0 0 15,0 0 1,-11-10-16,1 10 16,-1-11-1,0 11 1,11 0-16,-10 1 15,10-1 1,0 11-16,0 10 16,0 1-1,0 0 1,1 10 0,-1-10-16,11 10 15,0 1-15,0 10 16,0 0-1,0 1 1,0-1 0,0 0-16,-11 0 15,11 0 1,0 1-16,0 10 16,0 0-1,0-11 1,0 11-16,0 0 15,0 0 1,0 0 0,0 0-1,0 0-15,0 0 16,0 0-16,0 0 16,0 0-1,0 0 1,0 0-1,0 0-15,0 0 16,0 0 0,0 0-16,0 0 31,0 0-31,0 0 16,0 0-16,0 0 15,0 0 1,0 0-16,0 0 15,0 0 1,0 0 0,0 0-1,0 0-15,0 0 16,0 0-16,-11 0 16,0 0-1,0 0 1,-10 0-1,-1 0-15,-11 0 16,-21 11 0,-11-1-16,-11 1 31,0 0-31,-10 0 16,-1 0-16,-11-1 15,-10-10 1,21 0-1,-11 0 1,12 0-16,-1 0 16,0 0-1,11 0-15,-10 0 16,-1 0 0,11 0-1,0 0-15,0 0 16,0 0-1,-11 0-15,11 11 16,1 0 0,-1-11-1,0 11 1,11-1-16,0-10 16,-11 11-1,0 0-15,0 0 16,-11-11-1,11 0 1,-11 10 0,22-10-16,-10 0 15,-1 0-15,11 0 16,-1 0 0,12 0-1,0 0 1,0 0-16,21 0 15,12 0 1,-1 0-16,0 0 16,11 0-1,1 0 1,-1 0-16,0 0 16,0 0-1,0 0-15,0 0 16,0 0-1,11 0 1,-10 0 0,-1 0-16,0 0 15,0 0 1,0 0 0,0 0-16,-10 0 15,-1 0 1,0 0-16,-10-10 15,-1-1 1,-10 0 0,0 11-1,10-11-15,0 1 16,12-1 0,-1 11-16,0 0 15,12 0 1,-1 0-1,0-11-15,11 0 16,0-10 0,11-1-16,32-32 15,11-10 1,11-1 0,-10 1-16,-1 10 15,-22 21 1,-10 12-1,-11-1-15,-11 12 16,0 10 0,-22 21-1,-10 22-15,-33 22 16,-11 10 0,0 11-16,11-21 15,21-22 1,12-11-1,-1-10-15,12-11 16,10-1 0,0 1-1,0 0-15,11 0 16,0-1 0,11-10-1,0 0-15,10 11 16,12 11-1,21-1-15,0 12 16,11-1 0,11 11-1,-11-11 1,0 11-16,-10-10 16,-23-1-1</inkml:trace>
  <inkml:trace contextRef="#ctx0" brushRef="#br1" timeOffset="16433.8558">10114 12427 0,'0'0'0,"0"0"0,0 0 31,0 0-31,0 0 16,0 0 0,-98 0-16,22-21 15,1 10 1,-1 0-1,-11 11-15,0-11 16,0 1 0,1-1-16,-1 0 15,11 0 1,-11 1 0,0-1-1,1 0-15,-1 0 16,11 0-16,-11 1 31,1-1-31,10 0 16,0 0-1,-11 1-15,11-1 16,0 11 0,-11-11-16,11 0 15,11 1 1,11 10-1,-11 0-15,11 0 16,-11 0 0,11 0-1,-1 0 1,1 0-16,0 0 16,11 0-1,-1 0-15,1 0 16,-1 0-1,12 0 1,-1 0-16,1 0 16,-1 0-1,1 0-15,-1 0 16,1 0 0,-1 0-1,-10-11-15,10 11 16,1 0-1,10 0-15,0 0 16,1-11 0,-1 11-1,11 0 1,0 0-16,0 0 16,1 0-1,-1 0 1,0 0-16,11 0 15,0 0 1,0-11-16,0 0 16,0 1-1,11-1 1,10-11 0,23-10-16,-1-11 15,1 11-15,-1-1 16,0 1-1,1 0 1,-23 10 0,1 11-16,-11 1 15,0-1 1,-11 0-16,0 11 16,-11 0-1,-11 11 1,-21 32-16,-11 0 15,-22 11 1,0 0-16,11-11 16,11-11-1,21-10 1,11-12 0,1 1-16,10-11 15,0 0-15,0 0 16,0 0-1,11 0 1,0 11 0,11 0-16,0 0 15,21 10 1,12 1-16,10-1 16,11 11-1,0-10 1,0 0-16,-11-1 15,-10-10 1,-1 0 0,-21-1-1</inkml:trace>
  <inkml:trace contextRef="#ctx0" brushRef="#br1" timeOffset="28073.5615">14018 17456 0,'0'0'16,"0"0"-16,0 0 15,76-107 1,11-12 0,-1 1-16,-21 31 15,0 12-15,1 10 16,20-31-1,23-12 1,-12 11 0,1 0-16,-22 22 15,21-1 1,1 1-16,32-11 16,-32 10-1,-22 12 1,-11-12-16,32 1 15,1 0 1,-11 10-16,10-10 31,-10-1-31,-11 12 16,32-23 0,1 1-16,10 11 15,-21 10-15,-22 1 31,21-22-31,12-11 16,-12 10 0,12 12-16,-33 21 15,32-10 1,-21 10 0,21-11-16,-10 1 15,-22 10 1,0 0-16,10-11 15,1 1 1,-11 10 0,0 0-1,22-11-15,-22 12 16,-11-1 0,10-11-16,23-10 15,-11-1 1,-11 12-1,21-1-15,-21 0 16,0 1 0,0 10-16,11-11 15,-11 1 1,0-1 0,0 1-16,-22 10 15,22-11 1,-22 11-16,0 0 15,11 1 1,11-12 0,-11 0-1,11 11-15,-11 11 16,-11 0 0,11 0-1,11-11-15,0 11 16,0-11-1,0 1-15,0-1 16,-11 0 0,0-11-16,11-10 31,22 10-31,-22 1 16,21-12-16,1 12 15,-1-12 1,1 12-1,10-12 1,-10 1-16,0 0 16,21-1-1,-11 1-15,12-1 32,-12 1-32,-10 10 15,10-21-15,-21 22 16,0-1-1,-1 0-15,-10 12 16,-22 10 0,-10-1-1,-22 12 1</inkml:trace>
</inkml:ink>
</file>

<file path=ppt/ink/ink103.xml><?xml version="1.0" encoding="utf-8"?>
<inkml:ink xmlns:inkml="http://www.w3.org/2003/InkML">
  <inkml:definitions>
    <inkml:context xml:id="ctx0">
      <inkml:inkSource xml:id="inkSrc0">
        <inkml:traceFormat>
          <inkml:channel name="X" type="integer" max="3123" units="cm"/>
          <inkml:channel name="Y" type="integer" max="1769" units="cm"/>
          <inkml:channel name="T" type="integer" max="2.14748E9" units="dev"/>
        </inkml:traceFormat>
        <inkml:channelProperties>
          <inkml:channelProperty channel="X" name="resolution" value="100.90469" units="1/cm"/>
          <inkml:channelProperty channel="Y" name="resolution" value="101.60827" units="1/cm"/>
          <inkml:channelProperty channel="T" name="resolution" value="1" units="1/dev"/>
        </inkml:channelProperties>
      </inkml:inkSource>
      <inkml:timestamp xml:id="ts0" timeString="2021-12-09T08:09:16.776"/>
    </inkml:context>
    <inkml:brush xml:id="br0">
      <inkml:brushProperty name="width" value="0.05292" units="cm"/>
      <inkml:brushProperty name="height" value="0.05292" units="cm"/>
      <inkml:brushProperty name="color" value="#002060"/>
    </inkml:brush>
  </inkml:definitions>
  <inkml:trace contextRef="#ctx0" brushRef="#br0">11968 6698 0,'0'0'0,"0"0"0,0 0 0,0 0 31,0 0-31,76 86 16,11 11-1,0 32-15,-11 11 16,-11-43-1,-22-32 1,-21-22-16,-11-21 16,-1-12-1,-10-10-15,0-10 32,-10-12-32,-34-32 15,-10-32 1,-22-32-16,0-1 15,33 11-15,10 33 16,12 21 0,-1 11-1,11 11 1,11 10-16,0 1 16,22-1-1,43 1 1,22 10-16,21 11 15,-43 11 1,-22 0-16,-21-1 16,-11 12-1,0 10 1,-22 11-16,-11 0 16,1-10-1,-12-1-15,1-21 16,-12 10-1,1 1 1,-1-12 0,-10 1-16</inkml:trace>
  <inkml:trace contextRef="#ctx0" brushRef="#br0" timeOffset="559.7245">13064 6192 0,'0'0'16,"0"0"-16,0 0 15,0 0 1,0 0-16,-109 65 15,44-11 1,0 10 0,22 1-1,-1 32-15,33-22 16,11-21-16,0 0 16,11-22-1,11-10 1,32-1-1,22 1-15,0-22 16,0 0 0,-11-22-16,11 1 15,-11-1 1,-22-10 0,-21-1-16</inkml:trace>
  <inkml:trace contextRef="#ctx0" brushRef="#br0" timeOffset="889.5259">13281 5944 0,'0'0'15,"0"0"-15,0 0 16,0 0 0,0 0-1,0 0-15,43 87 32,0 20-32,11 22 0,12 1 15,-12-23 1,-11-20-1,1-12 1,-12-21-16,1 0 16,-12-11-1</inkml:trace>
  <inkml:trace contextRef="#ctx0" brushRef="#br0" timeOffset="1841.2247">4280 11081 0,'0'0'16,"0"0"-16,0 0 16,65 65-1,11 10-15,-22-21 16,-22-22-1,-10-10 1,0-1 0,-11-10-16,0 0 15,-11-11-15,-11-11 16,-11 0 0,-11-32-1,-21-21 1,-11-23-16,11-9 15,21-12 1,12 11 0,21-11-16,21 33 15,23 10 1,10 11-16,33 22 16,-11 43-1,-22 10-15,-22 12 31,-10 21-31,-11 10 16,-22 12 0,-11-23-16,-10 1 15,-1-11 1,-10 0 0,0-10-1,10-12-15,11-10 16,1 0-16</inkml:trace>
  <inkml:trace contextRef="#ctx0" brushRef="#br0" timeOffset="2249.0627">5136 10252 0,'0'0'0,"0"0"16,-75 108-16,9 21 31,12 11-31,33-11 16,21-32-16,10-32 15,12-22 1,32-11 0,44-11-1,32-31-15,0-44 16,-32-11-1,-22 1-15,-11-1 16,0 0 0</inkml:trace>
  <inkml:trace contextRef="#ctx0" brushRef="#br0" timeOffset="2819.7475">5538 10015 0,'0'0'15,"0"0"-15,0 0 16,0 0-1,0 0-15,0 0 16,0 0 0,0 0-1,0 0 1,65-75-16,32-1 16,1 33-16,0 32 31,-44 33-31,-11 21 15,11 86 1,-32 0-16,-22 11 16,-22-21-1,12-33-15,-1-43 16,0-11 0,11-10-1,0-1-15,0-21 16,32 0-1,23-32-15,42-54 32,66-43-32,-11 0 15,-22 21 1,0 22-16,33 0 16,-55 32-16,-10 11 31</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3:19:32.50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7790 1362 747 0,'0'0'83'15,"0"0"-18"-15,0 0-27 16,0 21-35-16,0 10 5 16,0 11 24-16,0 8-15 15,0 4 25-15,5 0-20 16,0 0-3-16,1 0 25 16,-2 1-31-16,-1 2-9 15,-3 0 20-15,0 4-9 16,0 1 5-16,0-2-11 15,0-3-7-15,-7-4 11 16,1-10-13-16,1-4 4 16,0-9-3-16,1-9-7 15,1-4 17-15,1-8-14 16,1-4 3-16,1-2 5 16,0-3-5-16,0 0 12 15,0 0 16-15,0-12 8 16,0-10 17-16,6-7-51 15,3-8-2-15,2-4 1 16,2 2-8-16,-3 2 18 16,2 4-19-16,-5 9 9 15,0 5 5-15,-2 7-8 16,-1 3 8-16,-1 6-11 16,1 3-7-16,8 0 2 15,3 0-11-15,3 12 23 16,5 7 0-16,4 5-11 0,-4 8 18 15,-5 5-18 1,-1 4 6-16,-4 4 5 0,-3 1-8 16,0 2 14-16,-1-1-18 15,0-8-117-15,-2-5-100 16,-1-8-234-16</inkml:trace>
  <inkml:trace contextRef="#ctx0" brushRef="#br0" timeOffset="635.67">8248 2452 558 0,'0'0'69'16,"0"0"17"-16,0 0-1 16,0 0-30-16,-26 87-16 15,26-67-19-15,0 2 4 16,0-1 15-16,0-2-26 15,7-3 0-15,2-2-6 16,1-3-10-16,3-5 13 16,1-4-17-16,4-2-1 0,1 0 23 15,5-7-6 1,1-10 6-16,-1-4-16 0,-3-4-4 16,0-4 8-16,-4-7-4 15,-4-3 1-15,-2-2 3 16,-5-2-5-16,-3 2 14 15,-3 4-21-15,0 5 16 16,0 8-1-16,-12 6 12 16,-3 4 10-16,-2 3-8 15,2 3-11-15,-2 1 10 16,1 1-9-16,2 5-1 16,-1 1-9-16,1 0-1 15,1 14 11-15,0 7-15 16,0 5 8-16,8 5 5 15,0 1 2-15,5 1 4 16,0-2-13-16,16-2-5 16,14-4 9-16,12-5-9 15,10-8 1-15,14-11-7 16,3-1-85-16,-4-13-118 16,-5-13-643-16</inkml:trace>
  <inkml:trace contextRef="#ctx0" brushRef="#br0" timeOffset="1043.46">8889 1387 767 0,'0'0'-1'0,"0"0"50"15,-4 90 68-15,-8-34-36 16,-4 7-26-16,2 5-25 16,-2 5 6-16,7-1-13 15,6-4-15-15,3-6 4 16,0-1-13-16,11-8 5 16,10-5-7-16,4-7-4 15,2-8-76-15,-1-9-157 16,-1-9-287-16</inkml:trace>
  <inkml:trace contextRef="#ctx0" brushRef="#br0" timeOffset="1542.5">9094 1833 794 0,'0'0'86'0,"0"0"2"16,0 0-74-16,0 0-21 0,0 0 13 15,49-15-9-15,-31 28-1 16,-1 8 4 0,-5 4-5-16,-4 6 13 0,-4 0-6 15,-4 4 2-15,0 1 10 16,0-5-15-16,-8-5 6 15,-1-5 0-15,5-8-8 16,1-5 18-16,3-5-17 16,0-3 7-16,0-6-3 15,7-14 6-15,10-6 1 16,2-3-17-16,4-7-2 16,-1 0-15-16,-3 4 1 15,-3 4 25-15,-5 6 4 16,-5 6-8-16,0 7 22 15,-5 3 12-15,-1 3 13 16,0 3-1-16,0 0-32 16,0 9-11-16,0 10-8 15,0 4 4-15,0 4 14 16,0 4-9-16,2 0 2 16,17-3-3-16,4-2-12 15,5-7 6-15,1-7-128 16,-1-9-152-16</inkml:trace>
  <inkml:trace contextRef="#ctx0" brushRef="#br0" timeOffset="1857.47">9523 1427 751 0,'0'0'-23'0,"0"0"79"0,0 0 22 16,0 0-9-16,93 91-12 15,-69-52-29-15,0 5 10 16,-1 5-4-16,-5 6 34 16,-5 2-14-16,-7 4-21 15,-6 0-4-15,-10 3 0 16,-15-1-18-16,-7-1-1 15,-5-9-4-15,4-8-9 16,8-8 10-16,8-13-95 16,6-10-55-16,11-14-156 15,0-2-434-15</inkml:trace>
  <inkml:trace contextRef="#ctx0" brushRef="#br0" timeOffset="2087.67">10093 1968 1034 0,'0'0'3'0,"0"0"1"0,97-33-5 15,-58 25 5-15,1-2-103 16,-6 1-157 0,-11 3-196-16</inkml:trace>
  <inkml:trace contextRef="#ctx0" brushRef="#br0" timeOffset="2238.42">10157 2060 963 0,'0'0'119'0,"0"0"-25"16,0 0-22-16,0 0-33 16,0 0-50-16,91 13 22 15,-38-30-37-15,5-5-238 16</inkml:trace>
  <inkml:trace contextRef="#ctx0" brushRef="#br0" timeOffset="3713.85">11448 1494 443 0,'0'0'23'0,"0"0"19"16,0 0-1-1,19-8 16-15,4 4-13 16,4-1-3-16,11 2-13 0,12-1-7 16,5 2-10-16,4 1 0 15,6 1 0-15,-2 0-12 16,-3 0 10-16,-8 7-11 15,-10 8 0-15,-12 5 2 16,-12 4-4-16,-13 3 4 16,-5 4-6-1,-22 2-3-15,-21 2 11 0,-10-2-2 16,-15 2 1-16,-1 0 4 16,1-3 2-16,3-3 46 15,14 0 12-15,12-6 1 16,12-4-28-16,10-4-8 15,10-1-4-15,6-5-23 16,1-2 0-16,11-2 4 16,26-3-7-16,14-2 23 15,21 0 2-15,18-9-12 16,19-4 2-16,14-2-16 16,11 0 14-16,-1 0-6 15,-6 0-9-15,-7 3 10 16,-12-3-9-16,-20 1-16 15,-17 0-12-15,-18-3-56 16,-17 2-57-16,-17-2-36 16,-16 0-94-16</inkml:trace>
  <inkml:trace contextRef="#ctx0" brushRef="#br0" timeOffset="4220.35">11828 1226 450 0,'0'0'109'0,"128"-67"-16"15,-59 31 26-15,-1 3-44 16,-1-1-17-16,-5 5-1 16,-8 3-22-16,-6 4-4 15,-7 4-8-15,-8 6-10 16,-9 3 10-16,-3 6-7 16,-1 3-8-16,-5 0-4 15,2 6-7-15,-3 15 7 16,-5 8 4-16,-4 9-6 15,-5 11 9-15,0 10-10 16,-7 11 3-16,-10 8-40 16,7 1-102-16,5 1-176 15</inkml:trace>
  <inkml:trace contextRef="#ctx0" brushRef="#br0" timeOffset="4919.9299">12266 2550 398 0,'0'0'88'0,"0"0"-13"15,0 0-8-15,-33 87 3 16,31-53 0-16,-3 4-3 15,5-4-17-15,0 3 7 16,0-2-9-16,6-3-4 16,8-5-20-16,6-3-8 15,1-8-3-15,5-3-11 16,1-6-1-16,5-7-4 16,0 0 6-16,1-12-67 15,-1-11-80-15,-5-7-125 16,-8-9-223-16</inkml:trace>
  <inkml:trace contextRef="#ctx0" brushRef="#br0" timeOffset="5144.56">12225 2271 968 0,'0'0'104'0,"0"0"-22"15,0 0-40-15,0 0-33 16,0 0-18-16,14-12-112 0,1 12-106 16,-1-11-325-16</inkml:trace>
  <inkml:trace contextRef="#ctx0" brushRef="#br0" timeOffset="8864.99">13533 1213 373 0,'0'-1'110'0,"0"-2"-52"15,0 0 12-15,0 1-3 16,0 0-7-16,0 2-9 15,0 0-11-15,0 0-7 16,0 0 11-16,0 0-15 16,0 0-2-16,0 0 6 15,0 0-4-15,0 0 6 16,0 0-17-16,0 0-3 16,0 0 7-16,0 0-11 15,0 0 5-15,0 0-8 16,0 0-2-16,0 0 5 15,0 0-10-15,0 0-2 16,0 4-3-16,0 4-6 16,0 2 19-16,0 1-10 15,0 2 3-15,0-3 3 0,-3-1 0 16,1-3 4-16,0 2-6 16,-1-2 2-1,1 0 5-15,1 0-7 0,-1 1 1 16,1 0-2-1,-1 0-5-15,1 0 15 0,-2-1-15 16,3 5 5-16,-4-3 3 16,2 4-5-16,0 0 6 15,2 1-9-15,0 0 2 16,0-1 9-16,0 1-11 16,0 1 3-16,0 0 3 15,0 1-12-15,0 0 19 16,0 0-13-16,0 1 1 15,8 1 7-15,-4-1-8 16,2-1 6-16,0 2-7 16,3 0 4-16,-2-1 5 15,0 0-9-15,2-2 6 16,-2-2-6-16,3 1-3 16,-1-2 15-16,1-1-9 15,3 2 1-15,-3-3 4 16,2-1-5-16,2 0 8 15,-5-1-9-15,5-4 1 16,-4-2 8-16,2-1-8 16,-2 0 7-16,3 0-1 15,-1 0 4-15,5-3 17 16,0-9-15-16,2-4 3 16,1-3-3-16,2-6-10 15,-5-3 10-15,0-4-8 16,-2-2-3-16,-2-1 11 0,-3-5-10 15,-7-1 6 1,1-1-5-16,-4-1-8 0,0-1 17 16,-7-3-14-16,-12 1 2 15,-1 0 4-15,-6 2-6 16,0 3 10-16,-3 3-13 16,2 7 4-16,2 5 9 15,3 5-14-15,1 6 8 16,2 4-1-16,6 5-8 15,-3 6 13-15,6 0-15 16,-4 0 4-16,2 0 1 16,-1 17-3-16,-3 2 12 15,6 5-12-15,0 3 3 16,0 5 8-16,7-1-10 16,1 1 5-16,2 1-2 15,0-2-1-15,0-1 14 16,13-3-16-16,6-1 3 15,7-6 3-15,11-4-6 16,10-3 20-16,9-1-14 16,8-7 1-16,5-2-19 15,2-3-184-15,-9 0-231 16</inkml:trace>
  <inkml:trace contextRef="#ctx0" brushRef="#br0" timeOffset="9952.5">14110 1688 624 0,'0'0'112'0,"0"0"-18"16,0 0-20-16,2 0-6 16,-2 0-37-16,0 0 3 15,0 0-14-15,1 0 10 16,-1 0 0-16,0 0-19 16,0 0 5-16,0 0-13 15,0 0-6-15,0 0 5 16,0 2-11-16,2 8-2 15,-2 2 11-15,0 7 3 16,4 3 13-16,-3 5-15 16,-1 2 7-16,3-1 19 15,0-1-11-15,3-3 0 16,0-3-17-16,5-3 1 0,2-6 4 16,3-4-15-16,4-5 13 15,5-3-2-15,2 0-25 16,2-11-4-16,-2-8-61 15,-2-8-47-15,-10-5-102 16,-8-5-233-16</inkml:trace>
  <inkml:trace contextRef="#ctx0" brushRef="#br0" timeOffset="10139.43">14203 1489 891 0,'0'0'108'0,"0"0"-16"16,0 0-60-16,0 0-6 15,0 0-26-15,0-7-18 16,8 2-100-16,1-5-184 16,4-8-315-16</inkml:trace>
  <inkml:trace contextRef="#ctx0" brushRef="#br0" timeOffset="10957.81">14557 1112 455 0,'0'0'50'0,"0"0"13"15,0 0 12-15,0 0 0 16,0 0-16-16,95-50-25 16,-74 51-11-16,1 17 9 15,-3 9 9-15,-5 6-34 16,-5 8 24-16,-6 3-22 16,-3 2 1-16,0-4-2 15,-15-4-7-15,1-6 14 16,4-11-23-16,0-5-2 15,6-8 6-15,4-6 0 16,0-2 11-16,0-4-4 16,3-13-24-16,11-8 49 15,5-9-33-15,4-9 5 0,7-7-2 16,-1-4-8-16,1-4-4 16,-4 2-15-16,-4 6 21 15,-7 8 5-15,-4 9 0 16,-4 11 21-16,-7 10 39 15,0 7 10-15,0 5 8 16,0 0-46-16,-11 17-34 16,-4 12-3-16,-2 11 6 15,-1 10 17-15,1 7-12 16,4 1 8-16,7-1 2 16,6-3-5-16,0-5 7 15,9-5-19-15,15-6-2 16,13-6 10-16,5-6-5 15,5-9 3-15,1-7-91 16,-5-5-136-16,-8-5-133 16</inkml:trace>
  <inkml:trace contextRef="#ctx0" brushRef="#br0" timeOffset="11295.15">15184 1399 886 0,'0'0'78'16,"0"0"-20"-16,0 0-36 16,0 0-11-16,0 0-21 0,11 0-3 15,-2 15 23 1,-1 5-3-16,-1 2 12 0,-1 4 7 15,-2 1-5-15,-1 1 6 16,0-1-16-16,1 0-7 16,4-4 12-16,-1-1-17 15,5-4 2-15,2-3-2 16,7-4-1-16,0-7 12 16,5-3-37-16,1-1-7 15,-1-4-32-15,0-15-74 16,-5-11-175-16</inkml:trace>
  <inkml:trace contextRef="#ctx0" brushRef="#br0" timeOffset="11496.06">15283 1044 1120 0,'0'0'86'0,"0"0"-45"16,0 0-31-16,0 0-20 15,0 0-47-15,10 15-127 16,-10-15-603-16</inkml:trace>
  <inkml:trace contextRef="#ctx0" brushRef="#br0" timeOffset="16545.93">10759 4521 865 0,'0'0'21'0,"0"0"-5"0,0 0 12 16,0 0 6-16,41-9-22 16,-10 1 4-16,9 0-7 15,-3 0-48-15,-7 3-195 16,-11 5-242-16</inkml:trace>
  <inkml:trace contextRef="#ctx0" brushRef="#br0" timeOffset="16684.43">10896 4592 650 0,'0'0'87'16,"0"0"-16"-16,0 0-38 15,0 0 8-15,103-19-20 16,-38-8-55-16,10-8-166 15,6-6-234-15</inkml:trace>
  <inkml:trace contextRef="#ctx0" brushRef="#br0" timeOffset="18272.95">12375 4296 826 0,'0'0'12'16,"0"0"5"-16,0 0 48 15,-46 85-16-15,35-52-18 16,3-1 2-16,3 2-7 15,4-1 4-15,1-3-21 16,0-6-12-16,0-3 17 16,10-3-20-16,3-6 10 15,2-2-2-15,0-3-8 16,3-4 21-16,0-3-15 16,1 0 3-16,6-10 12 15,1-7-12-15,0-6 7 16,4-4-9-16,-3-3-3 15,2-5 14-15,-4-5-15 16,-2-3 6-16,-1-4 1 16,-5-5-9-16,-5 1 19 15,-6-3-14-15,-2 1 0 16,-4 2 6-16,0 0-7 16,-5 1 6-16,-8 3-7 15,-4 6 0-15,1 5 12 16,-3 8-11-16,1 7 27 15,-1 7-5-15,-1 7-21 16,-2 4 18-16,3 3-23 16,-1 0 3-16,0 4 5 15,-1 11-13-15,-1 5 18 16,-1 0-13-16,-3 3 2 16,1 5 12-16,2 0-14 0,1 2 4 15,5-1 2 1,4 6-5-16,7-3 19 15,6 4-19-15,0 0 2 16,6 1 8-16,14-2-9 0,7-4 15 16,9-5-17-16,9-2 1 15,12-9 17-15,2-5-17 16,6-3 0-16,-6-2-81 16,-3 1-151-16,-11 1-253 15</inkml:trace>
  <inkml:trace contextRef="#ctx0" brushRef="#br0" timeOffset="18749.37">12850 4646 756 0,'0'0'52'15,"0"0"-13"-15,0 0 41 16,0 0-28-16,-26 40-26 15,26-27-19-15,0-1-11 16,1-2 17-16,14-4-15 0,2-3 3 16,5-3 6-16,-1 0-7 15,7-1 13 1,-5-13-13-16,3-2 1 0,-9 0 10 16,-4-1 2-16,-6-1 26 15,-7 5 19-15,0 1-5 16,-11 3 20-16,-12 6-33 15,-8 3-21-15,0 0-11 16,3 0-17-16,4 5 21 16,9 2-24-16,11-3-76 15,4-4-82-15,6 0-139 16,17-11-171-16</inkml:trace>
  <inkml:trace contextRef="#ctx0" brushRef="#br0" timeOffset="19478.41">13225 4126 656 0,'0'0'69'0,"0"0"20"16,0 0-54-16,0 0-12 16,0 0-15-16,52-28-11 15,-27 28 14-15,2 0-10 16,-5 16 4-16,-5 7 4 16,-8 7-9-16,-6 4 21 15,-3 1-16-15,0 1 1 16,-13-5 4-16,-3-4-13 15,3-10 6-15,4-4-1 16,1-6-5-16,3-3 17 16,5-4-9-16,0 0 7 15,0-17 5-15,9-2-28 16,10-8-3-16,4-6-26 16,3-3-13-16,2-5-42 15,-1 1-9-15,-3-1 7 16,-3 7 24-16,-3 5 56 15,-9 5 33-15,-6 8 36 16,0 6 68-16,-3 5 6 16,0 2-33-16,0 3 8 15,0 0-35-15,0 3-24 16,-11 16-30-16,-1 5-15 16,-2 8 17-16,0 5 15 15,7 1-15-15,1-1 8 16,6-2-24-16,0-4 0 15,6-4 4-15,11-4-10 16,1-1-37-16,2-4-50 16,1-3 8-16,-3-5-214 15,-1-2-351-15</inkml:trace>
  <inkml:trace contextRef="#ctx0" brushRef="#br0" timeOffset="19807.47">13712 4381 877 0,'0'0'100'0,"0"0"-42"16,0 0-30-16,0 0 4 16,0 0-22-16,-6 56-1 15,6-41-14-15,3-3 1 16,11-2 12-16,2-4-10 15,3-6 4-15,0 0 4 16,1 0-8-16,-2-6 24 16,-3-5-13-16,-3-3 20 15,-5-1 35-15,-4 2 4 16,-3-3 14-16,0 4-27 16,-7-2-12-16,-8 6-14 15,-1 0-31-15,-4 7-2 16,0-2-82-16,1-1-98 15,2-4-140-15</inkml:trace>
  <inkml:trace contextRef="#ctx0" brushRef="#br0" timeOffset="21696.49">13448 3739 368 0,'0'0'125'15,"0"0"-4"-15,0 0 7 16,0 0-12-16,0 0-32 15,0 0 0-15,0 0-17 16,-3-5-30-16,3-6 13 16,0-4-21-16,0-2-12 15,0-4-11-15,0-6-7 16,3 0 7-16,4 0-12 0,-3 2 0 16,2 3-13-1,-3 5-23-15,0 5-28 0,-2 4-37 16,4 8-63-16,0 0-23 15,-2 0-42-15,0 0-47 16</inkml:trace>
  <inkml:trace contextRef="#ctx0" brushRef="#br0" timeOffset="22033.5">13530 3750 269 0,'0'0'69'16,"0"0"-21"-16,0 0-1 15,0 0 18-15,0 0-5 16,6 5 31-16,-6-5 4 15,0 0 0-15,1 0-5 16,1-5-14-16,2-7-7 16,-1-6-55-16,4-6 6 15,-1-2 19-15,0-6-26 16,3-2-1-16,-1 1-13 16,1 0-6-16,-2 5-50 15,-6 2-102-15,-1 5-232 16</inkml:trace>
  <inkml:trace contextRef="#ctx0" brushRef="#br0" timeOffset="22768.95">13533 3064 486 0,'0'0'74'0,"0"0"-17"16,0 0 19-16,0 0-27 15,0 0-26-15,6 0 21 16,-6-3 20-16,2-6-3 15,0 0-36-15,-1-7-24 16,2-2 20-16,0-5-14 16,-2-3 9-16,1 0 7 15,2-3-8-15,-2 7 21 16,-1 2-24-16,1 5 11 16,-2 6 19-16,0 6-36 15,0 2 8-15,0 0-6 16,0 1-5-16,0 0-1 15,1 2-16-15,1 13-1 16,1 5 14-16,2 9-7 16,-2 5 21-16,3 5-16 15,-3 0 6-15,1 1 3 16,-1-4-47-16,0-1-81 16,-3-8-130-16,0-3-276 15</inkml:trace>
  <inkml:trace contextRef="#ctx0" brushRef="#br0" timeOffset="22977.79">13557 3253 771 0,'0'0'111'0,"0"0"-53"0,0 0-3 15,0 0-31-15,0 0-13 16,71-22 6-16,-39 10-18 16,1-2-32-16,-5-2-237 15</inkml:trace>
  <inkml:trace contextRef="#ctx0" brushRef="#br0" timeOffset="23562.73">14545 3945 814 0,'0'0'98'16,"0"0"-34"-16,0 0-53 15,0 0 64-15,-16 91 0 16,14-56-32-16,1-1-23 16,1-1 8-16,0-1-26 15,0-5 3-15,0-3-14 16,0-2-86-16,0-5-54 15,-1-2-160-15</inkml:trace>
  <inkml:trace contextRef="#ctx0" brushRef="#br0" timeOffset="23746.1089">14382 4178 892 0,'0'0'157'0,"0"0"-41"16,0 0-78-16,0 0-35 16,82-37 1-16,-29 23-7 15,14-2 1-15,5-2-114 16,0-4-252-16</inkml:trace>
  <inkml:trace contextRef="#ctx0" brushRef="#br0" timeOffset="24250.32">15160 4154 761 0,'0'0'53'0,"0"0"-2"15,0 0 2-15,0 0 8 16,-10 82-42-16,24-70-15 16,6-8 9-16,2-4-14 15,4 0 13-15,-1-19-4 16,1-7-7-16,-2-8 12 15,-5-5-14-15,-3-3 6 16,-6-4 0-16,-7-1-9 16,-3-3 16-16,0 1-13 15,-10 5 3-15,-7 5 10 16,-4 10-5-16,-2 7 23 16,2 15-6-16,-4 7-15 15,3 0 8-15,-1 22-16 16,3 7 5-16,4 7 7 15,5 4 1-15,6-1 3 16,5 3-14-16,5-3 0 16,16-3 1-16,11-4-7 15,6-4 12-15,3-9-28 16,0-2-132-16,0-3-259 0</inkml:trace>
  <inkml:trace contextRef="#ctx0" brushRef="#br0" timeOffset="24458.56">15548 4328 1127 0,'0'0'10'15,"0"0"48"-15,0 0 12 16,0 0-39-16,18 74-16 15,-4-55-13-15,-3-6-11 16,-3-1-139-16,-8-5-404 16</inkml:trace>
  <inkml:trace contextRef="#ctx0" brushRef="#br0" timeOffset="25195.52">15866 4014 598 0,'0'0'125'0,"0"0"-2"16,0 0-37-16,0 0-16 16,0 0-6-16,16-24-56 15,-6 24-3-15,6 1 5 16,-2 12-13-16,0 10 15 15,-7 1-13-15,-2 3 1 16,-5 0 8-16,0-2-14 16,0-6-7-16,-5-8-10 15,2-4-1-15,0-7 18 16,3 0-7-16,0-11-1 16,0-10-11-16,11-5 10 15,7-6 21-15,2-3-13 0,0 2 4 16,-1 0 5-16,-2 5-5 15,-4 5 16-15,-3 8 5 16,-7 5 18-16,-1 7 39 16,-2 3-31-1,0 4-17-15,-2 16-24 0,-9 8-4 16,1 7 37-16,2 4-25 16,5 1-7-16,3-1 1 15,0-7-11-15,19-2 1 16,13-6-64-16,2-11-103 15,1-5-177-15,-2-7 129 16</inkml:trace>
  <inkml:trace contextRef="#ctx0" brushRef="#br0" timeOffset="25363.23">16314 4192 947 0,'0'0'33'15,"0"0"51"-15,0 0-6 16,-5 92-14-16,10-65-63 16,9 1-2-16,2-8 3 15,4-5-134-15,-4-8-260 16</inkml:trace>
  <inkml:trace contextRef="#ctx0" brushRef="#br0" timeOffset="25670.85">16925 4016 983 0,'0'0'-4'0,"0"0"26"16,0 0 38-16,0 91-42 16,0-61-13-16,0-3-14 15,0-3-101-15,0-8-11 16,0-7-243-16</inkml:trace>
  <inkml:trace contextRef="#ctx0" brushRef="#br0" timeOffset="25831.34">16748 4129 991 0,'0'0'95'0,"0"0"-40"16,0 0-50-16,78-15 16 15,-30 8-21-15,4-2-62 16,3-4-230-16,-12-1-396 16</inkml:trace>
  <inkml:trace contextRef="#ctx0" brushRef="#br0" timeOffset="26293.54">18384 4027 566 0,'0'0'84'0,"0"0"-9"16,0 0-29-16,94 1-11 16,-52-1-28-16,4-1 1 15,6-6-11-15,4-1 6 16,-2 0-1-16,-1 3-17 16,-1-3-45-16,-4 4-68 15,-5 1 4-15,-3 0-85 16,-3 2-78-16</inkml:trace>
  <inkml:trace contextRef="#ctx0" brushRef="#br0" timeOffset="26475.92">19162 3975 286 0,'0'0'99'15,"0"0"8"-15,79-11-42 16,-45 7 3-16,7-4-17 0,-2 1-7 16,2 1-12-16,6-2 1 15,-2 1-8-15,-1 0-18 16,0 0 1-16,-1 2-8 15,-1 0 4-15,1 0-5 16,-4-1-6-16,-1 5 15 16,-4-3-161-16,1-2-257 15</inkml:trace>
  <inkml:trace contextRef="#ctx0" brushRef="#br0" timeOffset="27151.87">21240 3892 758 0,'0'0'88'0,"0"0"-13"16,0 0-54-16,0 0 10 15,-53 71 31-15,49-43-44 16,4-1 3-16,0-3-13 16,4-7-14-16,16-5 20 15,5-9-14-15,6-3 5 16,3-3 4-16,2-18-6 15,4-11 8-15,-2-2-13 16,-5-12-6-16,-1-4 2 16,-9-4-22-16,-9-6 9 15,-8-4-1-15,-6 2-7 16,0-1 39-16,-12 5-14 16,-6 11 14-16,-3 6 30 15,-3 18 0-15,1 10 14 16,-4 13-29-16,-5 5-18 15,1 22 3-15,3 9-13 16,2 10 11-16,7 8-2 16,10 2-11-16,9 1 16 15,5-2-14-15,25-3 0 16,9-9 5-16,15-9-12 16,13-10-49-16,-1-10-136 15,-3-7-170-15</inkml:trace>
  <inkml:trace contextRef="#ctx0" brushRef="#br0" timeOffset="27872.47">21587 4201 519 0,'0'0'127'0,"0"0"4"15,0 0-35-15,0 0-11 16,0 0-33-16,-20-45-24 15,20 29 0-15,0-2-17 16,4 1-6-16,8 3 0 16,2 0-11-16,1 8 11 15,-2 1-11-15,1 5-3 16,0 0 12-16,-4 0-16 16,1 12 11-16,-1 5 0 15,-6 1-10-15,2 3 16 16,-6-5-16-16,1 0 3 15,-1-2 6-15,0-6-7 16,0-4 14-16,0-4-8 16,2 0 9-16,2-7 42 15,4-8-26-15,3-6-15 16,2-2-5-16,6-1-8 16,-2 1 20-16,-1 7-19 15,-2 4 4-15,-2 8 3 16,-2 4-12-16,0 0 5 0,-1 15-1 15,-5 2-3-15,2 4 13 16,-3-1-13 0,-1-3 4-16,3-5 1 0,-5-3-4 15,0-5 21-15,3-4-17 16,-1 0 11-16,3-10 27 16,1-8-9-16,5-2 10 15,4-5-23-15,2 2 13 16,-1 4-8-16,3 6-15 15,-5 6 12-15,2 7-7 16,-6 0-18-16,-1 12 19 16,-1 8-15-16,-3 8 7 15,-5-4-15-15,0-1-148 16,0-8-382-16</inkml:trace>
  <inkml:trace contextRef="#ctx0" brushRef="#br0" timeOffset="28700.55">22452 3534 789 0,'0'0'86'0,"0"0"25"15,0 0-16-15,0 0-43 16,21-27-13-16,-6 27-42 16,4 0-2-16,1 14 8 15,-3 11-5-15,-4 6 1 16,-7 2 1-16,-6 5-10 15,0-2-18-15,-7-8-23 16,-6-4-4-16,3-8 8 16,1-6 27-16,5-9 30 15,4-1-8-15,0-4 15 16,0-16-15-16,14-5-8 16,8-5 10-16,0-6-8 0,5-3 1 15,-1 3 9-15,0 1-10 16,-7 4 24-1,-3 8 14-15,-9 5-17 0,-1 7 27 16,-2 6-9-16,-4 5 3 16,0 0-24-16,-4 10-23 15,-5 11 15-15,-3 8 0 16,1 2 8-16,4 5-1 16,4 0-6-16,3 0 6 15,3-1-7-15,17-7-12 16,8-4 13-16,9-4-40 15,5-5-143-15,-1-5-171 16,-3-2-210-16</inkml:trace>
  <inkml:trace contextRef="#ctx0" brushRef="#br0" timeOffset="29476.37">22910 3888 518 0,'0'0'111'16,"0"0"0"-16,0 0-18 0,0 0-3 15,0 0-21-15,0 0-4 16,0 0-26-16,0-8-22 16,0-2 1-16,4-2-5 15,4 0 2-15,3 0-10 16,-4-1-9-16,6 2 17 16,-3 0-17-16,2 1 6 15,-1 4 8-15,-2-2-11 16,1 7 5-16,0-2-7 15,-3 3-7-15,1 0 16 16,2 6-16-16,-1 6 9 16,-1 1 4-16,1 2-11 15,-5-3 21-15,3 0-17 16,-3-3 3-16,-1-1 6 16,-1-4-9-16,-2-2 10 15,0-2-4-15,1 0 4 16,-1 0 31-16,2 0-2 15,1-12 12-15,4-3-31 16,1-5-24-16,4 1 20 16,2-4-17-16,1 7 5 15,-3 2-2-15,2 5-3 16,-1 7 8-16,-3 2-13 16,-3 0-4-16,2 12 12 15,-3 4-6-15,-1 2 9 16,-2 0-2-16,0-5-6 15,0-1 18-15,0-5-16 16,0-3 3-16,1-4 6 16,3 0-6-16,4-8 24 15,3-8-11-15,5-5 5 0,0-1 11 16,1 2-12 0,-3 3 3-16,-5 5-7 15,-3 4-7-15,2 8 15 0,-1 0-28 16,-1 0 1-16,2 17 5 15,1 3-4 1,2 8 8-16,-4 2-48 0,0 2-77 16,-5-3-137-16,-5-3-489 15</inkml:trace>
  <inkml:trace contextRef="#ctx0" brushRef="#br0" timeOffset="38926.6">10906 8036 338 0,'0'0'80'0,"0"0"-21"16,-11-18-21-16,6 11 2 15,1 2-1-15,0 1 6 16,-5 0-7-16,2 0-18 16,0 4 2-16,-4 0-3 15,-1 0-12-15,-1 0 5 16,-1 0 3-16,-1 0-5 15,-1 0 24-15,-3 0-9 16,2 0-1-16,2 4-1 16,-1-2-6-16,3 1 9 15,-1 0-14-15,2-1 3 16,1 1 8-16,-4 0-1 0,1 1 4 16,0 3-24-16,-3 0 1 15,0 2 12-15,-3 3-16 16,4-1 4-16,-2-2 3 15,0 1-7-15,1 0 18 16,1 1-12-16,0-3 3 16,1 4 9-16,-2 0-7 15,4-2 6-15,-1 0-7 16,1 2-6-16,-4-1 13 16,0 1-15-16,0 0 6 15,0-1 3-15,0 1-10 16,-3 1 17-16,2-1-18 15,0 2 7-15,3-1 3 16,0 2-11-16,1 2 10 16,1-1-12-16,3 3 1 15,0 1 11-15,0 0-11 16,0 2 2-16,1-2 5 16,0 1-12-16,1-1 23 15,-3-1-13-15,2 2 3 16,-2 0 13-16,2 0-13 15,-2-1 6-15,4 3-9 16,0 2-5-16,-2 2 15 16,-1-1-9-16,4 0 4 15,-1 1 3-15,1-3-17 16,1-4 24-16,2 0-23 16,0-1 8-16,3 0 4 15,-5-3-8-15,4-1 11 16,-2 2-12-16,0 2 6 0,0 1 8 15,-1-1-8 1,-5 1 2-16,5 1-1 0,-2-2-13 16,2-1 23-16,1 0-19 15,-2 0 6-15,2 0 2 16,-1-2-11-16,3 3 19 16,-1-1-13-16,1 0-1 15,1 0 8-15,0-2-9 16,0 4 9-16,0 1-7 15,0-2-7-15,0 1 22 16,0 0-18-16,0 1 5 16,0-1 2-16,0-2-9 15,0 2 19-15,0-4-17 16,1 2 2-16,6-1 9 16,-2-1-11-16,1 2 11 15,-1-1-9-15,1-1-4 16,-1 0 18-16,2 0-17 15,-3 0 9-15,0-1-3 16,1 0-7-16,1 2 19 16,0-2-17-16,2 3 2 15,-5 0 7-15,6-2-8 16,-2 2 9-16,0 0-8 16,0-3-4-16,-1 0 16 15,-3 0-16-15,4 2 8 16,-1-4 1-16,-1 3-12 15,0-2 23-15,-1 3-19 16,4-2 4-16,-4-2 6 16,4 2-12-16,1-3 16 15,1 2-16-15,5-1 3 16,1 2 9-16,2 2-11 16,1-4 14-16,-2 1-6 15,1-2-13-15,-1 2 28 0,-1-2-21 16,0 1 4-16,0-3 6 15,-5 1-10-15,4 1 14 16,-5-4-16-16,1 2 3 16,0 0 11-16,2-4-13 15,1 3 9-15,2-3-2 16,1 0-14-16,3 0 27 16,2-2-16-16,3 1 0 15,-2 0 10-15,2 1-15 16,2 1 20-16,-1 0-16 15,3 1 4-15,-3 1 7 16,2 0-9-16,1-3 7 16,0 0-5-16,0-1-9 15,0-1 20-15,3-2-17 16,-2-1 7-16,2-1 1 16,-2 0-11-16,3 0 20 15,1 0-17-15,0-7 3 16,0-1 8-16,-1-1-11 15,1 2 12-15,-4-3-10 16,2 1-4-16,-3 1 18 16,-3-1-19-16,2-4 10 15,-3 2 0-15,3-1-11 16,-3-1 22-16,0-1-20 16,1 2 6-16,-1-1 5 15,1-1-9-15,2-1 13 16,-4-1-12-16,3-1-2 0,-1 2 17 15,-1-2-21-15,-3 3 15 16,1-3-3-16,-1 5-12 16,-4-5 25-16,4 2-23 15,-2 0 9 1,-2-1 5-16,0 1-10 0,1-2 11 16,-5 3-11-16,4 1-1 15,-5-3 15-15,1 4-16 16,-2-3 8-16,-1 3 0 15,1 1-10-15,-6 0 23 16,-1 2-21-16,0-1 7 16,0 3 3-16,-3-5-8 15,2 1 14-15,-1-1-15 16,1-3 1-16,-2-3 11 16,1 0-13-16,0 0 8 15,-3 0-4-15,0-1-9 16,0 2 24-16,0 2-20 15,0-1 7-15,0 1 4 16,0 1-11-16,0 0 18 16,0-2-16-16,0 0 2 15,0-2 9-15,0 0-11 16,0-2 10-16,0 4-9 16,0-4-2-16,0 1 19 15,-3 4-19-15,3-4 7 16,-2 3 2-16,1-2-11 15,-3 0 21-15,2 2-18 16,-2-2 1-16,-3 0 12 16,2-1-14-16,-1 3 15 15,0-2-15-15,2 1 2 16,-1 1 14-16,0 3-16 0,1-1 5 16,1 1 2-16,0 2-6 15,-1-2 16-15,1-2-15 16,-2 3 3-16,-1-5 4 15,0 2-8-15,0-1 12 16,-2 1-9-16,3 1-7 16,-2-1 21-16,2 2-20 15,1 0 9-15,0-1 3 16,1 0-12-16,-2-2 22 16,-1 1-20-16,2-1 2 15,2-1 11-15,-2 2-13 16,2 1 17-16,-3-1-18 15,1 1 5-15,1-3 9 16,0 4-13-16,0-2 10 16,1 1-7-16,2 0-4 15,-3 2 21-15,3 2-21 16,-3-2 5-16,0 1 9 16,1 2-12-16,-1-2 14 15,-1 1-15-15,3 0 2 16,-4-2 9-16,1 0-11 15,0-1 11-15,-2-3-7 16,2 2-4-16,-2-3 19 16,-3 2-20-16,1-2 8 15,-1 2 0-15,0-1-5 16,1-2 16-16,-1 2-17 16,-1 0 2-16,0 0 10 0,1-1-10 15,0 2 10 1,-2 0-8-16,1 2-5 0,-2-2 20 15,-1 3-18-15,0-3 7 16,1 4 3 0,1 1-10-16,1-1 21 0,0 3-15 15,1 0 16-15,-1 2 13 16,-1 0-13-16,-1-3 7 16,2 2-12-16,-5-1-8 15,3 0 17-15,-3-4-25 16,-1 3 9-16,-1-3 0 15,-5-2-11-15,-3 1 23 16,1-1-15-16,-2 1 5 16,-1 2 12-16,-2 0-7 15,3 2 7-15,2-3-15 16,0 4-10-16,2-1 17 16,-1 1-20-16,1 1 4 15,-5 7-46-15,-16 0-117 16,-13 0-84-16,-24 0-316 15</inkml:trace>
  <inkml:trace contextRef="#ctx0" brushRef="#br0" timeOffset="40983.03">6056 6353 468 0,'0'2'17'0,"6"10"8"15,11 8 48-15,5 2 7 16,11 7-30-16,5 3-2 16,9 5-4-16,11 5-21 15,7 8 15-15,9 3-28 16,8 3-5-16,6 6 5 16,7 8 14-16,9 3-1 15,16 5-16-15,7 8 7 16,13 1 46-16,13 3-48 15,15-2-6-15,5 7-3 16,5-4-8-16,5-1 17 0,2-2-14 16,1-2-3-1,-4-3 9-15,-1-5-14 0,-5-6 23 16,-17-4-20-16,-11-8 5 16,-21-6 8-16,-27-7-10 15,-26-9 12-15,-32-5-16 16,-21-7-2-16,-21-9 14 15,0-6-8-15,-12-5 11 16,-8-5-6-16,3-1-24 16,3-1-10-16,-1-16-79 15,1-2-236-15</inkml:trace>
  <inkml:trace contextRef="#ctx0" brushRef="#br0" timeOffset="41987.43">5833 7942 464 0,'0'0'52'0,"0"0"-17"15,0 0-4-15,-1 18 62 16,12-6-20-16,14 5-33 16,10 0 6-16,10 6-12 15,20 1-11-15,20 4-14 16,28-2-13-16,28 6 21 15,25 5 3-15,21 4 3 16,19 4-23-16,11 3-4 16,14 3 9-16,4 7-5 15,6-2-3-15,4 0 2 16,-4-1 3-16,-9 3-3 16,-16-7-5-16,-17-3 2 15,-22-4 16-15,-26-5-21 16,-21-8 16-16,-20-6-3 15,-19-3-7-15,-22-6 15 16,-18-4-13-16,-21 0-1 16,-20-7 2-16,-10 1-85 15,-13-6-36-15,-23 0-146 16</inkml:trace>
  <inkml:trace contextRef="#ctx0" brushRef="#br0" timeOffset="42900.7898">6164 9810 501 0,'84'-33'14'16,"39"-6"36"-16,40-9 47 16,34-3 10-16,25-3-64 15,23 1-14-15,18-1-4 16,16 2-19-16,12 4 17 16,-6 0 9-16,2 3-32 15,-17 4 13-15,-27 8-15 16,-35 8 7-16,-52 6 10 15,-42 9-18-15,-40 4 12 16,-34 5-15-16,-21 1-7 16,-19 0 31-16,0 0 6 15,-8 0-7-15,-7 3-7 16,-6 4-14-16,-1-1 1 16,-1 0-121-16,3-4-130 15,3-2-306-15</inkml:trace>
  <inkml:trace contextRef="#ctx0" brushRef="#br0" timeOffset="43661.1">6273 11848 529 0,'0'0'0'16,"0"0"50"-16,0 0 27 0,95-43-1 15,-40 13-39-15,21-13-22 16,25-17 14-16,34-16-14 16,25-17 20-16,32-14 0 15,29-14-10-15,21-12 2 16,24-8-18-16,17-9-11 16,18-5 13-16,9-6-20 15,0-5 8-15,-1 12 5 16,-24 11 18-16,-39 24 25 15,-50 27-13-15,-59 27-14 16,-56 31-7-16,-54 23-10 16,-30 11 1-16,-46 18 7 15,-14 14-14-15,-4 4 14 16,10 3-21-16,11 0 3 16,11 0-30-16,13-3-74 15,11-8-107-15,2-4-246 16</inkml:trace>
  <inkml:trace contextRef="#ctx0" brushRef="#br0" timeOffset="44543.5899">7455 13239 411 0,'0'0'57'16,"0"0"-4"-16,0 0-18 16,0 0 10-16,-60 78-23 0,54-69-9 15,3-1 8 1,0-3 9-16,3-3 11 16,0-2-10-16,0 2 17 0,0-2 9 15,0 0-26-15,0 0 4 16,12-9-24-16,11-11 27 15,14-14 4-15,23-18-23 16,25-26-6-16,30-22-13 16,35-28-2-16,35-19 10 15,28-24-11-15,19-11 4 16,14-5-1-16,9 3-9 16,-5 2 20-16,-13 10-16 15,-19 13 22-15,-18 15 1 16,-38 19 15-16,-41 28 32 15,-34 19-39-15,-32 19-3 16,-31 21 25-16,-17 10 14 16,-7 13-5-16,0 5-24 15,0 1-31-15,0 4 16 16,3 3-25-16,5 0 2 16,0 2-3-16,2 0-46 15,-5 3-76-15,-5 3-169 16,-12-3-358-16</inkml:trace>
  <inkml:trace contextRef="#ctx0" brushRef="#br0" timeOffset="46146.7288">4445 6084 572 0,'0'0'77'16,"0"0"35"-16,-14-17 0 16,12 14-30-16,2 2-24 15,0-2-36-15,0 3-4 16,0 0-9-16,3 0-10 16,13 0 10-16,4 0-4 15,0 0 4-15,5 7-6 16,-5 5-8-16,-3 8 16 15,-7 4-17-15,-5 4 4 16,-5 2-1-16,0 2-13 16,0-4 3-16,-9-3-8 15,3-6-5-15,2-6 23 16,1-7-9-16,3-3 4 16,0-3-1-16,0-4-6 15,0-17 20-15,10-8-17 16,7-4 28-16,5-8-5 15,2 0-11-15,1-1 6 16,2-2-16-16,-2 4 13 16,-2 6 8-16,-8 5-14 15,-2 9 17-15,-6 8 1 0,-4 5 15 16,-3 4 32-16,0 3-26 16,0 0-15-1,0 0-11-15,0 10-14 0,-5 5 11 16,-2 9-5-16,-4 0 12 15,5 3 10 1,2 2 0-16,4-1-1 0,0-1-16 16,0-1-7-16,10-1 11 15,8-5-19-15,2 1 8 16,0-2-35-16,5-4-79 16,-5 0-84-16,-2-1-199 15</inkml:trace>
  <inkml:trace contextRef="#ctx0" brushRef="#br0" timeOffset="47230.3">5005 6249 234 0,'0'0'204'0,"0"0"-119"15,0 0 2-15,0 0-23 16,0-7-25-16,0 7-29 16,0-1 0-16,0 1 22 15,0 0 3-15,0 0 11 16,0 0-9-16,0 0-12 16,0 0 4-16,0 0-25 15,0 0 1-15,0 0 2 16,0 0-5-16,0 0 12 15,0-1-6-15,0 1 5 16,0 0 7-16,0 0-7 16,0 0 0-16,0 0-8 15,0 0-8-15,0 0 11 16,0 0-13-16,0 0 6 16,0 0-1-16,0 0-5 15,0 0 16-15,0 0-11 16,0 0 11-16,0 0 10 15,0 0-10-15,0 0 3 16,0 0-10-16,-1 0-6 0,1 0 11 16,0 0-15-16,0 0 7 15,0 0 0 1,0 0-6-16,0 0 15 0,0 0-13 16,0 0 7-16,0 0 13 15,0 0-6-15,0 0 8 16,0 0-14-16,0 0-2 15,0 0 8-15,0 0-16 16,0 0 10-16,0 0-3 16,0 0-5-16,0 0 19 15,0 0-8-15,0 0 11 16,0 0 6-16,0-2-7 16,0 2 3-16,0 0-13 15,0 0 1-15,0 0 9 16,0 0-16-16,0 0 5 15,0 0 0-15,0 0-9 16,0 0 21-16,0-1-17 16,0 1 7-16,0 0 4 15,0 0-7-15,0 0 8 16,0 0-14-16,0 0-3 16,0 0 6-16,0 7-17 15,0 7 5-15,1 3 16 16,6 3-8-16,-1 1 16 15,0-1-17-15,0-1 7 16,-1 1-4-16,2-3-11 16,-2-3-69-16,-2-4-200 15,-3-3-529-15</inkml:trace>
  <inkml:trace contextRef="#ctx0" brushRef="#br0" timeOffset="48104.98">4744 7983 410 0,'0'0'93'0,"0"0"31"15,0 0 21-15,-35-65-56 16,28 50 14-16,3 3-34 16,4 0-13-16,0 5-4 15,0-1-19-15,4 1-13 16,13 2-18-16,6 5-9 15,4 0 14-15,2 0-13 16,-2 12 3-16,-4 11 2 16,-8 4-8-16,-6 2 17 15,-6-2-16-15,-3 1-13 16,0-4 7-16,0-6-5 16,0-9 19-16,0-3-3 15,0-6-1-15,0 0 16 16,0-11-7-16,0-13 2 15,0-6-7-15,0-3-6 16,9 0 17-16,4-1-15 16,-3 4 1-16,3 6 15 15,-5 7-2-15,0 5 21 16,-2 6-18-16,-2 6-10 16,0 0 10-16,0 6-31 15,-1 15 16-15,3 3 12 16,-1 3-6-16,-1 1 14 15,2 0-19-15,2-3 1 16,-1-7 1-16,5-2-57 16,-1-3-71-16,1-6-108 15,1-3-178-15</inkml:trace>
  <inkml:trace contextRef="#ctx0" brushRef="#br0" timeOffset="48403.56">5136 7963 859 0,'0'0'91'0,"0"0"-6"15,0 0-24-15,0 0-38 16,0 0-13-16,13 2-11 16,-2 7 13-16,0 6 5 15,-2 0-3-15,0 1 6 16,-4 1-14-16,-2 2 11 15,-2-4-1-15,-1-3-9 16,2-2 17-16,-2-6-5 16,1-1-11-16,5-3 16 15,6 0-20-15,9-12-2 16,10-9 11-16,6-5-16 16,6-2-5-16,-6-2-179 15,-14 8-405-15</inkml:trace>
  <inkml:trace contextRef="#ctx0" brushRef="#br0" timeOffset="49423.01">5020 10018 685 0,'0'0'89'15,"0"0"-10"-15,0 0-19 16,0 0-5-16,44-51-43 16,-19 51-12-16,1 15 6 15,1 14-2-15,-9 5 8 16,-4 7-7-16,-10 1-6 15,-4-6 17-15,0-2-20 16,0-10 11-16,-1-7-3 16,-5-7-11-16,6-8 24 15,-2-2-9-15,2-3 8 16,0-21-8-16,0-7-6 16,0-7 3-16,5-7-11 15,5-5 4-15,0 1 9 16,-1 5-11-16,-2 5 8 15,-3 12 1-15,-1 8 4 16,0 11 30-16,0 8-2 16,0 8-20-16,2 17-17 15,1 10 15-15,2 5 23 16,3 4-24-16,2-4-7 16,6-5 4-16,7-7-12 15,3-13-3-15,7-8-78 0,0-7-117 16,0-4-148-1</inkml:trace>
  <inkml:trace contextRef="#ctx0" brushRef="#br0" timeOffset="49861.28">5555 10002 769 0,'0'0'134'16,"0"0"-17"-16,0 0-52 15,0 0-22-15,0 0-41 16,-6-8-9-16,9 7 1 16,7 1 3-16,0 0 15 15,2 0-12-15,-2 0-4 16,-3 0 12-16,-1 8-13 16,-3 5 7-16,-3 1-1 15,0 2-4-15,0 2 15 16,0-2-13-16,0-2 2 15,0-5 5-15,0 0-15 16,0-5 9-16,2-4-15 16,12 0-1-16,-2 0 18 15,0 1-3-15,0 2 4 16,1 2 0-16,-3 4-7 16,-4-1 21-16,1 1-2 15,-5 3 19-15,-2 0 4 16,0 0 0-16,0 3 5 15,-6-3-22-15,-6 0-7 16,-4 0-5-16,3-2-9 0,-2-3-18 16,-3-2-80-1,-1-3-126-15,2-2-327 16</inkml:trace>
  <inkml:trace contextRef="#ctx0" brushRef="#br0" timeOffset="50719.05">5178 12054 592 0,'0'0'70'16,"0"0"12"-16,0 0-11 15,0 0-38-15,48-46-13 16,-22 46 5-16,4 0 0 15,-1 8 17-15,-4 11-35 16,-2 4-6-16,-11 4 6 16,-4 3-15-16,-8-1-3 15,0-3-12-15,0-3 1 16,-10-5 22-16,2-7-9 16,3-8 14-16,2-3 5 15,3 0-9-15,0-21 20 16,0-6-23-16,8-6-1 15,4-5 7-15,4-2-6 16,-4 0 6-16,3 5 2 16,-3 1 3-16,-2 9 18 15,-4 6-3-15,0 7 36 16,-2 4-8-16,-2 8-18 16,-2 0-10-16,0 20-38 15,0 8 18-15,0 7 14 16,0 4-12-16,0 1 4 15,0-1-14-15,12-4-3 16,11-9-43-16,8-6-83 16,5-13-26-16,0-5-65 15</inkml:trace>
  <inkml:trace contextRef="#ctx0" brushRef="#br0" timeOffset="51111.51">5700 12066 821 0,'0'0'82'0,"0"0"12"16,0 0-59-16,0 0-21 15,0 0-21-15,-2 12 29 16,8 1-1-16,1-2-18 15,-3 1 17-15,1-5-27 16,-2-2 11-16,2-2-1 16,-1-3-5-16,5 0 10 15,-1-7-8-15,2-8 3 16,-3-1 7-16,0-2-7 16,-1 3 12-16,-3 4 25 15,0 6 10-15,-3 2 27 16,0 3-43-16,0 0-18 15,1 8-19-15,4 11-13 16,-1 6 29-16,6 6-15 16,4 7 1-16,5-3-54 15,-4-1-129-15,2-4-314 16</inkml:trace>
  <inkml:trace contextRef="#ctx0" brushRef="#br0" timeOffset="53460.96">5756 11964 473 0,'0'0'78'0,"0"0"-49"16,0 0 7-16,0-7-19 15,0 2-7-15,3-3-12 16,-3 7 1-16,1-1 20 16,-1 1 22-16,0 1-3 15,0 0-17-15,0 0-12 16,0 0 13-16,0 0-24 16,0 0 5-16,0 7 7 15,3 5-2-15,0 0 29 16,3 5-31-16,-2-1-3 15,2 2 4-15,-2 3-11 16,2 2 8-16,-2-1-3 16,-2 0-5-16,2-3 14 15,-4-2-14-15,3-5 4 16,-2-4-6-16,2-2-18 16,-3-1 6-16,0-2-15 15,3-2 1-15,-3 2-4 16,0-2-6-16,0 3 28 0,0-2 1 15,0 0 4-15,0 6 13 16,0-4-5-16,0 2 3 16,0 1 1-16,0 0 1 15,0-3 28-15,0-1 0 16,0-2-6-16,0-1 8 16,0 0-6-16,0 0 10 15,0 0-10-15,0 0-1 16,0-3 5-16,0-6-22 15,0-4 0-15,0-2-6 16,0 2-11-16,0-1 16 16,-1 2-15-16,-2 2 6 15,-3 4 5-15,0 2-7 16,-1 4 12-16,-5 0-7 16,0 7-3-16,-2 6 20 15,4 1-8-15,0-1 16 16,5-1-3-16,5-4-24 15,0-5 4-15,0-3-18 16,15 0 4-16,0-7 17 16,5-9-8-16,-4-5 2 15,-2 0-7-15,-5-1 1 16,-6 2 17-16,-3 6-13 16,0 4 34-16,-5 6 26 15,-8 4-20-15,-1 0-3 16,0 2-32-16,1 10-1 15,5 2 3-15,4 3-12 0,4-5 10 16,0 0-13 0,0-6-2-16,16-4-3 15,3-2-29-15,4-5 23 0,-5-10 8 16,0-1 2 0,-9 0 24-16,-8 7-14 0,-1 7 39 15,-8 2 16-15,-12 18-51 16,2 10 4-16,2 11-15 15,3 7-3-15,7-1-53 16,6-4-202-16,0-6-565 16</inkml:trace>
  <inkml:trace contextRef="#ctx0" brushRef="#br0" timeOffset="54441.97">5802 13885 575 0,'0'0'79'16,"0"0"18"-16,0 0-17 15,-22-36-14-15,22 29-39 16,9 2-22-16,10 5 4 16,5 0-7-16,0 0 14 15,2 8-14-15,-3 10-3 16,-5 2 12-16,-6 3-15 16,-5 0 5-16,-7-2-3 15,0-3-15-15,0-5 27 16,-4-5-9-16,-4-4 4 0,1-4 6 15,-1 0-7 1,5-12 5-16,1-10-15 0,2-8-8 16,0-5 20-16,5-5-21 15,10-2-9-15,2 4 11 16,0 4 7-16,-1 5 18 16,-2 7-3-16,-5 5 26 15,1 7 16-15,-6 3 1 16,0 3 8-16,-2 3-20 15,-2 1-14-15,1 0 1 16,1 13-31-16,-2 11 14 16,1 7 17-16,2 7-1 15,0 6 15-15,0-1-23 16,0-1-1-16,4-3-4 16,3-6-13-16,2-7 8 15,9-9-19-15,8-4-16 16,7-7-71-16,7-4-67 15,0-2-108-15,-1 0-98 16</inkml:trace>
  <inkml:trace contextRef="#ctx0" brushRef="#br0" timeOffset="55316.88">6375 14091 434 0,'0'0'129'0,"0"0"-24"0,0 0 4 15,0 0-24-15,0 0 10 16,-20-12-31-16,19 7-12 16,-4-1-4-16,2-3-18 15,3 0-4-15,0-6-21 16,0-1-8-16,0-3 14 16,8-1-15-16,6 0 5 15,-1 1 0-15,3 2-8 16,-2 5 19-16,0 2-18 15,0 3 4-15,-4 5 5 16,2 2-9-16,-3 0 11 16,0 1-14-16,-3 13 2 15,-3 2 17-15,0 3-14 16,-3 1 8-16,0 0-1 16,0-3-9-16,0-3 22 15,0-6-16-15,0-1 8 16,0-7 9-16,0 0-9 15,0 0 22-15,0-11 1 16,0-8-22-16,0-3 3 16,0-4-17-16,8 1 8 15,-2 1-2-15,3 4-12 16,1 4 24-16,2 4-20 16,1 3 4-16,-1 5 4 15,2 0-8-15,0 4 13 0,-3 0-15 16,3 0 2-16,-3 10 13 15,-1 1-13-15,-2 4 8 16,-5-1-4-16,-1 1-3 16,-2-3 20-16,0-2-19 15,0-2 7-15,0-4 3 16,0-4-9-16,0 0 18 16,0 0-14-16,3-10 6 15,1-7 2-15,1-5-13 16,1-6 10-16,4 2-7 15,0 1-5-15,0 1 18 16,0 6-20-16,3 2 11 16,-1 10 0-16,0 3-7 15,1 3 16-15,-1 2-18 16,1 14 8-16,-1 7 8 16,-3 5-5-16,-4 3 8 15,4 0-14-15,-3-1-6 16,2-3-13-16,1-10-101 15,-3-6-124-15,-4-8-310 16</inkml:trace>
  <inkml:trace contextRef="#ctx0" brushRef="#br0" timeOffset="58034.82">7459 6803 470 0,'-2'-4'92'16,"-1"3"23"-16,0-2-17 15,-1 3 0-15,-1 0-34 16,-2 1-27-16,0 13-15 16,0 5 7-16,-1 5 7 15,-2 3-13-15,6 5-12 16,3-4 12-16,1 2-15 16,0-1 9-16,0-7-10 15,0-3-7-15,4-5 12 16,6-2-17-16,-1-7 7 15,1-5 4-15,4 0-7 16,5-5 9-16,3-16 1 16,1-3-11-16,4-6 12 15,-1-3-12-15,0-1 4 16,0-5 1-16,-4-2-9 16,-4-3 17-16,-6-5-13 15,-6 1 2-15,-6-2 6 16,0 1-11-16,-4 3 11 15,-15 5-9-15,0 10-4 16,-1 2 19-16,4 11-20 0,-3 3 11 16,2 5 15-16,2 4-7 15,-2 2 9-15,3 3-17 16,-4 1 1-16,2 0 6 16,-3 5-16-16,4 11 11 15,-4 7-10-15,4 4 3 16,1 4 14-16,5 5-14 15,5-2 6-15,4 0-1 16,0 0-8-16,4-2 18 16,12-4-16-16,7-3 5 15,8-2 3-15,1-5-7 16,7-4 9-16,2-4-9 16,-2 1-15-16,-5-4-66 15,-4-1-122-15,-3 6-181 16</inkml:trace>
  <inkml:trace contextRef="#ctx0" brushRef="#br0" timeOffset="58476.4">7828 7047 601 0,'0'0'132'15,"0"0"15"-15,0 0-40 16,0 0-7-16,-15-12-27 16,15 12-23-16,0 0-4 15,0 3-36-15,0 10-7 16,0 7 26-16,0 4-2 15,0 3 0-15,6 0-22 16,4-2-9-16,5-4-6 16,-2-9-189-16,-3 0-517 15</inkml:trace>
  <inkml:trace contextRef="#ctx0" brushRef="#br0" timeOffset="59639.37">7364 8079 603 0,'0'0'101'15,"0"0"-46"-15,0 0 14 16,0 0 0-16,-5 88-32 15,15-68-4-15,5-4-15 16,2-4-18-16,0-3 25 16,0-5-14-16,-1-4 6 15,3 0 7-15,-3-2-1 16,2-13 5-16,-5-2-20 16,3-7-2-16,-6-3 9 15,-1-6-10-15,-3-4 3 16,-6-4-3-16,0-5-10 15,0 0 14-15,0-2-10 16,-8 2 0-16,-3 7 8 16,-5 5-15-16,2 10 20 15,-2 4-8-15,1 13 15 16,-4 7 4-16,4 0-22 16,-4 3 7-16,-1 12-10 15,7 2 0-15,0 3 12 16,3 3-13-16,5 1 7 0,5 2 3 15,0 3-8 1,8 6 18-16,9-4-14 0,6-1 2 16,2 1 2-16,4-5-8 15,2-2 5-15,0-4-8 16,-2-1-72-16,-6-7-117 16,0 1-220-16</inkml:trace>
  <inkml:trace contextRef="#ctx0" brushRef="#br0" timeOffset="60106.6">7730 8221 459 0,'0'0'116'0,"0"0"-13"16,0 0 16-16,0 0-16 15,0-26-30-15,0 26-48 16,0 0-14-16,0 0-4 16,10 0-2-16,0 4 10 15,-1 8-15-15,-4 3 5 0,-2 4 6 16,-3 1-3-16,0-3 18 16,0 2-4-16,0-6 6 15,0-5 7-15,-1-2-14 16,1-5 1-16,0-1-7 15,0 0-4-15,14-3 7 16,9-9-20-16,6-1 2 16,3-2-46-16,0 3-175 15,-8 4-421-15</inkml:trace>
  <inkml:trace contextRef="#ctx0" brushRef="#br0" timeOffset="60844.28">7334 9016 557 0,'0'0'61'16,"0"0"6"-16,0 0 12 16,-16 91-4-16,16-70-30 15,0-5-7-15,7-3-29 16,5-5-2-16,8-8 0 16,2 0 10-16,1-5 23 15,3-13-12-15,1-9-13 16,-5-1-3-16,-6-3-9 15,-3-1 15-15,-10 0 7 16,-3-1-12-16,0 3 13 16,-16 2-11-16,-2 5 9 15,1 7-2-15,-1 7-2 16,3 6 9-16,3 3-24 16,1 4-9-16,5 16 6 15,3 4-10-15,3 3 12 16,0 3-6-16,9-2-5 15,11-4 16-15,7 1-23 16,4-6-28-16,-1-2-65 16,-2-3-96-16,-4-5-283 0</inkml:trace>
  <inkml:trace contextRef="#ctx0" brushRef="#br0" timeOffset="61949.41">7669 9135 318 0,'0'0'141'16,"0"0"-82"-16,0 0-1 16,0 0-20-16,0-7-4 15,0 7-23-15,0 0-12 16,0 0 9-16,0 0-12 15,0 0 4-15,0 0 0 16,0 0-6-16,0 0 14 16,0 0-8-16,0 0 13 15,0 0 20-15,0 0 4 16,0 0 3-16,0 0-21 16,0 0-13-16,0 0 5 15,0 0-13-15,0-2 5 16,7 2 1-16,0 0-5 15,-1 0 15-15,0 0-13 0,-1 0 1 16,-1 0 4 0,-1 3-9-16,-2 6 11 0,-1 0 1 15,0 1 6-15,0 2 10 16,0 0-7-16,-1-4 5 16,-2-4 12-16,1 1-9 15,2-4 15-15,0-1-16 16,0 0 1-16,0 0 0 15,0 0-21-15,3 0 2 16,9 0-13-16,-1 0 2 16,1 0 7-16,1 0-9 15,-3 2 7-15,-3 5 0 16,-3 2-3-16,-4 2 37 16,0-1 3-16,0 4 4 15,-14-2-1-15,1 2-22 16,-6-2-7-16,5-1-17 15,-4-2-76-15,2-4-118 16,4-4-464-16</inkml:trace>
  <inkml:trace contextRef="#ctx0" brushRef="#br0" timeOffset="63222.37">8205 12172 643 0,'0'0'83'16,"0"0"19"-16,-23 69-16 16,23-42-30-16,0 1-6 15,0-2-23-15,8-5-10 16,4-5 7-16,4-6-24 15,2-8 3-15,1-2 0 16,3-3-6-16,-1-18 23 16,2-4-20-16,-1-6 3 15,-3-7 4-15,-3 1-10 16,-3-4 24-16,-7-5-4 0,-3 0-11 16,-3-2 14-16,0-3-19 15,-13 0 3-15,-8 0-2 16,-2 3-8-16,1 8 19 15,-2 4-17-15,2 12 8 16,6 6 7-16,1 12 14 16,4 6 2-16,2 2-25 15,1 20-4-15,2 7 17 16,2 8-9-16,3 6 7 16,1 4 0-16,0 1-4 15,1 0 25-15,12-6-25 16,7-4-4-16,8-10 0 15,6-4-11-15,6-12 9 16,4-6-51-16,3-6-82 16,1-6-131-16,-1-12-451 15</inkml:trace>
  <inkml:trace contextRef="#ctx0" brushRef="#br0" timeOffset="63906.42">8583 12118 545 0,'0'0'96'16,"0"0"9"-16,0 0-53 15,0 0-3-15,0 0-21 16,-4-33-16-16,5 30 20 15,8-3-14-15,2 3 0 16,2 1 2-16,0 2-10 16,-3 0 9-16,1 0-13 15,-2 0 3-15,-6 7 3 16,-1 2-12-16,-2 4 9 16,0-1-7-16,-2-1 0 15,-7 0 10-15,1-2-16 16,2-2 9-16,3-4-2 15,3-2-11-15,0-1 16 16,0 0-14-16,0 0-2 16,6 0 10-16,5-3 0 15,1-4 6-15,2 2-13 16,0 0 4-16,0 4 7 16,-3 1-9-16,1 0 6 15,-3 0 10-15,0 8-11 16,-4 1 27-16,0 1-12 15,-5 0 20-15,0 1-1 16,0 1-7-16,-8 0 23 16,-5-1-11-16,1 1-14 15,-6-5-4-15,5-1-21 16,0-2 4-16,2-4-5 0,0 0-28 16,-1 0-61-1,2-13-122-15,-1-8-276 0</inkml:trace>
  <inkml:trace contextRef="#ctx0" brushRef="#br0" timeOffset="67005.13">10718 5989 398 0,'0'0'119'0,"0"0"-66"16,0-1 10-16,0 1 9 15,0 0-20-15,0 0-8 0,0 0-17 16,0 0-6 0,0 2 17-16,0 8 34 0,0-1-17 15,0 3-17-15,0-4-4 16,0 2-1-16,0 0-11 16,0-1-1-16,0 0 3 15,0 0-9-15,0 2 8 16,0 1-20-16,0 2 3 15,0 3 4-15,0 3-7 16,0 4 9-16,-2 0-10 16,0 4 7-16,-1 2-1 15,2 3-8-15,-2 2 9 16,2-1-2-16,-3 3-9 16,2 3 18-16,0 2-21 15,1 1 13-15,-1 5-3 16,1 1-7-16,-3 4 14 15,-4 0-15-15,1 2 2 16,-1 1 7-16,-4 5-11 16,1 2 9-16,-1 2-3 15,1-2-3-15,5 4 17 16,-3-1-15-16,4-6 6 16,3-6 0-16,-1-1-9 15,3-10 17-15,0 1-15 16,0-7 1-16,0-1 6 15,0-3-7-15,0 2 9 16,0-4-6-16,0-2-3 16,-3-1 17-16,1-1-13 15,1-3 5-15,0 0-5 16,1-1-4-16,0-3 15 16,0 0-17-16,0-2 5 15,0-1 10-15,0-5-11 0,0 0 6 16,0-4-5-16,0-1-8 15,0-2 17-15,0 3-17 16,0-2 7-16,0 0-2 16,0 0-25-16,0 3-7 15,0-1-48-15,0-1-43 16,0-2-109-16,0-5-187 16</inkml:trace>
  <inkml:trace contextRef="#ctx0" brushRef="#br0" timeOffset="67398.89">10445 7792 640 0,'0'0'100'16,"0"0"-20"-16,0 0-40 15,0 0-13-15,3-3 8 16,8 15 22-16,1 2-8 15,5 1-6-15,-4-1 6 0,2 3-24 16,-1-2-5-16,3 0-5 16,-4-3-11-16,3-1 1 15,-1-1-6-15,4-3-28 16,1-5-29-16,1-2-92 16,0 0-88-16,-2 0-176 15</inkml:trace>
  <inkml:trace contextRef="#ctx0" brushRef="#br0" timeOffset="67659.27">10802 7714 661 0,'0'0'129'15,"0"0"-13"-15,0 0-67 16,0 0-20-16,0 0 11 16,-45 54 11-16,30-25-11 15,2 2-12-15,0-3 0 16,6-2-27-16,2-3-1 16,3-5 2-16,2-8-80 15,0-8-137-15,0-2-289 16</inkml:trace>
  <inkml:trace contextRef="#ctx0" brushRef="#br0" timeOffset="68817.8">11211 5877 575 0,'0'0'87'0,"0"0"-20"15,0 0-27-15,0 0 14 16,-40 33-10-16,32-11 1 16,1 7-5-16,1-2 6 15,0 2-3-15,1 2-12 16,5-1 5-16,0-2-20 16,0 1-6-16,0-5-2 15,5-2-4-15,3-3 3 16,0-5-9-16,3-2-2 15,0-2 13-15,-1-5-12 16,2-2 5-16,-2-3 1 16,3 0-9-16,1 0 23 15,-1-3-19-15,2-9 11 16,-2-2-1-16,4-3-8 16,-2-3 8-16,2-1-12 15,-1-3 0-15,-1-3 9 16,0-3-13-16,-4-3 5 15,0-6 5-15,-5-1-7 16,-1-4 13-16,-1-2-11 16,1 0 3-16,-2 2 5 15,-3 3-8-15,1 2 11 16,-1 5-14-16,0 4 6 16,0 3 5-16,0 0-6 15,-6 3 6-15,-6 4-1 16,1 1-6-16,-3-1 16 15,1 5-9-15,1 3 5 16,-1 3 2-16,3 2-9 16,-3 2 14-16,3 4-17 15,-4 1-4-15,1 0 9 16,-2 0-10-16,-1 6 8 0,2 1-1 16,0 5-5-1,3 0 19-15,0 3-17 16,4 2 6-16,-1 2 7 0,1 1-6 15,2 2 13-15,-1 1-21 16,4 2 4-16,2 2 7 16,0 2-7-16,0-1 14 15,3 4-9-15,10-4-3 16,5 2 21-16,0-1-23 16,7-3 1-16,1-3 4 15,4-2-14-15,2-4 16 16,1-2-33-16,-3-3-93 15,-4-3-96-15,-4-1-237 16</inkml:trace>
  <inkml:trace contextRef="#ctx0" brushRef="#br0" timeOffset="69393.28">11565 6183 421 0,'0'0'153'0,"0"0"-30"15,0 0-31-15,0 0-1 16,-7-12-24-16,4 12 0 16,3 0-23-16,-3 0-13 15,0 0-6-15,-2 3-23 16,2 9 23-16,1 0 9 16,-2 1-13-16,2-1-3 15,2-3-16-15,0 0 1 16,0-1 1-16,0-4-8 15,6-1 16-15,4-1-10 16,-1-2-2-16,2 0 11 16,2 0-12-16,0 0 13 15,1 0-7-15,0 0-5 16,1-8 12-16,0 0-8 16,-2-2 8-16,-3 0 0 15,3-2 0-15,-7 1 26 16,-5 0-2-16,-1 0 3 15,0 0 1-15,0 2 0 16,-14 2 9-16,-2 2-25 16,-6 2-17-16,1 1 2 15,-1 2-16-15,2 0 7 16,-2 2-36-16,3 3-107 16,-3-1-127-16,1-4-470 15</inkml:trace>
  <inkml:trace contextRef="#ctx0" brushRef="#br0" timeOffset="70728.4899">10599 8764 255 0,'0'0'191'0,"0"0"-122"16,-15 0 2-16,12 0-12 16,-1 0-18-16,3 0-1 15,-3 0-14-15,2 0 21 16,0 0-2-16,2 0-6 15,0 0 14-15,0 0-29 16,0 0-10-16,9 0-11 16,18-4-28-16,11 0 37 15,11-4 14-15,10 0-2 16,4 4-2-16,-3-4-12 16,-2 4 6-16,-9 0-7 15,-6 3-10-15,-12 1 12 16,-7 0-11-16,-8 0 9 15,-4 0 5-15,-5 0-10 16,-6 0 4-16,-1 0-12 16,0 0-37-16,-4 0-80 15,-15 0-142-15</inkml:trace>
  <inkml:trace contextRef="#ctx0" brushRef="#br0" timeOffset="71381.22">10577 8847 198 0,'0'0'220'0,"0"0"-128"15,0 0-17-15,0 0 6 0,0-14-12 16,0 12-8-1,0 2-10-15,0 0-11 0,0 0-3 16,0 0-30-16,0 0 9 16,7 0 25-16,6 8-1 15,2 4 7-15,8 3-16 16,6 1 2-16,2 5 13 16,6-2-14-16,2 3-5 15,-1-5-11-15,0 3-15 16,-3-6 12-16,-6-2-14 15,-8 0 2-15,-3-3 3 16,-10-1-9-16,-1-1 12 16,-7 1-34-16,0-3-31 15,0 4-20-15,-8-2-71 16,-6-3-105-16,2 2-268 16</inkml:trace>
  <inkml:trace contextRef="#ctx0" brushRef="#br0" timeOffset="71910.37">10879 9060 300 0,'0'0'169'0,"0"0"-91"0,0 0 11 16,0 0-17-16,0 0-27 15,0-4-2-15,0 4 25 16,0-2-21-16,0 2-10 16,0 0-5-16,0 0-6 15,0 0 6-15,0 0-16 16,0 0-5-16,0 0 0 16,-3 13-13-16,-8 2 33 15,-7 8-13-15,-4 3 2 16,-2 3 7-16,-3 4-22 15,-2-1 5-15,4 0-2 16,0 0-15-16,4-2 21 16,1-6-21-16,7 1 8 15,-1-2 1-15,5-3-29 16,0-3-20-16,4-2-34 16,2-1-31-16,1-5-45 15,2-3-92-15,0-4-143 16</inkml:trace>
  <inkml:trace contextRef="#ctx0" brushRef="#br0" timeOffset="72439">10591 9486 295 0,'0'0'118'0,"0"0"-52"16,0 0 0-16,0 0-20 15,0 0 7-15,0-8-29 16,2 8 18-16,5 0 31 16,0 0-25-16,4 0 15 15,3 0-22-15,5 0 6 16,5 0-5-16,11 0-16 15,11 0 0-15,11-4-16 16,6-4 23-16,6-1 1 16,-2-1-29-16,-7 1 0 15,-11 2-1-15,-12 2-10 16,-13 5 18-16,-12-2-16 16,-6 2 1-16,-5 0 6 15,-1 0-12-15,0 0 9 16,0 2-8-16,-1 1-71 15,-5-1-131-15,0-2-357 16</inkml:trace>
  <inkml:trace contextRef="#ctx0" brushRef="#br0" timeOffset="73161.3">11186 9426 333 0,'0'0'211'16,"0"0"-129"-16,0 0-1 15,0 0-1-15,0-5-18 16,0 5-5-16,0 0-19 15,0-2 4-15,0 1 12 16,0-3-9-16,2-3 14 16,4-6 1-16,5-2-15 15,-2-4-19-15,1-5-25 16,0 0 0-16,-4 1 5 16,-3 1-21-16,-3-1-57 15,0 4-137-15,-6-2-398 16</inkml:trace>
  <inkml:trace contextRef="#ctx0" brushRef="#br0" timeOffset="74418.03">11944 9026 348 0,'0'0'182'0,"0"0"-80"16,0 0-13-16,-1 0-4 16,-1 0-31-16,2 0-23 15,0 0-7-15,0 0-13 16,0 0 3-16,0 0-4 16,2 2 13-16,10 2 33 15,8 0-29-15,6-4-8 16,8 0 7-16,11 0-13 15,15 0 9-15,22-14-13 16,19-5-2-16,15-3 47 16,14 0 0-16,11-5-28 0,9 1-20 15,9-2-12 1,2 4 16-16,6-4-14 0,9 1 10 16,1 1-4-16,-2 4-6 15,-9 3 16-15,-14 6-13 16,-19 4 0-16,-16 6 5 15,-28 3-12-15,-22 0 10 16,-20 0-10-16,-18 0 1 16,-13 0 16-16,-9 0-14 15,-4 0 8-15,-2 0 1 16,1 0-7-16,-2 0 16 16,0 0-15-16,0 0-12 15,0-3-80-15,0-8-127 16,-9-3-408-16</inkml:trace>
  <inkml:trace contextRef="#ctx0" brushRef="#br0" timeOffset="75009.92">14422 8580 745 0,'0'0'130'0,"0"0"-15"0,0 0-15 15,0 0-32-15,-20-2-16 16,18 2-6-16,1 0-20 16,1 0 1-16,0 0-18 15,0 0-9-15,0 0 10 16,4 0-11-16,11 0 9 16,4 0 1-16,5 4-3 15,5 0 9-15,0 3-21 16,4 1 7-16,-1-3 2 15,0 7-8-15,-2-4 13 16,-3 3-13-16,-2 1 3 16,-5-2 7-16,-4 2-9 15,-4-2 10-15,-2 2-9 16,-9 2-5-16,-1 6 18 16,0 1-14-16,-17 1 9 15,-5 2 1-15,-1 0-6 16,-4-2 12-16,1 0-10 15,-2-2 1-15,1-1 7 16,1 0-5-16,1-2 7 16,5-2-15-16,6-3-4 15,6 0 15-15,8-3-61 16,0-5-84-16,0-4-97 16,9 0-217-16</inkml:trace>
  <inkml:trace contextRef="#ctx0" brushRef="#br0" timeOffset="84863.7899">10249 11168 442 0,'0'0'-11'15,"0"0"109"-15,-3-5-35 16,3 2-22-16,0 3-3 16,0-5-11-16,0 1 13 0,6-4-3 15,13-5-7-15,0-7-14 16,11-10-2-16,5-6-11 15,4-7 1-15,0-7-2 16,5-7-6-16,-2-2 21 16,0 0 7-16,-2 3 5 15,-5 5 12-15,-4 6-9 16,-7 8 11-16,-5 7-11 16,-6 8 5-16,-6 6-3 15,-5 4-4-15,0 8 0 16,-2 1-9-16,0 0-24 15,0 3 14-15,0 0-16 16,2 0-5-16,1 0-2 16,0 6-67-16,-3 1-77 15,4-1-132-15,-4 0-213 16</inkml:trace>
  <inkml:trace contextRef="#ctx0" brushRef="#br0" timeOffset="85301.32">10587 10534 602 0,'0'0'109'0,"0"0"7"0,0 0-28 15,0 0-25-15,0 0-50 16,13-41-7-16,8 24-3 16,10-2-4-16,4-1 15 15,-1 1-11-15,0 2 2 16,-4 2 6-16,-2 3 3 15,-5 4-1-15,-6 4 1 16,0 4 0-16,-5 0 17 16,-4 3-10-16,-2 17 14 15,0 6 20-15,-3 7-10 16,-3 3 10-16,0 3-28 16,0-1-12-16,0-4-9 15,0-4-12-15,4-8-34 16,-1-11-152-16,-2-11-283 15</inkml:trace>
  <inkml:trace contextRef="#ctx0" brushRef="#br0" timeOffset="86130.63">9800 9739 428 0,'0'0'87'0,"0"0"-16"15,0 0 3-15,0 0 9 16,-21 18-27-16,21-13 7 15,0-1-7-15,0-1-10 16,13 0-17-16,4 1-3 16,8-3 3-16,5-1-3 0,4 0-18 15,2 0 11-15,1 0-13 16,-7 0 1 0,-4 1 3-16,-6 10 0 0,-5 11 10 15,-14 8-11-15,-1 10 11 16,-4 3 11-16,-16 8-12 15,-2 0-2-15,2-5-4 16,1-3-3-16,9-6 5 16,-2-8-15-16,9-5-2 15,2-5-9-15,1-4-104 16,0-6-130-16,0-4-341 16</inkml:trace>
  <inkml:trace contextRef="#ctx0" brushRef="#br0" timeOffset="86945.25">9394 9027 475 0,'0'0'82'15,"0"0"28"-15,0 0-9 16,0 0-1-16,-25 12-30 16,25-12-5-16,0 0-26 15,0 0-15-15,0 1-2 16,5 2-23-16,13 0 13 15,2 2-5-15,2 0 0 0,1 4 8 16,-3 1-13-16,-3 2 5 16,-1 0 3-16,-9 4 2 15,-4 2 14-15,-3 3-14 16,0-1 22-16,-3 5-1 16,-9 1-20-16,0 0 3 15,2-1-20-15,1-4 1 16,2 1-1-16,2-5-117 15,3-10-96-15,-1-6-190 16</inkml:trace>
  <inkml:trace contextRef="#ctx0" brushRef="#br0" timeOffset="87519.12">9664 8764 600 0,'0'0'112'0,"0"0"13"0,0 0-31 15,0 0-7-15,0 0-28 16,-46-40-5-16,41 36-10 15,0 0-1-15,2 1 4 16,2 2-19-16,-1 1 0 16,2 0-11-16,0 0-9 15,0 0 5-15,0 0-21 16,0 8 7-16,6 3-1 16,11 1 0-16,4 3 16 15,5-1-14-15,3-1 4 16,-2 4 0-16,-1-1-3 15,-7 6 3-15,-8 4-6 16,-9 4 1-16,-2 4 6 16,-8 0-6-16,-10-1 2 15,-1-2 6-15,5-8-12 16,-1-2-3-16,9-11-115 16,6-7-75-16,0-3-150 15</inkml:trace>
  <inkml:trace contextRef="#ctx0" brushRef="#br0" timeOffset="88272.9099">9584 8156 201 0,'0'0'-23'16,"0"0"17"-16,0 0 35 15,0 0 30-15,0 0-1 16,-28-36-10-16,24 33-16 15,0 2 4-15,-4 0 16 16,0 1 3-16,2 0 11 16,-3 0 3-16,3 0 20 15,0-3-12-15,1 1-8 16,-1-1 11-16,2 0-12 16,1-1-8-16,-1 2-3 15,1 1-14-15,-2 1 5 16,5 0-25-16,0 0-16 15,0 6-9-15,0 8-8 16,12 5 16-16,9 5-9 16,1-2-1-16,4 3 12 15,2-1-10-15,-4-4 5 16,-2 3-3-16,-5-7-5 0,-4 4 15 16,-6-5-16-1,-2 1 6-15,-5 0 7 0,0-2-9 16,-2-2 12-16,-10 0 16 15,-5 0 12 1,1-3 3-16,-1 2-8 0,0-2 3 16,1 3-21-16,-2 1-16 15,3 2 9-15,0 4-15 16,5 1-1-16,4 3-78 16,0-4-130-16,-2-6-258 15</inkml:trace>
  <inkml:trace contextRef="#ctx0" brushRef="#br0" timeOffset="109465.31">14721 11598 757 0,'0'0'87'0,"0"0"-16"16,-10 3-19-16,16 0-15 15,18-3 12-15,11 0 9 16,8 0-25-16,6 0-4 15,6 0-7-15,0-3-7 16,-7-6 19-16,1 1-17 16,-5-1-2-16,-6 3-3 15,-6-1-5-15,-5 2 11 16,-5 1-13-16,-5 1-1 16,-5 1 13-16,-5 1-19 15,-3 1 5-15,-2-1-1 16,-2 1-9-16,0 0 20 15,0 0-25-15,0 0-34 16,0 0-40-16,0-7-98 16,7-6-204-16</inkml:trace>
  <inkml:trace contextRef="#ctx0" brushRef="#br0" timeOffset="110477.47">16093 11125 528 0,'0'0'75'0,"0"0"2"15,0 0 5-15,-48 76-5 16,31-42 2-16,-2 3-34 16,-5 5 6-16,-4 0-21 15,-2-1-19-15,-5-3 9 16,0-1-16-16,-1-6 7 16,3-5 4-16,0-7-7 15,4-5 16-15,3-7 0 16,3-4-9-16,3-3 8 15,2 0-13-15,0-7 13 16,4-8-7-16,2-3-14 16,1-3 15-16,4-3-16 15,1 0 1-15,6-3 5 16,0 1-10-16,0 1 9 16,2 1-8-16,9 3-3 0,3 2 12 15,0 2-11-15,2 3 3 16,3 2 3-16,-2 3-12 15,3 5 22-15,2-1-19 16,-1 5 4-16,1 0 4 16,1 0-6-16,2 0 10 15,-1 6-9-15,4 3-2 16,-2 0 12-16,3 0-15 16,-1 2 7-16,2-2 1 15,-3 0-10-15,2-1 20 16,-2 1-19-16,1-4 2 15,0 3 1-15,1-4-7 16,3 0 8-16,3-3-14 16,0-1-11-16,1 0 16 15,-1 0-2-15,-1-4-8 16,-6-9 6-16,-4-1 6 16,-4-3 21-16,-4-3-12 15,-6-4 4-15,-1 2 5 16,-3-4 1-16,-5-1 16 15,-1-2-12-15,0-1 2 16,0 2 9-16,-9 0-10 16,-1 4 9-16,-3 4-2 15,3 4-1-15,-7 7 17 16,-1 2-5-16,-5 7-4 16,-7 0 1-16,-3 1-14 15,-5 13 9-15,0 0-17 0,1 4-7 16,4-4 12-1,7-2-14-15,8 1 4 0,6-2-57 16,6-1-40-16,6 2-38 16,0-2-104-1,0 0-165-15</inkml:trace>
  <inkml:trace contextRef="#ctx0" brushRef="#br0" timeOffset="111681.36">17413 10752 741 0,'0'0'56'0,"0"0"10"16,3-11-5-16,-3 11 2 16,0 3-31-16,-14 17-21 15,-3 5 7-15,-2 5-1 16,-4 6 9-16,-3 0-28 16,3-1 7-16,-1-4 10 15,0 1 0-15,1-3 18 16,2-6-15-16,3-3 3 15,7-5 9-15,5-2-10 16,6-4 0-16,0-3-17 16,13-3 6-16,18 0 30 15,6-3-11-15,9 0-1 16,8 0-10-16,3 0-16 16,-3-3 18-16,-7 1-24 15,-2 2 3-15,-9 0-26 16,-4 0-93-16,-11 11-80 15,-7 1-122-15</inkml:trace>
  <inkml:trace contextRef="#ctx0" brushRef="#br0" timeOffset="111904.73">17274 11548 929 0,'0'0'77'0,"0"0"13"16,0 0-36-16,0 0 14 15,84-1-38-15,-28-11-27 16,11-5 11-16,10-4-33 16,5-3-61-16,-5-2-84 15,-6-2-281-15</inkml:trace>
  <inkml:trace contextRef="#ctx0" brushRef="#br0" timeOffset="112709.98">18455 10460 702 0,'0'0'112'16,"0"0"-14"-16,0 0-66 15,0 0-11-15,0 35 50 16,16 4-13-16,-1 9-15 16,3 12-23-16,-1 2 16 15,-5 5-23-15,-3-2-5 16,-1-4 0-16,-5-5-8 16,-3-12 7-16,0-6-11 15,0-13-2-15,0-9 13 16,0-9-10-16,0-7 7 15,-3 0 26-15,2-12 19 16,1-12-18-16,-3-6-27 16,3-5 7-16,0-1 0 0,14 4-13 15,6 0 7 1,2 13-9-16,6 7 0 0,1 9 8 16,0 3-11-16,-1 12 10 15,-2 15-5 1,-6 8-6-16,-5 8 19 0,-2 3-21 15,1 3-75-15,1-4-12 16,5-4-72-16,2-9-215 16</inkml:trace>
  <inkml:trace contextRef="#ctx0" brushRef="#br0" timeOffset="113139.88">19023 11238 839 0,'0'0'19'0,"0"0"4"16,0 0 47-16,0 0-2 16,-31 92-28-16,31-67-31 15,2-4-10-15,16 1 14 16,1-5-14-16,7-7 0 15,2-8 9-15,2-2-5 16,3-8 10-16,-1-14-9 16,-5-10-6-16,-2-4 12 15,-7-4-11-15,-6-3 5 16,-9-2 0-16,-3 2-1 16,0 7 24-16,-15 7-18 0,-5 9 6 15,-5 15 5-15,2 5-17 16,-4 10 7-16,4 15-8 15,5 2 3-15,4-2 23 16,11 2-25-16,3-7-3 16,8-5 1-16,21-10-8 15,11-5 17-15,12 0-40 16,8-12-56-16,4-13-121 16,-3-6-171-16</inkml:trace>
  <inkml:trace contextRef="#ctx0" brushRef="#br0" timeOffset="113425.9399">19573 10404 888 0,'0'0'19'16,"0"0"90"-16,-18 106-23 16,14-49-15-16,4 5-26 15,0 5-26-15,1-2-14 16,18-2 31-16,7-8-24 16,6-8-7-16,3-8-13 15,1-12-82-15,-2-14-60 16,-4-5-122-16,-8-8-304 15</inkml:trace>
  <inkml:trace contextRef="#ctx0" brushRef="#br0" timeOffset="113869.32">19838 10678 858 0,'0'0'68'0,"0"0"-36"16,0 0 18-16,0 0-22 16,77 27-26-16,-55-4-4 15,-5-2 12-15,-6 4-12 16,-5-1 4-16,-4-3 2 16,-2 2-8-16,0-7 15 15,-2-2-12-15,-4-7 2 16,1-4 5-16,5-3-7 15,0-4 11-15,0-16-23 16,3-7-8-16,7-4-1 16,3-5-4-16,-2 2 8 15,1 5 13-15,-7 2 3 16,0 10 34-16,-2 5 2 16,0 9 19-16,-3 3 14 15,1 0-49-15,1 15-13 16,-2 9 13-16,3 2 3 15,1 4 6-15,4 1-21 16,3-2-1-16,6-7-3 16,5-2-14-16,6-10-1 15,6-8-121-15,9-2-112 16,3-19-361-16</inkml:trace>
  <inkml:trace contextRef="#ctx0" brushRef="#br0" timeOffset="114145.57">20250 10365 872 0,'0'0'34'16,"0"0"43"-16,0 0-3 15,81 28-21-15,-49-2-32 16,-5 8 9-16,0 5 16 15,-4 5 31-15,-7 2-19 16,-7 5-16-16,-9 0-4 16,0 0-24-16,-13-1-8 15,-11-1 5-15,-1-5-18 16,2-8-53-16,1-7-88 16,4-12-123-16,6-11-307 15</inkml:trace>
  <inkml:trace contextRef="#ctx0" brushRef="#br0" timeOffset="115649.14">21504 10077 529 0,'0'0'76'0,"0"0"-18"0,0 0-17 15,0 9 46-15,0 6-22 16,0-2-16-16,-2 2-7 15,0 0 4-15,-3 1 23 16,0 0-24-16,-1 1-9 16,1 0 15-16,-6 1-16 15,0 3-5-15,-2 2-7 16,-3 2-13-16,-1 4 15 16,-5 2-14-16,-2 4 0 15,-2-1-5-15,1 0-9 16,5-2 13-16,3-5-12 15,5-3 1-15,8-4 6 16,4-7-9-16,0-4 11 16,16-4-2-16,10-5-2 15,15 0 33-15,6-3-6 16,6-11-12-16,7-2-6 16,3-2-9-16,-5 1 13 15,-1 2-14-15,-6 2 6 16,-4 2-1-16,-7 4-9 15,-7-1 9-15,-10 4-10 16,-8 1-1-16,-6 2 12 16,-4 0-13-16,-5 1 4 15,0 0-9-15,0 0-30 16,-6 0-9-16,-3 0-36 0,-2 0-49 16,-2 2-81-16,2 1-193 15</inkml:trace>
  <inkml:trace contextRef="#ctx0" brushRef="#br0" timeOffset="116186.1">21417 10858 641 0,'0'0'119'0,"0"0"-20"16,0 0 9-1,0 0-7-15,59-3-39 0,-33-1-3 16,5-5-21-16,6-2-6 16,5-1-11-16,4-4-19 15,5-2 9-15,3-2-13 16,-3-1-40-16,-5-1-109 15,-12-2-248-15</inkml:trace>
  <inkml:trace contextRef="#ctx0" brushRef="#br0" timeOffset="117091.69">22887 10031 579 0,'0'0'52'0,"0"0"58"15,-32 73-19-15,10-36-21 16,-7 3-4-16,-1 3-31 16,-5-2-1-16,1-3-1 15,-2-5-6-15,7-4 3 16,0-9-17-16,3-6 22 16,2-8-6-16,1-6-12 15,2 0 8-15,2-7-17 16,-1-13 4-16,4-4 0 15,1-4-11-15,4 1 9 16,3 1-1-16,3 1 1 16,5 4 4-16,0 4-15 15,0 4 7-15,3 5-4 16,13 4-11-16,7 2 12 16,3 2-9-16,10 0 6 15,0 0 3-15,4 2-6 16,4 5 7-16,1 1-8 15,-2-1-4-15,1 5 1 16,0-3-13-16,-1 2 1 16,1-7-8-16,-1 1-4 15,2-5 23-15,-3 0 1 16,-1 0 7-16,-3-5-4 16,-2-4-27-16,-7-6 7 15,-5-3 4-15,-2-4 6 0,-6-4 19 16,-2-5-9-16,-3-5 9 15,-3-3 2-15,-2-1-6 16,-3 5 18-16,-3 5-7 16,0 6 8-16,0 7 16 15,-10 9 4 1,-7 8 5-16,-8 0-25 0,-4 2-15 16,-4 13 7-16,-1 2 1 15,3-1 6-15,2 1-5 16,3-4-13-16,6-1 11 15,4-3-15-15,0 2-9 16,3-5-76-16,-4-6-86 16,-1-4-235-16</inkml:trace>
  <inkml:trace contextRef="#ctx0" brushRef="#br1" timeOffset="133132.28">15921 7548 391 0,'0'0'50'16,"0"0"2"-16,-22-16 3 15,15 11 15-15,-3 2-25 16,0-4-4-16,-2 3-5 16,2 1-11-16,-4 3 20 15,-1 0-16-15,-2 0-10 16,-3 0 3-16,-2 0-1 15,-1 0 15-15,0 0-11 16,-2 0-2-16,2 3-5 16,0 3-7-16,-1 0 9 15,-1 2-9-15,2 2-4 16,1 0 14-16,-2 1-17 16,-2 0 5-16,4 1 0 15,0 0-11-15,1 3 18 0,1-1-14 16,2 1 2-16,0-1 1 15,1 3-6 1,0-1 7-16,0 2-8 0,1-1-2 16,-1-1 14-16,1 0-14 15,-1 2 8-15,1 0 1 16,-2-1-8-16,4 0 20 16,-2 0-17-16,1 4 3 15,-2 1 2-15,0 5-6 16,-2 1 5-16,1 4-6 15,-3 0-2-15,1 2 12 16,-3 1-13-16,3 1 6 16,4-3 3-16,1 1-14 15,1-5 19-15,4 2-13 16,0-6 2-16,4 1 6 16,0-2-8-16,2-1 9 15,-2-1-8-15,1 2-1 16,-1-1 12-16,0 0-12 15,0 0 5-15,0 1 0 16,2 0-8-16,2 3 16 16,2-2-11-16,0 5 2 15,0-1 8-15,0 1-9 16,5-1 10-16,2-1-10 16,0-1-1-16,2-2 11 15,2-2-15-15,0-1 8 16,0-2-1-16,0 1-7 15,1-2 17-15,1 1-16 16,-3-4 3-16,2 4 7 16,-1-2-8-16,-1-2 8 15,-1 4-8-15,4-1-1 16,-3-1 12-16,3 0-13 0,0 2 6 16,1-3 0-16,1-1-9 15,1 2 19-15,3-2-15 16,1-1 2-16,1-1 6 15,-2 1-7-15,2 0 9 16,1-2-9-16,-1 1-2 16,-1 0 13-16,3-2-13 15,-2-1 6-15,2 1 0 16,1-4-8-16,-1 4 18 16,3-5-16-16,0 1 4 15,3-3 5-15,2 0-6 16,1-1 7-16,9-1-8 15,1-3-2-15,4 0 14 16,5 0-12-16,2 0 5 16,2 0 0-16,1 0-9 15,0 0 17-15,-2-3-18 16,-1 1 7-16,-4-3 5 16,-1-2-7-16,-3-1 8 15,-3-1-7-15,-1-1-2 16,0-4 12-16,-1-2-12 15,-2 0 6-15,1-1 14 16,-5 0-12-16,0 1 12 16,-1-2-19-16,-5 0 4 15,2-2 4-15,-3-2-8 16,2 1 9-16,-3-3-9 16,1-1-1-16,-2 1 12 15,0-1-13-15,-4 1 7 16,1 2-1-16,-5-2-8 15,2 1 18-15,-3-1-15 0,1-1 3 16,-4-2 5-16,0 0-7 16,-4-5 8-16,1 1-8 15,-1-2-1-15,-4 1 12 16,1-4-13-16,-1-3 6 16,-1 1 0-16,-3-1-7 15,2-1 16-15,0 1-13 16,-2 2 2-16,-1 1 6 15,0 1-4-15,0 5 7 16,0 2-6-16,-5 0-2 16,-1 3 15-16,-4 0-12 15,1-1 5-15,-1-1 0 16,-1 2-10-16,0-2 19 16,-1 0-16-16,-2 0 4 15,0-1 4-15,-1 1-11 16,-2 1 10-16,1-1-10 15,-2 1 0-15,-2 1 13 16,1 2-6-16,-1 0 7 16,-2 3-3-16,1 0-7 15,-4 2 13-15,0 1-17 16,-4 1 3-16,-4 0 8 16,-3 0 0-16,-2 0 14 15,-3 2-10-15,-3-1-5 16,-4-2 8-16,2 1-15 15,-1 0 3-15,3 3 0 0,0 0-11 16,6 3 18 0,3 9-16-16,3 1 0 15,-1 3-23-15,0 19-89 16,-4 5-60-16,-7 0-127 0,-8 2-368 16</inkml:trace>
  <inkml:trace contextRef="#ctx0" brushRef="#br1" timeOffset="135444.29">16256 7931 446 0,'0'-7'55'0,"0"-2"15"16,0 1 5-16,0 0-2 15,-2 0-31-15,1-1-12 16,-3 2 16-16,-2-1-8 16,-3 1-15-16,1-1 9 15,-4 0-11-15,-1 3 12 16,0 2-12-16,-2-1-11 15,1 3 13-15,0 1-16 16,-1 0-3-16,0 0 0 16,-2 5-8-16,2 2 15 15,0 2-10-15,0-1 12 16,4 0 6-16,0 0-11 16,-1 2 5-16,3-1-9 15,1 3 3-15,-4 0 11 16,5 5-19-16,-3 1 9 15,-1 2-1-15,2-1-9 16,-2 5 19-16,1-1-12 16,2 1 1-16,1 0 8 15,-1 0-11-15,1 0 5 16,3 0-6-16,1 1-6 16,3-2 15-16,0 4-13 15,0-2 7-15,0 1-2 16,0-2-7-16,0 3 16 15,4 0-12-15,1 1-1 16,0 0 7-16,-2 3-3 16,0-3 12-16,0 4-5 15,-2-1-8-15,1-1 16 0,-2 1-16 16,0 1 5-16,0-3 0 16,0 2-10-16,0-2 16 15,-3-2-14-15,-6 1 2 16,-3-5 9-16,0 1-4 15,-4-5 13-15,0 1-3 16,-5-3-8-16,-3 2 15 16,0-2-18-16,-5-3 2 15,0 3 0-15,-7-5-9 16,0 0 15-16,-2-6-14 16,-1 0-1-16,-1-6 8 15,2 0-12-15,2 0-20 16,3-9-72-16,1-14-51 15,-3-11-89-15,1-11-330 16</inkml:trace>
  <inkml:trace contextRef="#ctx0" brushRef="#br1" timeOffset="136886.5">15380 8443 289 0,'0'0'63'0,"0"0"-4"0,-6 0 8 16,4 0-14-16,2 0-6 16,-1 0 23-16,1 0-13 15,0 0 6-15,0 0-9 16,0 0-24-16,0 0 12 16,0 0-20-16,7 0 6 15,9 0 16-15,9 0-7 16,10 0 2-16,12-7-1 15,15-5-12-15,13-5 0 16,6 3-17-16,11-3 3 16,6-2-9-16,-4 3 8 15,-1 1 12-15,-9 2-19 16,-8-2-1-16,-10 3 4 16,-8-4-9-16,-10 3 11 15,-11 4-6-15,-5 0 9 16,-6 2 11-16,-7 1-19 15,-6 4 3-15,-1 1 2 16,-1-1-14-16,-2 2 16 16,-4 0-15-16,-2 0 4 15,0 0 3-15,0 0-28 16,-3 0-74-16,0 0-96 16,-3-6-139-16</inkml:trace>
  <inkml:trace contextRef="#ctx0" brushRef="#br1" timeOffset="138650.57">17171 8411 585 0,'0'0'65'16,"2"1"-26"-16,13-1 8 15,8 0 23-15,14 0 2 16,18 0 5-16,20-7-33 16,28-9 4-16,25-9-9 15,19-2 15-15,12-3-5 16,0 1-36-16,-11 2-8 16,-19 7 1-16,-22 3-9 15,-28 6 11-15,-18 2-11 16,-12 1 2-16,-11-3 7 15,-10 4-7-15,-9-1 7 16,-4 2 22-16,-4 0 0 16,-7 2 4-16,-2 3-33 15,-2 1 1-15,4 0 2 16,-4 0-43-16,0 0-73 16,0 0-85-16,0 0-113 15,0-4-219-15</inkml:trace>
  <inkml:trace contextRef="#ctx0" brushRef="#br1" timeOffset="138964.84">18648 8049 809 0,'0'0'106'15,"0"0"0"-15,0 0-23 16,0 0-38-16,0 0-38 15,20 0 1-15,8 0 1 16,3 3 5-16,4 3-13 16,-3 1-4-16,-2 2 13 15,-5 0-14-15,-3 1 6 16,-3 1 1-16,-5 1 40 16,-1 3 1-16,-7 2-16 15,-5 5 21-15,-1 2-13 16,0 3-25-16,-14 2 2 15,-4 2-14-15,-2 1-6 16,-5-5-48-16,-4-6-133 16,-6-6-231-16</inkml:trace>
  <inkml:trace contextRef="#ctx0" brushRef="#br1" timeOffset="139786.79">15475 6053 630 0,'0'0'144'0,"0"0"-18"16,0 0-11-16,0 0-24 16,-44-41-33-16,41 41 3 15,-1 0-23-15,4 9-5 16,0 15-19-16,0 10-6 15,0 11 33-15,0 10-9 16,10 12-14-16,4 4-2 16,3 7-15-16,-2 1 7 15,6-1-7-15,-1-6-5 16,-1-12 11-16,-2-8-49 16,-5-10-68-16,-2-7-35 15,-10-7-92-15,0-5-109 16</inkml:trace>
  <inkml:trace contextRef="#ctx0" brushRef="#br1" timeOffset="140070.6">15398 6856 675 0,'0'0'98'0,"0"0"10"16,0 0-31-1,0 0-38-15,0 0-4 16,10 21 16-16,6-3-14 16,0 3-11-16,3-1-22 0,0-4 0 15,-1-4-3-15,4-6-13 16,-3-1-71-16,5-5-90 15,1-3-124-15,2-13-159 16</inkml:trace>
  <inkml:trace contextRef="#ctx0" brushRef="#br1" timeOffset="140239.8199">15729 6763 818 0,'0'0'129'0,"0"0"-9"16,0 0-33-16,0 0-22 15,0 0-18-15,0 0-26 16,-69 89-17-16,57-58 3 16,2-1-14-16,0-4-104 15,3-9-133-15,-4-9-341 16</inkml:trace>
  <inkml:trace contextRef="#ctx0" brushRef="#br1" timeOffset="141720.46">15768 6118 587 0,'0'0'138'0,"0"0"-62"16,0 0 0-16,-23 0 11 16,20-1-37-16,3-10-17 15,0-4-12-15,0-4-12 16,4-1 4-16,9-1-11 16,0 2 0-16,4-1 6 15,1 5-7-15,-1 2 9 16,-1 3-7-16,0 5-8 0,0 5 13 15,1 0-12-15,-5 9 0 16,2 10 5-16,-7 4-4 16,1 4 9-16,-4-1-10 15,-1-1 2-15,-3-4 9 16,0-9-10-16,0-2 5 16,0-7-2-16,0-3-3 15,3-4 20-15,-2-16 7 16,1-8 0-16,3-6-6 15,0-7-8-15,4 2 9 16,-1 3-15-16,2 5-2 16,-3 7 5-16,6 11-11 15,0 11 6-15,2 2-7 16,-1 9-7-16,1 13 19 16,-1 2-11-16,-5 3-1 15,2 0-8-15,-5-6-6 16,0-3 8-16,-2-9 2 15,2-6 6-15,0-3 11 16,-1-5-8-16,0-16 15 16,2-9-3-16,0-6-6 15,6-3 21-15,-1 3-22 16,0 4 0-16,-1 9 1 16,1 12 2-16,6 9 6 15,-5 2-20-15,3 19 0 16,0 9 15-16,1 7-14 15,-1 4 7-15,-1-1-3 16,-5-1-40-16,7-10-58 16,-5-6-121-16,0-11-161 0</inkml:trace>
  <inkml:trace contextRef="#ctx0" brushRef="#br1" timeOffset="142072.8499">16474 5895 691 0,'0'0'117'16,"0"0"19"-16,0 0-48 16,0 0 16-16,-16-67-49 15,2 66-38-15,1 1-1 16,-6 8-18-16,2 16-1 16,2 6 3-16,2 1-6 15,6 1 13-15,4-6-12 16,3-7 3-16,0-7 5 15,11-9-11-15,9-3 9 16,3-8-4-16,1-16 0 16,2-3 10-16,-4 2-10 15,-5 2 5-15,-5 9 1 16,-4 9-6-16,-4 5 17 16,-3 13-25-16,-1 13 6 15,0 3 13-15,4 2-28 16,0-3-74-16,5-5-60 15,-1-7-31-15,4-8-39 16,-2-8-269-16</inkml:trace>
  <inkml:trace contextRef="#ctx0" brushRef="#br1" timeOffset="142311.8499">16647 5839 769 0,'0'0'139'0,"0"0"-48"15,0 0-38-15,0 0-31 16,0 0 21-16,16 107-17 16,-9-53-14-16,-1 6 3 15,-2 4-14-15,4 5 6 16,2 1-8-16,-2-2-4 16,3-4 14-16,-3-5-13 15,1-11 6-15,-5-18-18 16,-4-13-86-16,0-17-102 15,0 0-186-15</inkml:trace>
  <inkml:trace contextRef="#ctx0" brushRef="#br1" timeOffset="142596.53">16720 5738 667 0,'0'0'162'16,"0"0"-23"-16,0 0-49 16,0 0-12-16,0 0-43 15,9-43-11-15,0 43-15 16,3 9-10-16,2 12 17 16,-2 7-14-16,-3 10 0 15,-3 6 10-15,-6 4-7 16,0 1 2-16,0-1-4 15,-11-4-9-15,-3-4 9 0,-4-12-80 16,-1-6-66-16,-2-8-121 16,-2-9-298-1</inkml:trace>
  <inkml:trace contextRef="#ctx0" brushRef="#br1" timeOffset="142931.4199">16855 5871 748 0,'0'0'54'0,"0"0"13"16,0 0 45-16,21 90-32 15,-12-38-54-15,-4 10 24 16,-2 2-20-16,-3 2-20 16,0-1-4-16,0-7-3 15,0-11-9-15,0-11 14 16,0-12-38-16,3-14-15 16,1-10-13-16,0-3-21 15,-2-19-11-15,3-12-37 16,-5-11-53-16,0-10-18 15,0-11-91-15</inkml:trace>
  <inkml:trace contextRef="#ctx0" brushRef="#br1" timeOffset="143145.91">16852 5755 507 0,'0'0'199'16,"0"-75"-58"-16,0 54-38 16,0 3-12-16,13 6-35 0,7 3-8 15,6 3-21-15,2 5-9 16,2 1-10-16,3 0-11 15,-9 16 13-15,-1 11-11 16,-13 9 18-16,-10 8 7 16,0 2-16-16,-12 2 8 15,-11-1-13-15,-6-7-5 16,-1-7 7-16,-2-10-81 16,2-14-126-16,1-9-343 15</inkml:trace>
  <inkml:trace contextRef="#ctx0" brushRef="#br1" timeOffset="143600.44">17176 5584 703 0,'0'0'125'0,"0"0"-53"0,0 0-31 15,-12 84 37-15,17-43-35 16,10 3-23-16,1-5-16 15,-1-3 5-15,-2-7-14 16,-6-5-63-16,-3-10-72 16,-4-7-140-16,0-7-156 15</inkml:trace>
  <inkml:trace contextRef="#ctx0" brushRef="#br1" timeOffset="143762.12">17167 5514 742 0,'0'0'136'16,"0"0"-63"-16,0 0-26 15,0 0-50-15,0 0-17 16,0 0-62-16,20 37-144 16,-5-17-334-16</inkml:trace>
  <inkml:trace contextRef="#ctx0" brushRef="#br1" timeOffset="144084.01">17317 5782 717 0,'0'0'141'0,"0"0"-39"15,0 0-1-15,0 0-2 0,0 0-38 16,0 0 18-16,-26-7-27 15,26-19-35-15,2-7-9 16,12-4-10-16,1 2 8 16,3 4-8-16,-2 4-1 15,0 12 10-15,-1 7-14 16,-1 8 3-16,-1 3-1 16,1 19-9-16,-3 7 25 15,0 7-16-15,1 3-13 16,-1-2-60-16,-1-2-55 15,5-7-40-15,-1-7-40 16,5-9-3-16,-1-7-98 16</inkml:trace>
  <inkml:trace contextRef="#ctx0" brushRef="#br1" timeOffset="144413.3199">17657 5571 693 0,'0'0'179'0,"0"0"-45"16,0 0-28-16,0 0-40 16,0 0-47-16,-41-12 1 15,31 28-8-15,1 7 3 16,8-4-3-16,1 1-14 16,0-4 4-16,14 1-6 15,7 2-1-15,3 4 14 0,2 6-11 16,0 9 5-1,-3 10 1-15,-4 6 15 0,-8 11 5 16,-8 10-15-16,-3 8-3 16,-14 6 5-16,-12-5-12 15,-3-9 50-15,0-13-41 16,3-22-9-16,2-24 14 16,2-16-20-16,1-16-59 15,-2-27-102-15,-5-13-256 16</inkml:trace>
  <inkml:trace contextRef="#ctx0" brushRef="#br1" timeOffset="145172.91">18583 5941 650 0,'0'0'61'0,"0"0"33"16,29-101-60-16,-18 53 12 16,-3-5 4-16,-3-6-20 15,-5-1 13-15,0 1-6 16,-8 6-16-16,-7 9 2 16,-5 14-7-16,1 17 34 15,0 13 2-15,4 27-25 16,4 31-23-16,5 22-6 15,6 16 13-15,0 16 5 16,7 8 1-16,12 2 5 16,3-4-4-16,2-4 5 15,1-10 2-15,-1-6-23 16,-6-10 7-16,-3-22-14 16,-4-20 3-16,-6-14-17 15,-3-23-122-15,-2-12-8 16,-2-35-112-16,-20-13-187 0</inkml:trace>
  <inkml:trace contextRef="#ctx0" brushRef="#br1" timeOffset="145649.8889">18430 6154 680 0,'0'0'70'15,"0"0"21"-15,0 0-8 16,0 0 7-16,97-38-39 15,-52 18-41-15,6-9-4 16,3-2-4-16,-6-10-10 16,-2-1-48-16,-7 2-72 15,-10 1 42-15,-10 4-6 16,-9 7 72-16,-9 9 31 16,-1 9 34-16,0 7 61 15,0 3-9-15,-2 5-31 16,-3 19-57-16,5 10 4 15,0 3 27-15,0 6 9 16,0 1-23-16,2-6-6 16,8-6-7-16,4-13-5 15,1-7 1-15,3-12-10 16,1-3 0-16,-1-25 15 16,-1-10-13-16,-4-7 5 15,-4-4-3-15,-3 2-5 16,-4 10 16-16,-2 9 14 15,3 12-4-15,1 16-10 16,2 0-18-16,2 26-8 16,3 10 9-16,0 3 1 0,1 4 4 15,5-5-47-15,-1-6-40 16,-1-9-8-16,1-12-76 16,-1-11-140-16,-4 0-34 15</inkml:trace>
  <inkml:trace contextRef="#ctx0" brushRef="#br1" timeOffset="145932.22">19177 5874 393 0,'0'0'113'16,"0"0"5"-16,0 0-41 16,0 0 33-16,0 0-63 15,5-32-36-15,-2 61 32 16,3 2-1-16,-3-1-18 16,2-1-10-16,1-7-8 15,-4-5 18-15,4-10 7 16,0-7 6-16,1-3 32 15,6-21 21-15,4-7-44 16,2-11-34-16,7-3-13 16,3 1 20-16,-1 8-21 15,-5 14 0-15,0 12 7 16,-4 10-11-16,-5 17 1 16,-7 18-2-16,0 5 4 15,3 4 4-15,-2-2-54 16,-3-9-69-16,4-11-128 15,5-10-304-15</inkml:trace>
  <inkml:trace contextRef="#ctx0" brushRef="#br1" timeOffset="146607.22">19670 5663 734 0,'0'0'131'0,"0"0"3"15,0 0-58-15,0 0-39 16,0 0-5-16,-91 70-9 16,79-28-8-16,9 1 1 15,3-4-12-15,6-4 1 16,18-10-5-16,7-8-5 16,6-10 15-16,1-7-18 15,0-4-42-15,-1-20-52 16,-4-14-35-16,-4-8-28 15,-5-8 33-15,-8-9 29 16,-5-3 41-16,-4-6-9 16,-6-3 73-16,-1 0 22 15,0 3 33-15,0 6 28 16,-3 13 43-16,-2 16-21 16,0 11 29-16,2 23-22 15,-1 6-39-15,0 27-58 16,-2 12 7-16,1 14 32 15,1 10-27-15,-1 11-17 16,2 5-5-16,3 2-10 16,0-2 11-16,0-7-10 15,6-15-3-15,11-15-3 16,-2-21-77-16,-2-19-69 16,-1-5 40-16,-4-32 46 15,-8-11 8-15,0-10 40 16,0-2 23-16,0 1 13 0,-5 8 33 15,-2 12 27 1,2 7 1-16,5 15-4 16,0 9-8-16,0 3-44 0,9 3-20 15,7 14 9 1,2-1-5-16,3 4 8 0,2 0-16 16,3-1 5-16,3 3 1 15,-2 0-7-15,-3 4 8 16,-7 6-11-16,-9-1-3 15,-8 1 6-15,0-3-32 16,0-3-22-16,-12-9-13 16,4-13-19-16,0-4-92 15,3-1-118-15</inkml:trace>
  <inkml:trace contextRef="#ctx0" brushRef="#br1" timeOffset="146754.94">20088 5363 706 0,'0'0'161'16,"0"0"14"-16,0 0-82 16,0 0-84-16,0 5-13 15,0 19 3-15,0 5 4 16,0-2-94-16,0-5-197 16</inkml:trace>
  <inkml:trace contextRef="#ctx0" brushRef="#br1" timeOffset="147288.97">20269 5688 897 0,'0'0'7'0,"0"0"9"16,0 0 28-1,3 91-17-15,11-67-14 0,3-4-9 16,2-5-5-16,-1-11 10 16,-3-4-11-16,-2 0 3 15,-3-10-11-15,-5-16-3 16,-2-5 18-16,-3-5-10 16,0-3 4-16,0 0 6 15,0 1-5-15,-6 8 31 16,3 8 9-16,-2 5-13 15,5 8 12-15,0 9-17 16,0 0-20-16,2 5-12 16,7 12 3-16,-2 8 16 15,6 5-11-15,-4 2 2 16,-4 2 4-16,3-6-6 16,-2-6 6-16,2-8-5 15,3-11-5-15,5-3 16 16,2-14 23-16,5-15 28 15,0-6-12-15,3-5-12 16,-2 1 10-16,0 4-18 16,-4 10-7-16,-3 10 2 15,3 8-4-15,0 7-7 16,-2 14-18-16,4 15-1 16,2 10 17-16,1 4-16 15,-5 1-51-15,-4 0-132 16,-8-3-231-16</inkml:trace>
  <inkml:trace contextRef="#ctx0" brushRef="#br1" timeOffset="152002.22">2586 5620 495 0,'0'0'6'0,"0"0"0"15,0 0 28-15,70-18 10 16,-43 14-3-16,5-1 4 16,6 0 26-16,6 0-30 15,10-1 6-15,6-5-42 16,14-1-6-16,1-3 13 15,7-1 2-15,8-4 6 16,7 4-17-16,8-1-5 16,5 1 46-16,16 1-32 15,5 1 1-15,7-2-5 16,8-1-12-16,6-2 20 16,5-2-19-16,1-6 3 15,6 0 8-15,-2-4-10 16,2 2 7-16,1-1-8 15,-6 1-11-15,4 2 28 16,-1 2-23-16,0 2 9 16,6 4 1-16,-3 0-10 0,3 2 19 15,-1-3-14 1,1 5-7-16,-5-4 0 0,-6 2-6 16,0-2 11-16,-5 2 2 15,0 2-9-15,2-1 26 16,-2 4-25-16,5 0 13 15,2-2 3-15,4 1-12 16,3 1 16-16,-4-3-14 16,2 1 1-16,1 0 14 15,3 1-13-15,-8 1 7 16,0 0-2-16,1 2-6 16,-3-2 23-16,-5 0-24 15,-9 0 6-15,-10 1 4 16,-15 5-8-16,-9 0 10 15,-12 5-11-15,-11 1-1 16,-7 0 16-16,-6 0-21 16,-1 1 12-16,-4 5 1 15,2-3-14-15,-3 0 28 16,1 0-20-16,-1-3 1 16,0 1 10-16,-7 1-14 15,-4 2 13-15,-3 1-12 16,-8 3-1-16,-7-1 19 15,-7 2-20-15,-5 2 9 16,-4-4-1-16,-5 0-9 16,-4-2 25-16,-6 1-22 15,0-3 3-15,-4 0 10 16,-1 1-13-16,-2-3 16 0,-1 2-9 16,0 1-2-1,0 1 22-15,0-1-9 16,0 2 10-16,0-1-5 15,0 4-17-15,0 1 16 0,0 2-21 16,0 4 3-16,0 4 8 16,3 7-10-16,0 2 11 15,-2 5-10-15,1 2-5 16,-1 8 22-16,2 2-20 16,0 2 7-16,3 3 2 15,4 5-12-15,2 2 27 16,5 7-18-16,-1 3 2 15,7 7 21-15,1 7-14 16,4 8 15-16,1 6-11 16,4 1-13-16,3 8 20 15,2 5-21-15,1 2 4 16,2 6 7-16,4 1-10 16,1 9 26-16,1-2-20 15,2 7 1-15,-1 2 10 16,-2 3-18-16,4 2 18 15,-5 6-5-15,1 5-6 16,-4 9 30-16,-4 1-26 16,-1 5 5-16,-3 7-1 15,-2 2-10-15,-1-1 19 16,-4-1-24-16,-1 1 4 16,2 1 13-16,-2-3-20 15,-2 2 16-15,1-1-11 16,-4 1-14-16,1-4 29 15,0-5-27-15,-1-3 12 0,-3-2 10 16,0-1-13 0,-3-9 16-16,0-3-19 0,-5-6 4 15,4-8 11-15,-8-6-22 16,0-12 15 0,-2-7-3-16,-1-8-12 0,-3-8 31 15,0-9-27-15,0-8 7 16,0-8 9-16,0-8-13 15,0-7 16-15,0-8-18 16,0-10 1-16,0-7 18 16,0-9-19-16,0-6 8 15,0-5-5-15,0-3-15 16,-3-4 39-16,-7 0-28 16,-5 0 5-16,-2-4 10 15,-3-6-10-15,-3 0 10 16,1 0-13-16,-7 2-2 15,0 2 23-15,-1-1-25 16,1 3 14-16,-1 4-4 16,2 0-11-16,4 0 26 15,-2 0-21-15,7 3 0 16,-3 7 12-16,1 2-14 16,-5 8 17-16,-9 6-16 15,-8 6-6-15,-12 7 31 16,-14 9-27-16,-12 3 10 15,-16 7 2-15,-22 2-14 16,-17 4 23-16,-20 8-29 16,-21 6 9-16,-22 8 14 15,-21 5-13-15,-15 7 13 16,-25 2-13-16,-15 6-8 16,-17 7 30-16,-11 3-22 0,-9 2 12 15,-9 4 5-15,4 1-25 16,-1 1 30-16,3-2-23 15,5-5 4-15,-1-2 16 16,12-10-25-16,11-3 17 16,9-10-5-16,13-7-9 15,12-7 34-15,17-7-36 16,12-5 9-16,13-8 7 16,15-4-13-16,9-8 27 15,20-3-22-15,15-7 1 16,21-4 12-16,15-1-18 15,14-4 13-15,13-3-4 16,12 1-17-16,11-4 32 16,9 1-26-16,8-3 11 15,12-2 5-15,10-3-12 16,8-5 18-16,6 0-19 16,6-3 1-16,5 2 10 15,2-2-18-15,-1 3 16 16,1 2-1-16,1 2-13 15,0-4 32-15,0 1-28 16,0-2 8-16,0-2 7 16,0-2-13-16,0-1 17 15,0 0-18-15,0-3 0 16,-3 0 22-16,1 0-17 16,-2-6 12-16,-3-12-2 15,-6-6-19-15,-1-14 30 16,-5-12-27-16,-7-14 6 15,-6-14 12-15,-3-14-33 16,-1-16 5-16,-6-14 3 16,0-16-9-16,2-17 16 0,-3-13-16 15,1-12 12-15,-3-14-18 16,-1-11-7-16,1-13 48 16,-1-16-19-16,3-13 4 15,4-10 11-15,4-7-4 16,2-2 23-16,4-5-11 15,0 8-9-15,0 4 27 16,1 4-30-16,1 6 5 16,1 0-4-16,0 4-34 15,1 5 3-15,4 4-14 16,2 3-16-16,5 4 18 16,2 4 8-16,2 4 25 15,4 4 0-15,0 6-1 16,5 9 60-16,1 11 7 15,0 10 2-15,0 22 0 16,9 16-40-16,9 14 5 16,7 14-33-16,4 13 3 15,4 10-7-15,5 13-65 16,-2 10-49-16,-6 9-154 16</inkml:trace>
  <inkml:trace contextRef="#ctx0" brushRef="#br1" timeOffset="153246.53">4781 16182 393 0,'-3'-17'91'15,"-1"2"11"-15,-2 5 39 16,2 1-37-16,1 9-19 15,3 0-23-15,0 3-30 16,0 22-33-16,0 13 36 0,2 11 15 16,7 10-23-1,2 6 17-15,2 1-20 16,5-1-10-16,2-5 0 16,2-9-16-16,3-7 10 0,1-8-12 15,0-12-7-15,0-9 18 16,4-13-50-16,-1-2-9 15,0-9-4-15,-2-16-8 16,-8-2 10-16,-3-8-23 16,-7-2-7-16,-7 3 73 15,-2 1 5-15,0 6 16 16,0 6-4-16,0 7 24 16,0 8 56-16,0 6-20 15,0 3-50-15,5 16-15 16,6 9 14-16,5 6 33 15,3 3-37-15,4 1-5 16,2-1 2-16,1-5-14 16,4-6 11-16,-4-9-76 15,-3-8-90-15,-10-9-76 16,-7 0-110-16</inkml:trace>
  <inkml:trace contextRef="#ctx0" brushRef="#br1" timeOffset="153394.49">5141 16247 746 0,'0'0'-16'0,"0"0"-12"16,0 0-128-16,13 70-209 15</inkml:trace>
  <inkml:trace contextRef="#ctx0" brushRef="#br1" timeOffset="153730.3199">5442 16560 684 0,'0'0'85'0,"0"0"35"16,0 0-56-16,0 0-26 15,0 0-19-15,0 0-17 16,-11 43 17-16,7-43-1 16,-2-17 25-16,4-5 13 15,1-8-31-15,-1-6 1 16,2 3-1-16,0-1-22 16,0 5 22-16,12 7-13 15,1 7-4-15,3 6-3 16,6 6-12-16,3 3 7 15,1 3-11-15,2 16 4 16,2 6 4-16,-3 6-92 16,-2 0-18-16,-3-2-79 15,1-4-139-15</inkml:trace>
  <inkml:trace contextRef="#ctx0" brushRef="#br1" timeOffset="154106.28">5821 16458 761 0,'0'0'26'0,"0"0"56"0,0 0-40 16,0 0-18-16,0 0 4 15,79-30-26-15,-57 6 6 16,-2-3-3-16,-4-2-11 15,-3-3 21-15,-9 2-16 16,-4 0 2-16,0 4 9 16,-11 7-11-16,-10 7 8 15,-3 11-8-15,1 1-5 16,-3 13 31-16,6 17-9 16,2 8 30-16,7 7-5 15,8 3-18-15,3-1 18 16,5-1-20-16,22-7-11 15,6-12 1-15,14-11-15 16,11-14 6-16,7-2-2 16,3-26-52-16,0-11-63 15,-2-8-196-15</inkml:trace>
  <inkml:trace contextRef="#ctx0" brushRef="#br1" timeOffset="155080.1">6439 16384 618 0,'0'0'55'16,"0"0"48"-16,0 0-28 16,-90-79-26-16,64 76-18 15,2 3 5-15,2 15-1 16,8 13 8-16,6 8-6 16,4 2-31-16,4-4 12 15,9-5-23-15,13-12 1 16,6-8 5-16,4-9-1 15,0-2 10-15,-3-19-15 16,-5-2-3-16,-5 1 23 16,-6 4-21-16,-3 4 14 15,-7 8 31-15,0 4-2 16,-2 2-5-16,2 0-48 16,3 11 6-16,3 1 19 15,3-4-14-15,6-3-1 16,2-5-22-16,0 0-23 15,-1-17 17-15,1-10-25 16,-2-4 25-16,-4-1 26 16,-3-3-1-16,1 1 20 15,-6 1-22-15,0 7 0 16,-2 4 14-16,-2 8-6 16,-2 5 24-16,0 6 6 15,4 3-25-15,-1 0 4 16,3 3-14-16,1 9 10 15,2 3 3-15,2 1-11 16,4 0 21-16,0 2-11 16,3-2 3-16,-1-1 10 0,1 0-16 15,-1 0 6 1,1 0-7-16,-6-3-8 0,-1-1 22 16,-1 1-18-16,-1-7 6 15,-4 2 11-15,-2-2-7 16,0-3 14-16,5 0-27 15,1-2 2-15,4 0 13 16,7-11-12-16,1-7 4 16,1-6-18-16,1-2-9 15,-1-2 33-15,-6 1-33 16,-2 0 2-16,-6 2 19 16,-4 5-1-16,-1 5 17 15,-2 2-12-15,-1 6 20 16,0 3 38-16,0 3-21 15,0 1-12-15,0 0-4 16,0 0-18-16,0 0 17 16,0 0-24-16,0 0 5 15,0 5 11-15,0 7-11 16,0 4 6-16,0 3-8 16,7 1 4-16,-2 0 22 15,-1 2-19-15,2-5 2 16,3-1-1-16,2-3-16 15,4-8 25-15,5-5-33 16,0-3-156-16,-4-17-314 16</inkml:trace>
  <inkml:trace contextRef="#ctx0" brushRef="#br1" timeOffset="157273.96">8580 15729 801 0,'0'0'5'15,"0"0"71"-15,-23 73 15 0,19-31-36 16,-1 1-4 0,4 3-36-16,1-6 3 0,0-5-8 15,0-11-13-15,0-7 23 16,-4-10-20-16,-5-7 20 16,-3-9 51-16,-4-20-50 15,-5-16-3-15,-2-16-13 16,0-17 0-16,4-15 14 15,2-15-24-15,6-13 8 16,8-3 0-16,3 7-14 16,14 9 29-16,19 15-30 15,5 18 4-15,6 21 12 16,1 17-12-16,-4 12 13 16,-3 11-12-16,-6 12-3 15,-2 2 19-15,-10 12-18 16,-8 20 8-16,-10 11 1 15,-2 10-9-15,-11 6 26 16,-15 9-21-16,-4 6 3 16,-2-2 12-16,4 3-19 15,0-1 14-15,11 1-11 16,7-3-3-16,10-3 20 16,0-5-19-16,20-8 8 15,15-9 1-15,13-10-9 16,8-14 19-16,14-12-16 15,5-11 4-15,6-7 8 16,1-21-11-16,-3-9 9 16,-5-8-7-16,-10-2-8 15,-11-5 14-15,-12 0-31 16,-14-4 12-16,-9-4 9 0,-10 2-4 16,-8 5 22-16,0 10-23 15,-11 10 0-15,-10 12 17 16,-3 14-13-16,-2 7 4 15,2 6-1-15,4 16-10 16,8 7 25-16,9 6-25 16,3 2 10-16,7 1 5 15,19-1-7-15,7-5 13 16,9-5-15-16,6-11 1 16,2-8 12-16,1-8-11 15,-4 0 9-15,-1-17-5 16,-11-9-22-16,-8-7 24 15,-7-4-12-15,-9-2 12 16,-10 0 7-16,-1 3-10 16,-1 4 15-16,-13 6 3 15,-3 6-7-15,2 5 14 16,2 4-20-16,3 4 5 16,4 3-5-16,3 4-16 15,3 0 24-15,0 0-29 16,0 0 7-16,2 1 12 15,6 6-10-15,2 1 10 16,-1-2-11-16,-2 1 0 16,-2-3 21-16,0 0-17 15,-4-1 5-15,1-1 3 16,-1-2-11-16,-1 1 24 16,0-1-19-16,0 0 6 15,0 0 10-15,0 0-7 16,0 0 17-16,0 0-12 15,0 0-9-15,0 0 24 16,0 0-28-16,0 0 6 0,0 0 1 16,0-6-13-1,0 0 25-15,0-3-22 0,0 0 3 16,0-1 10-16,0-2-13 16,-3 0 13-16,-3-2-9 15,0-1-10-15,-2 5 27 16,1 2-24-16,-4 2 9 15,-1 6-1-15,0 0-17 16,-3 4 25-16,2 11-17 16,1 5 7-16,4 1 5 15,3 1-10-15,2 0 13 16,3-2-8-16,0-1-9 16,3-4 27-16,7-2-23 15,5-5 7-15,1-4 4 16,2-4-7-16,1 0 16 15,1-3-17-15,0-10 3 16,-5-4 12-16,-2-2-14 16,-4 2 10-16,-3 2-2 15,-4 2-11-15,-2 5 27 16,2 7-20-16,1 1-1 16,2 15-4-16,4 17-7 15,3 16 23-15,3 13-17 16,3 12-1-16,4 7 19 15,4 8-23-15,-1 7 12 16,6-2 0-16,-2 3-21 16,-3-2 38-16,-7-2-24 15,-7-6 4-15,-9-10 10 16,-3-8-11-16,0-12 15 16,-4-14-18-16,-12-15 1 0,-2-12 27 15,-3-15 5-15,-5-3 16 16,-4-28-13-16,0-16-23 15,-2-19 14-15,4-15-27 16,5-20 4-16,12-13-6 16,9-5-58-16,2 3-8 15,6 13-32-15,15 13-33 16,2 24 51-16,-3 18 26 16,-5 16 44-16,-3 13 22 15,-3 7-4-15,1 3 47 16,-3 3-1-16,0 2 1 15,1 1 4-15,1 3-12 16,5 0 4-16,2 0-18 16,4 5-12-16,12 7 13 15,2 2-27-15,6 1 3 16,-1-1 2-16,-7 0-13 16,-4-4 23-16,-13-5-19 15,-6 1 1-15,-9-5 10 16,0-1-5-16,-13 0 22 15,-3-12-9-15,-2-8-1 16,-1-4 30-16,1-7-33 16,4-4 2-16,8-9-8 15,6-2-11-15,0 0-7 16,10 4-77-16,9 2-27 16,7 7-50-16,-1 10-93 15,-2 11-108-15</inkml:trace>
  <inkml:trace contextRef="#ctx0" brushRef="#br1" timeOffset="158411.46">10241 15230 499 0,'0'0'84'0,"16"15"35"0,-5-15-47 16,1 0-13-16,2 0 13 15,-1-11-47-15,-1-4-3 16,-1-7 4-16,-5 2-22 15,-2-2 5-15,-2 0-12 16,-2 1 0-16,0 6 16 16,-3 1-21-16,-7 3 11 15,-2 5 0-15,4 6-10 16,-3 0 24-16,1 0-18 16,5 14 6-16,-3 3 19 15,7 6-6-15,-2 1 8 16,3 1-10-16,0-1-11 15,9-4 17-15,6-1-24 16,0-6 6-16,6-4-2 16,-4-4 8-16,3-5 18 15,0 0-29-15,0-3 2 16,2-15 8-16,1-4-12 16,1-7 12-16,0-3-14 15,-4-2-9-15,0-3 19 16,-7 3-18-16,0 2 13 15,-4 5 3-15,-2 7-10 16,1 7 18-16,3 5-19 16,3 8 1-16,2 0 10 15,-2 20-4-15,7 7 11 16,-1 6-9-16,-6 6-5 0,-1-2 28 16,-1 1-26-1,-6-5 2-15,-2-9 5 0,-1-6-13 16,-3-11 20-16,0-7-15 15,0 0 19-15,0-21 29 16,0-5-34-16,0-12 14 16,3-6-11-16,8 1-21 15,2-3 21-15,4 3-33 16,4 4-2-16,3 8 12 16,1 8-14-16,4 10 22 15,-3 8-8-15,-2 5-2 16,-3 0 16-16,-1 14-14 15,-7 5 13-15,0 3-3 16,-5 1-9-16,-2-1 31 16,-1-5-25-16,-1-2 9 15,-4-4 6-15,1-4-16 16,-1-3 11-16,0-3-11 16,0-1 2-16,0 0 19 15,-5 0-34-15,2-8 13 16,3-5-15-16,0 0-32 15,0 0 10-15,7 1-36 16,4 3 17-16,4 4-5 16,1 3 6-16,0 2 16 15,1 0 14-15,-4 3 18 16,3 7 25-16,-3 5-22 16,0 3 13-16,-2 2 7 15,0 2-16-15,-2 2 30 16,-1 2-13-16,-2-1 0 15,-3 2-3-15,-2-7-13 0,-1-2 11 16,0-8-15 0,0-5-16-16,0-5-17 0,4-2-20 15,-1-15-51-15,3-8 7 16,3-8-3-16,-1-4 14 16,7-1 21-16,-1-5 26 15,2 4 41-15,-4 4 16 16,-1 10 81-16,-2 7 30 15,-5 12-14-15,-2 6 67 16,-2 7-96-16,0 14 26 16,0 4-31-16,0 6-42 15,0-2 11-15,0 0-30 16,0-5-15-16,0-4 6 16,0-11-81-16,0-9-70 15,0 0-100-15,0-17-116 16</inkml:trace>
  <inkml:trace contextRef="#ctx0" brushRef="#br1" timeOffset="158550.3799">11308 14620 687 0,'0'0'90'0,"-13"-100"-1"16,12 73 18-16,-2 17-67 16,3 10-43-16,0 14-9 15,4 14-48-15,12 9-52 16,-2 0-34-16,5-2-115 0</inkml:trace>
  <inkml:trace contextRef="#ctx0" brushRef="#br1" timeOffset="159099.8499">11552 14821 440 0,'0'0'95'0,"0"0"29"16,0 0 0-16,11 80-23 15,-11-51-18-15,2 0-48 16,-2-4-23-16,8-1 11 15,0-7-26-15,0-9 6 16,11-8-1-16,5 0-9 16,10-18 22-16,-4-11-49 15,3-5 17-15,-7-2-26 16,-8-3-47-16,-15 1 7 16,-3 3 7-16,-6 1 59 15,-13 6 26-15,-3 4-3 16,1 4 72-16,3 8 4 15,2 5-10-15,5 7 21 16,3 0-49-16,7 0-13 16,1 0-20-16,0 7-14 15,12 2 10-15,-2 1-8 16,10 0-8-16,3-3 25 16,-2 4-22-16,0-2 7 15,-2 3 3-15,-3 2-12 16,-2 0 22-16,-5 1-21 15,-2-3 4-15,-4-1 10 16,1-6-11-16,1-5 8 16,3 0-2-16,5-16 20 15,4-7 35-15,3-12-40 16,10-3 3-16,-1 0-4 16,0 4-6-16,-2 4 25 0,-1 11-8 15,0 10-7 1,-3 9 4-16,-4 0-25 0,2 14 8 15,-1 11-4-15,-1 3-13 16,2 4 21-16,-4-1-111 16,-2-3-48-16,-5-3-90 15</inkml:trace>
  <inkml:trace contextRef="#ctx0" brushRef="#br1" timeOffset="161289.59">15983 9856 423 0,'0'-3'73'16,"0"2"-19"-16,0-2 21 15,-1 1 20-15,-4 2-13 16,1-3-7-16,4 3-13 16,-2-1-6-16,2-1 3 15,0 2-38-15,9-6-11 16,30-4-9-16,33-14-5 15,35-9 26-15,36-14-24 16,33-14 1-16,31-9 7 16,25-7-9-16,24-8 1 15,21-4-2-15,13-1 2 16,17 1 15-16,-1 4-18 16,1 3 15-16,-12 8 3 15,-24 9-7-15,-21 5 6 16,-27 9-9-16,-30 6 13 15,-36 11 25-15,-36 7-7 16,-32 10 5-16,-33 7-2 0,-21 4-14 16,-18 3 18-16,-11 1 4 15,-6 1 13 1,1-5-14-16,0 0-33 0,-1 1 5 16,0-2-21-16,0-1-69 15,-13-4-120-15,-22-9-341 16</inkml:trace>
  <inkml:trace contextRef="#ctx0" brushRef="#br1" timeOffset="166588.1">16881 13825 722 0,'0'0'68'0,"0"0"6"0,0 0-16 16,0 0-11-16,-39 43 9 16,32-14-1-16,1 4-28 15,3 2 9-15,3-1-4 16,0-1-20-16,3-3 19 16,13-8-25-16,10-3 0 15,5-10 3-15,6-9-11 16,9 0 12-16,6-21-10 15,0-14-3-15,3-8 17 16,-6-10-17-16,-10-2 7 16,-14-5 6-16,-20 3 1 15,-5 4 58-15,-27 9-10 16,-18 11-19-16,-10 13-7 16,-7 12-19-16,2 8 6 15,6 13-15-15,12 12-11 16,16 0 20-16,16 3-25 15,10-2-27-15,22-7-65 16,22-6-73-16,13-9-73 16,12-4-250-16</inkml:trace>
  <inkml:trace contextRef="#ctx0" brushRef="#br1" timeOffset="166941.57">18146 13432 964 0,'0'0'9'0,"0"0"46"16,0 0 10-16,0 0-5 15,0 0-5-15,14 15-40 16,-6 9 1-16,-5 3 24 15,-3 3-22-15,0 3-3 16,0 3-1-16,-5-1-4 16,-1 1 31-16,3-7-31 15,3 2 9-15,0-9 5 16,17-6-25-16,8-10 11 16,15-6-16-16,11-1-1 15,9-20 14-15,2-3-70 16,3-1-35-16,-10-1-50 15,-15 9-115-15,-17 5-295 16</inkml:trace>
  <inkml:trace contextRef="#ctx0" brushRef="#br1" timeOffset="167261">18259 14178 754 0,'0'0'64'16,"0"0"31"-16,0 0 11 15,0 0-27-15,0 0-30 16,53-21 22-16,-13 3-35 16,12-6-11-16,6-5-16 15,9-2-14-15,4-3-33 16,-2 0-125-16,-6 2-154 16</inkml:trace>
  <inkml:trace contextRef="#ctx0" brushRef="#br1" timeOffset="168053.3199">19516 12832 873 0,'0'0'123'0,"0"0"-67"15,0 0-11-15,0 0-15 16,13 54 50-16,10 7-39 16,1 13-2-16,0 9-6 15,-5 2-23-15,-3-2 21 16,-2-9-21-16,-2-9 7 16,-3-14-2-16,-1-15-17 15,-2-14 12-15,1-17-11 16,-1-5-1-16,4-17 37 15,2-19-15-15,6-4-10 16,2-8-2-16,5 2-13 0,1 5 20 16,1 15-17-1,1 13 3-15,1 13 8 16,-3 5-15-16,2 22 13 0,-3 9-7 16,4 8-9-1,2 5 17-15,-1-1-84 0,0-3-93 16,-2-3-128-16,-3-9-305 15</inkml:trace>
  <inkml:trace contextRef="#ctx0" brushRef="#br1" timeOffset="168437.27">20399 13662 1093 0,'0'0'11'16,"0"0"6"-16,0 0 21 16,-3 70 0-16,14-52 6 15,7-6-45-15,5-7 1 16,6-5 9-16,1 0-9 16,-1-20 11-16,-4-8-13 15,-1-7-3-15,-8-2 13 16,-9-1-23-16,-7 2 16 15,0 6 1-15,-10 7-10 16,-12 11 26-16,-1 9-12 16,-2 3 3-16,2 11 4 15,3 14-10-15,7 0 17 16,6 4-10-16,7-3-12 16,0-6 16-16,9-6-23 15,19-10 12-15,7-4-3 16,8-12-34-16,7-19-28 0,4-13-150 15,3-10-356 1</inkml:trace>
  <inkml:trace contextRef="#ctx0" brushRef="#br1" timeOffset="168678.78">20823 12714 993 0,'0'0'2'0,"0"0"64"16,-4 120 9-16,4-56-1 15,13 6 1-15,3-2-39 16,7-3-7-16,6-7-28 16,3-10-5-16,6-14-3 15,7-11-109-15,-3-14-76 16,-4-9-114-16,-6-2-194 15</inkml:trace>
  <inkml:trace contextRef="#ctx0" brushRef="#br1" timeOffset="169052.62">21102 12980 952 0,'0'0'109'16,"0"0"-62"-16,0 0-32 15,0 0 15-15,0 0-23 16,68 77 4-16,-51-42-12 16,-4 2-5-16,-7 0 18 0,-6-3-17 15,0-4 5-15,0-11-5 16,0-9-13-16,-5-10 25 16,4-2-10-16,1-24-4 15,0-11 9-15,0-10-7 16,0-5 9-16,6 1-5 15,1 7-7-15,-1 10 20 16,4 11-5-16,-3 17 21 16,3 6-9-16,2 14-24 15,1 15 39-15,4 5-11 16,0 5-13-16,4-3-1 16,-1-4-12-16,-1-9-1 15,-1-8-69-15,-2-10-123 16,-1-5-157-16,-7-8-269 15</inkml:trace>
  <inkml:trace contextRef="#ctx0" brushRef="#br1" timeOffset="169282.5">21408 12610 835 0,'0'0'66'0,"0"0"-24"16,0 0 20-16,0 0-14 15,96 80-14-15,-56-38-31 16,-6 7 21-16,0 7 36 16,-11 1-31-16,-11 0 2 15,-7-1-14-15,-5-6-21 16,0-11 21-16,-11-9-26 16,-3-9-36-16,-4-13-44 15,2-8-97-15,-3-5-189 0</inkml:trace>
  <inkml:trace contextRef="#ctx0" brushRef="#br1" timeOffset="169843.14">22527 12222 741 0,'0'0'103'0,"0"0"41"15,0 0-47-15,0 0-65 16,0 0 44 0,-26 88-39-16,19-40-10 0,3-1 13 15,4-4-8 1,0-7 2-16,8-6-14 0,8-9-5 16,5-6 15-16,7-8-25 15,7-7 7-15,7 0-4 16,7-16-12-16,10-7 21 15,3-4-23-15,-4 1-30 16,-12 5-102-16,-17 7-161 16,-23 14-361-16</inkml:trace>
  <inkml:trace contextRef="#ctx0" brushRef="#br1" timeOffset="170012.16">22659 12882 1065 0,'0'0'64'16,"0"0"29"-16,0 0-1 16,0 0-12-16,102-23-41 15,-37-13-30-15,11-6-3 16,5-6-18-16,-7-2-101 16,-12 1-229-16</inkml:trace>
  <inkml:trace contextRef="#ctx0" brushRef="#br1" timeOffset="170572.22">23652 12046 924 0,'0'0'105'0,"0"0"39"16,0 0-75-16,0 0-17 16,0 0 3-16,-45-82-36 15,33 44-3-15,-2-8-13 16,1-5-9-16,-4-3 22 15,4 4-22-15,0 5 8 16,4 12 3-16,3 18 3 16,5 13 34-16,1 5-30 15,0 29-25-15,13 15 22 16,13 14-7-16,3 10 8 16,4 4-4-16,7 7-14 15,2 0 25-15,3-2-25 16,4-6-23-16,-3-4-56 15,-5-14-123-15,-11-16-162 0,-10-14-238 16</inkml:trace>
  <inkml:trace contextRef="#ctx0" brushRef="#br1" timeOffset="170742.3499">23728 12489 1057 0,'0'0'105'0,"0"0"11"15,0 0-45-15,0 0-57 16,93-39-5-16,-17 3-3 16,24-9-24-16,11-9-38 15,-4-5-88-15,-7 0-131 16</inkml:trace>
  <inkml:trace contextRef="#ctx0" brushRef="#br1" timeOffset="171606.8889">17487 15709 463 0,'0'0'98'15,"0"0"12"-15,0 0-31 16,0 0-18-16,-15 81-8 16,15-72-7-16,9-4-26 15,18-5 13-15,16 0 29 0,16-13-35 16,22-20-17-16,30-17-6 15,27-21-12-15,39-19 24 16,41-24-22-16,44-15 14 16,42-17 15-16,37-15-2 15,44-20 10-15,36-12 9 16,15 0 9-16,16 1-8 16,-6 7-38-16,-8 19 10 15,-33 26-1-15,-38 29-17 16,-41 24 13-16,-46 21-15 15,-50 20 8-15,-54 20 6 16,-50 16-16-16,-54 10-57 16,-51 3-104-16,-29 16-155 15,-54 3-190-15</inkml:trace>
  <inkml:trace contextRef="#ctx0" brushRef="#br1" timeOffset="172191.2">17900 15852 485 0,'0'0'47'16,"0"0"33"-16,0 0 0 16,0 0-43-16,0 0 30 15,84 1 24-15,0-46-40 16,36-25-1-16,47-23-18 15,49-22-24-15,52-20 14 16,37-8-19-16,37-9 17 16,25-1-12-16,13 1-14 15,-6 1 27-15,-24 9-19 16,-23 14-5-16,-44 20 11 16,-48 24-14-16,-56 27 7 15,-53 23-31-15,-51 23-17 16,-43 11-30-16,-32 0-92 15,-15 9 18-15,-32-2-119 16</inkml:trace>
  <inkml:trace contextRef="#ctx0" brushRef="#br1" timeOffset="184970.03">18739 16078 438 0,'0'0'90'0,"0"0"16"16,0-43 4-16,0 35-13 15,0 2-31-15,0 5 3 16,0 1-30-16,0 12-22 16,0 18 2-16,0 10 0 15,0 13 8-15,0 8-13 16,0 4-2-16,11-2 3 16,3-3-14-16,3-8 4 15,4-7-3-15,0-9-6 16,3-4 13-16,1-8-11 0,1-7 1 15,0-6 5 1,0-5-8-16,-1-6 9 0,3 0-10 16,-3-9-14-16,0-10 7 15,-1-6-14-15,-1-3-3 16,-4-3 1-16,1-5 3 16,-5 0 21-16,-1-1-5 15,-2 1 5-15,-2 3 9 16,-4 4-6-16,-3 7 7 15,-3 8 2-15,0 8 6 16,0 6 24-16,-6 6-26 16,-5 16-5-16,0 5 0 15,4 5-6-15,3-1 13 16,-1-4-16-16,5-4 2 16,0-5 4-16,12-8-7 15,4-7 4-15,6-3-2 16,-1 0-5-16,3-16 17 15,1-4-14-15,-2-3 3 16,-1-2 4-16,-7-3-7 16,-4-1 11-16,-4 0-9 15,-7 3 2-15,0 3 29 16,-4 5-6-16,-15 10 0 16,-6 8-20-16,-1 3-11 15,-5 17 16-15,3 6-14 16,7-4 3-16,10-1-29 15,7-6-44-15,4-6-63 16,10-4-54-16,15-5-42 16,1 0 12-16,4 0-76 15</inkml:trace>
  <inkml:trace contextRef="#ctx0" brushRef="#br1" timeOffset="185406.3889">19526 16281 404 0,'0'0'87'0,"0"0"16"15,0 0 2-15,0 0-36 16,37-70-8-16,-37 53-10 16,0-3-2-16,0 1 11 15,0 0-20-15,-6 6 1 16,-6 6 0-16,2 2-24 16,-2 5 5-16,1 0-17 15,4 1-7-15,2 9 15 16,5 2-16-16,0-2 5 15,0-1 0-15,15 0-7 16,7-1 14-16,6 3-15 16,6 2 5-16,3 4 6 15,3 12-9-15,0 7 9 16,-3 9-4-16,-3 11-9 16,-4 11 21-16,-7 7-18 15,-6 3 5-15,-6 3 4 16,-7 0-8-16,-4-10 11 15,0-11-12-15,0-11 2 16,-8-12 12-16,-6-17-4 16,-1-11 9-16,-3-8 2 15,-1-10-18-15,-1-19 13 16,-1-15-28-16,4-10-17 16,3-10-37-16,5-11-79 15,8-12-76-15,1 0-151 16</inkml:trace>
  <inkml:trace contextRef="#ctx0" brushRef="#br1" timeOffset="185577.0799">19827 16254 596 0,'0'0'99'0,"0"0"-6"16,0 0 2-16,63 105-10 16,-48-60-34-16,-1-1 15 15,-5 2-52-15,3-9-7 16,-3-4-11-16,-4-11-117 15,1-10-55-15,-6-12-105 16,0 0-230-16</inkml:trace>
  <inkml:trace contextRef="#ctx0" brushRef="#br1" timeOffset="185715.11">19875 16072 561 0,'0'0'115'0,"-14"-88"26"16,11 70-12-16,3 15-19 15,0 3-74-15,0 13-42 16,0 9-6-16,8 1-98 16,6 1-182-16</inkml:trace>
  <inkml:trace contextRef="#ctx0" brushRef="#br1" timeOffset="186096.59">20201 16065 777 0,'0'0'5'0,"0"0"71"0,0 0 6 16,-90-2-31-16,72 26-12 15,2 5-19-15,7 2 0 16,6-3 11-16,3 0-26 15,4-6-5-15,15-2 5 16,6-7-7-16,5 1 8 16,2-2-5-16,2 1-6 15,-2 0 15-15,-4 1-2 16,-5 3 19-16,-10 0-1 16,-10 2-11-16,-3 0 16 15,-5 1-3-15,-14-3 2 16,-5-3-14-16,-1-8-18 15,2-3 6-15,4-3-35 16,4-8-54-16,4-17-16 16,4-14-103-16,-1-16-113 15</inkml:trace>
  <inkml:trace contextRef="#ctx0" brushRef="#br1" timeOffset="186565.84">20403 15642 864 0,'0'0'59'15,"0"0"-14"-15,0 0 57 16,19 130-20-16,-7-59-35 16,2 8-21-16,6 2-21 0,0-4-10 15,2-9 14 1,-1-10-114-16,-2-14-22 0,-1-13-3 15,-10-9-20-15,1-13-23 16,-9-5 29-16,0-4-31 16,-5-10 214-16,-6-10 67 15,-4-2-16-15,3-5-3 16,0-2 17-16,6 0 31 16,5-3-51-16,1-2-33 15,0 1 3-15,7-2-25 16,9 2-13-16,6 2-9 15,1 4-7-15,-2 6 10 16,4 7-16-16,-1 8 9 16,-1 6 6-16,-1 7 0 15,-2 19 33-15,1 9-3 16,0 5-4-16,-3 4-5 16,-2 2-17-16,-1-1-6 15,-3-4-6-15,-4-4-9 16,-5-7-42-16,-1-8-142 15,-2-8-144-15,0-14-151 16</inkml:trace>
  <inkml:trace contextRef="#ctx0" brushRef="#br1" timeOffset="186704.96">20726 15745 731 0,'0'0'114'16,"0"0"43"-16,0 0-100 0,0 0-53 15,0 0-9 1,9 59-166-16,7-32-252 16</inkml:trace>
  <inkml:trace contextRef="#ctx0" brushRef="#br1" timeOffset="186950.96">21092 15904 999 0,'0'0'49'0,"0"0"56"15,-93 96-20-15,70-52-6 16,9 2-27-16,9-5-19 16,5-5-15-16,13-12-14 15,25-11 10-15,7-13-20 16,9 0 7-16,4-19-25 15,-6-7-92-15,-6-4-109 16,-15 1-197-16</inkml:trace>
  <inkml:trace contextRef="#ctx0" brushRef="#br1" timeOffset="187948.18">21061 15272 342 0,'0'0'128'0,"0"0"-21"16,0 0-6-16,0 0-20 15,44 33 40-15,-19 31-4 16,6 18-22-16,-2 17-40 16,0 3-21-16,0-5-2 15,-4-6-30-15,-1-16 1 16,-4-17 0-16,-4-16-25 16,0-16-15-16,-9-13-40 15,-7-13-67-15,0 0 30 16,-7-25 8-16,-19-9 53 15,-5-5 51-15,-3-4-2 16,-5 5 20-16,6 4 14 16,4 6 14-16,10 12 9 15,5 6 3-15,11 7 14 16,3 2-28-16,6-2-46 16,15 0 12-16,4 1-10 15,5-4 5-15,0 2-1 16,-4 0-8-16,-4 4 12 15,-9 0-102-15,-4 0-97 16,-9 0-203-16</inkml:trace>
  <inkml:trace contextRef="#ctx0" brushRef="#br1" timeOffset="188823.28">21226 15357 385 0,'0'0'71'16,"0"0"28"-16,19-78 12 15,-19 61-24-15,0 9-9 16,-19 8-10-16,-9 0-43 16,-5 14-4-16,-4 9-13 15,1 4 15-15,5-2 16 16,6 1-3-16,8-4-9 15,11-5-21-15,6-7-7 0,0-6 9 16,24-4-14-16,12-4 9 16,6-14 1-16,5-4-8 15,3-2 13-15,-6 7-11 16,-8 5 1-16,-10 12 4 16,-16 0-7-16,-10 25 16 15,-5 11 33-15,-21 4-8 16,-8 7 9-16,0-1-11 15,3-6-7-15,10-5-12 16,11-9-13-16,10-6 9 16,0-13-18-16,16-5 3 15,13-2 5-15,2 0-3 16,3 0 3-16,-1 0-3 16,-4 0-5-16,-6 0 17 15,-11 13-18-15,-4 9 8 16,-4 6 6-16,-4 1-3 15,2 3 40-15,-2-1-17 16,3-1-8-16,2-2 2 16,3-4-18-16,5-4 2 15,0-4-4-15,1-4-9 16,4-1 21-16,-1-2-16 16,-4 0 3-16,2 0 4 15,-3 0-6-15,1-2 8 16,2 0-10-16,5-4-3 15,6-3-66-15,2-4-117 16,6-20-172-16</inkml:trace>
  <inkml:trace contextRef="#ctx0" brushRef="#br1" timeOffset="191107.8">22466 15363 648 0,'0'0'121'16,"0"0"-53"-16,0 0-23 15,-14 90 31-15,10-35-8 16,3 4-27-16,1-1-23 16,0-3-18-16,0-8 7 15,0-15-8-15,0-11-2 16,-1-14 14-16,-3-7 3 15,-6-12 34-15,-2-22-28 16,-3-17-14-16,-5-14 28 16,-4-16-22-16,-3-15 0 15,0-11 2-15,4-12-9 16,3-6 1-16,13 4-15 16,7 17-5-16,6 15 9 15,19 24-4-15,9 23 8 0,5 25-1 16,-1 17-6-1,-1 0 15-15,0 23-10 0,0 13 0 16,-10 8 8-16,-8 11-5 16,-12 8 5-1,-7 4-5-15,-7 6-2 0,-22 1 13 16,-4-2-12-16,4-4 12 16,6-7 6-16,4-2-2 15,14-11 8-15,5-3-18 16,8-9-1-16,21-7 5 15,10-5-13-15,10-10 10 16,6-9-7-16,6-5-6 16,8-3 21-16,-1-17-19 15,-2-8 7-15,-6-7 0 16,-4-4-11-16,-6-3 3 16,-8-1-19-16,-9-4 1 15,-10-1 11-15,-4-3 5 16,-10 2 8-16,-9 5-7 15,0 7-11-15,-13 13 24 16,-13 13-10-16,-9 11 3 16,-5 13 4-16,-2 20-8 15,4 8 12-15,11 4-3 16,11 0 5-16,12-1 5 16,4-5-17-16,17-10 4 15,13-6-1-15,8-9-8 16,2-12 19-16,6-2-16 15,0-8 3-15,1-15 0 16,-8-5-15-16,-7-4 10 16,-5 1-7-16,-10-1 5 0,-8 5 14 15,-6 3-9 1,-3 1 5-16,0 6 3 0,0 2 3 16,0 3 26-16,0 2-16 15,-3 5-3-15,3 0-1 16,0 5-14-16,0 0 2 15,6 12-9-15,5 11 1 16,4 8 20-16,2 14-16 16,-1 10 6-16,0 10 5 15,3 10-17-15,1 7 17 16,-3 5-13-16,2 1 2 16,1-5 8-16,-5-4-10 15,2-9 10-15,-10-15-6 16,-4-9-7-16,-3-14 21 15,0-13-17-15,-7-15 16 16,-7-4 12-16,-2-27-14 16,1-24 2-16,-4-18-17 15,2-18 2-15,2-14 12 16,3-11-14-16,9-3 8 16,3 7-4-16,0 13-22 15,11 16-12-15,5 18-52 16,4 18-11-16,-4 21-7 15,0 14 27-15,-6 8 56 16,0 0 14-16,-1 7 2 16,1 13 19-16,0 4 25 15,0 3 30-15,2 6 3 16,2 0-20-16,-1 0-4 16,1-1-15-16,-2-5-13 15,-4-9-6-15,3-3-10 16,-7-7 6-16,-1-8-2 0,-3 0-6 15,0-8 25 1,0-17-23-16,0-6 11 16,-7-12-5-16,4-5-10 0,-1-5 13 15,4-2-17-15,0 2-2 16,4 7-12-16,9 10-36 16,4 11-13-16,-1 15 13 15,3 10 2-15,-3 0 28 16,-2 17 4-16,2 5-13 15,0-1-28-15,0 0 10 16,0-3 28-16,-3-1-29 16,-2-1 0-16,1-2 50 15,-5-2 0-15,2-3 11 16,-6-4 26-16,2-3 8 16,0-2 15-16,-1 0 11 15,1-12 3-15,0-6-36 16,1-4-14-16,1-3 1 15,-1 0-17-15,-2 2-3 16,1 0 12-16,-5 5-16 16,0 4 17-16,0 8 12 15,-3 6-12-15,-7 0 15 16,-6 9-30-16,1 12 0 16,0 8 6-16,4 2-1 15,5-1 19-15,6 0-20 16,0-6-5-16,8-4 14 15,12-6-17-15,2-7 7 16,1-6-3-16,3-1-4 16,-3-7 16-16,-1-14-14 15,-2-5 2-15,-2-6 4 0,0-3-9 16,-2-3 10-16,-2 2-7 16,-1 6-5-16,-3 7 17 15,-1 9-15 1,1 9 5-16,-1 5-4 0,-2 9-6 15,0 15 20-15,3 3-12 16,-1 5 0-16,0-3 7 16,-1-2-8-16,-2-5 7 15,0-7-6-15,-2-4-5 16,-2-9 20-16,-2-2-16 16,0 0 15-16,0-14 11 15,0-7-22-15,0-7 10 16,3-3-14-16,5-4-1 15,7 1 10-15,8-1-10 16,4 5 4-16,2 6-3 16,4 11-5-16,-1 10 17 15,-6 3-17-15,-3 5 7 16,-4 19 5-16,-2 2-7 16,-8 2 10-16,-2 1-10 15,-5-4 0-15,-2-4 11 16,0-5-14-16,0-8 8 15,0-7-1-15,-6-1-11 16,6-7 14-16,0-15-17 16,0-7-4-16,0-7-15 15,9-1-8-15,6 1 15 16,0 9 8-16,-1 9 11 16,-1 12 16-16,-2 6-14 0,-2 8 15 15,-1 19 18 1,-4 2-12-16,3 5 19 0,-7 2-16 15,3-5-16-15,-3-6 1 16,0-4-37-16,0-10-54 16,0-11-72-16,0 0-81 15,0-18-119-15</inkml:trace>
  <inkml:trace contextRef="#ctx0" brushRef="#br1" timeOffset="191242.8289">24479 14529 528 0,'0'0'140'0,"-6"-92"23"15,6 70-49-15,0 17 23 16,6 5-69-16,3 24-57 16,-2 6-14-16,6 0-24 15,0 0-153-15,2-6-330 16</inkml:trace>
  <inkml:trace contextRef="#ctx0" brushRef="#br1" timeOffset="191499.8499">24749 14596 950 0,'0'0'13'0,"0"0"-13"15,0 0 44-15,3 75 21 16,10-45-10-16,-1 0-23 15,2 0-10-15,-4-4-13 16,0-4 2-16,-4-6-13 16,0-7-31-16,-3-6-31 15,-2-3-14-15,-1-7-58 0,0-15-140 16,0-11-66-16</inkml:trace>
  <inkml:trace contextRef="#ctx0" brushRef="#br1" timeOffset="191639.8799">24687 14280 861 0,'0'0'112'16,"0"0"-57"-16,0 0-48 15,10 96 4-15,15-60-16 16,3-1-35-16,3-3-145 16,2-6-129-16</inkml:trace>
  <inkml:trace contextRef="#ctx0" brushRef="#br1" timeOffset="192160.07">24944 14555 792 0,'0'0'46'16,"0"0"59"-16,0 0-20 16,0 71-26-16,13-50-24 15,0-1-35-15,7-5 2 16,-2-6 3-16,6-3-6 15,-5-6 9-15,-3 0-9 16,-2-3-1-16,-5-11 10 16,-8-2-25-16,-1-3 0 15,0-1 9-15,-7-4 0 16,-7 0 20-16,-1 1-17 16,-2-2 4-16,2 4 9 0,0 1 4 15,5 4 26-15,5 3-4 16,2 5-17-16,3 3 1 15,0 2-23-15,2 3 3 16,11 0 2-16,4 0-5 16,-1 12 15-16,6 3-15 15,-4 5 3-15,-2 2 6 16,-1-2-7-16,-2-1 7 16,-5-4-5-16,-1-4-6 15,-1-4 19-15,-1-7-13 16,2 0 25-16,0-7 28 15,6-13-16-15,3-7-9 16,2-3-18-16,1 0-4 16,0 6 6-16,0 8-10 15,-3 11 10-15,1 5-12 16,-2 5-8-16,2 16 21 16,-1 6-19-16,0 1-54 15,-5-1-161-15,-5-1-408 16</inkml:trace>
  <inkml:trace contextRef="#ctx0" brushRef="#br1" timeOffset="199972.51">19659 17130 676 0,'0'0'8'0,"61"-44"-10"16,8 8 25-16,34-8 26 15,28-9-37-15,27-9 5 16,13 2-19-16,11 3 5 16,5 2-9-16,-7 4-41 15,-17 7 33-15,-20 6-65 16,-22 8-20-16,-27 5 57 16,-27 7-27-16,-26 9-32 15,-24 6 65-15,-17 3 36 16,-9 0 124-16,-30 14-32 15,-20 8-74-15,-22 11-14 16,-17 9-32-16,-18 4-43 16,-11 4-55-16,-6 2-89 15</inkml:trace>
  <inkml:trace contextRef="#ctx0" brushRef="#br1" timeOffset="200487.4">19853 17116 505 0,'0'0'0'16,"-132"60"1"-16,67-27 5 16,2-3 12-16,8-3 61 15,9-3 23-15,7-7-48 16,12-5 7-16,7-3-20 0,8-4 23 16,6-2-13-1,3-2-20-15,3 0 16 0,0-1-31 16,1 0-14-16,19 0 5 15,15-5-8-15,20-17 9 16,20-12-4-16,24-14-11 16,26-12 23-16,26-12-23 15,22-6 7-15,7 0-1 16,5 3-21-16,-6 6-5 16,-13 10-43-16,-27 11-14 15,-27 9-8-15,-22 9-21 16,-28 11 31-16,-23 5 26 15,-19 7 37-15,-17 7 31 16,-3 0 6-16,-29 5 47 16,-19 15 6-16,-17 10-49 15,-14 8-9-15,-22 8-18 16,-9 6-8-16,-11 4 10 16,-8 2-26-16,-1-3 14 15,5-4 10-15,6-5-3 16,10-7 20-16,19-8-16 15,14-9 8-15,19-7 18 16,21-11-5-16,19-4 5 16,17 0-17-16,5-16-19 15,27-8-80-15,6-3-190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3:23:03.913"/>
    </inkml:context>
    <inkml:brush xml:id="br0">
      <inkml:brushProperty name="width" value="0.05292" units="cm"/>
      <inkml:brushProperty name="height" value="0.05292" units="cm"/>
      <inkml:brushProperty name="color" value="#00B050"/>
    </inkml:brush>
  </inkml:definitions>
  <inkml:trace contextRef="#ctx0" brushRef="#br0">12753 5638 853 0,'0'0'20'0,"0"0"58"16,0 0 43-16,0 0-68 15,-16 54-43-15,15 7 20 16,1 21 12-16,0 15 21 15,6 10-4-15,11 8-31 16,-1 4 1-16,4-1-22 16,-5-7-1-16,2-9 3 15,0-7-7-15,-8-6 6 16,1-16-21-16,0-14-5 16,0-9-33-16,-4-12-93 15,0-18-81-15,-3-13-256 16</inkml:trace>
  <inkml:trace contextRef="#ctx0" brushRef="#br0" timeOffset="254.79">12617 6767 790 0,'0'0'58'0,"0"0"-7"16,48 70 45-16,-21-40-32 0,5-2-33 15,3 1-25-15,4-4-8 16,0-7 12-16,3-6-12 16,-3-5-18-16,-3-7-85 15,-1-2-104-15,-5-15-199 16</inkml:trace>
  <inkml:trace contextRef="#ctx0" brushRef="#br0" timeOffset="424.08">13130 6687 876 0,'0'0'85'0,"0"0"6"15,-39 103-14-15,26-59 3 16,3 2-42-16,1-1-24 15,5-3-9-15,0-10-12 16,4-11-88-16,0-9-265 16</inkml:trace>
  <inkml:trace contextRef="#ctx0" brushRef="#br0" timeOffset="1733.86">12687 4062 472 0,'0'0'78'16,"0"0"38"-16,0 0 6 16,-17 1-36-16,9 20-47 15,-6 5-18-15,0 6 28 0,2 9 6 16,3 0-15-16,3-1-1 16,5-2-9-16,1-4-8 15,0-4 1-15,10-10-16 16,10-6-5-16,6-9 1 15,1-5-6-15,8-12 10 16,0-14-3-16,-2-9-3 16,0-10 8-16,-4-7-13 15,-7-6 8-15,-9-8-1 16,-9 0-7-16,-4-3 16 16,0 6-12-16,-19 10 2 15,-5 10 20-15,-2 14 15 16,0 12 23-16,0 17-25 15,1 0-11-15,5 12-6 16,3 15-22-16,7 9 0 16,8 6 3-16,2 5-8 15,2 2 12-15,21 2-23 16,7-7-57-16,3-3-75 16,3-9-138-16,-1-4-406 15</inkml:trace>
  <inkml:trace contextRef="#ctx0" brushRef="#br0" timeOffset="2024.79">13063 4327 875 0,'0'0'95'0,"0"0"-32"0,0 0-12 16,0 0-27-1,0 0-12-15,22 57-11 0,3-57 1 16,2 0 12-16,4-17 0 16,-3 0 0-16,-5-3-1 15,-8 1 10-15,-5 4 48 16,-10-1 8-16,0 7 9 16,-23 2-12-16,-6 3-50 15,-4 2-16-15,-5 2-20 16,-5 0-69-16,-8 0-141 15,-8-1-372-15</inkml:trace>
  <inkml:trace contextRef="#ctx0" brushRef="#br0" timeOffset="2861.52">8020 5658 771 0,'0'0'50'0,"0"0"7"15,-28 81-9-15,28-53-19 16,0 1-14-16,9-9-1 15,11-7-6-15,2-7 5 16,6-6-9-16,0-7 0 16,3-19 23-16,-4-11 1 15,-2-7-10-15,-7-4 1 16,-12-3 12-16,-6 3 5 16,0 2 8-16,-21 6 8 15,-5 10-3-15,-2 8-11 16,1 10-2-16,3 9-7 15,3 3-13-15,2 6-2 0,6 15-22 16,6 6 3-16,5 4 4 16,2 3-9-1,2 0 13-15,15-3-9 0,8-4-25 16,8-6-46-16,3-8-45 16,1-11-59-16,-3-2-160 15</inkml:trace>
  <inkml:trace contextRef="#ctx0" brushRef="#br0" timeOffset="3022.96">8312 5638 887 0,'0'0'137'16,"0"0"-31"-16,0 81-14 16,3-51-12-16,11 0-40 15,5-1-20-15,6-1-13 16,5-3-15-16,-3 0-143 15,-8-1-322-15</inkml:trace>
  <inkml:trace contextRef="#ctx0" brushRef="#br0" timeOffset="3752.68">7966 7425 626 0,'0'0'96'15,"0"0"3"-15,-40 82-2 16,33-47-19-16,6-1-12 15,1 1-19-15,0-3-23 16,12-5 3-16,7-8-13 16,3-4-9-16,4-11 1 15,3-4-7-15,2-10 3 16,-2-17-1-16,-1-6 1 16,-4-10-2-16,-8-2-8 15,-8-4 9-15,-8 1-1 16,-2 1 0-16,-17 3 30 0,-7 9 18 15,-3 8-11-15,0 14 11 16,3 12 0-16,2 2-15 16,9 26-24-16,1 6-16 15,10 6 14-15,4 4-14 16,4-4 3-16,21-6-16 16,4-3-88-16,5-7-52 15,1-5-120-15,-2-3-338 16</inkml:trace>
  <inkml:trace contextRef="#ctx0" brushRef="#br0" timeOffset="4042.66">8310 7594 1014 0,'0'0'111'16,"0"0"-65"-16,0 0-32 15,0 0 0-15,0 0-8 16,33 10 6-16,-18 3 4 16,-5 3 2-16,-5 4 7 15,-3 1 0-15,-2 1 4 16,0-1-7-16,0-6-15 16,0-2 1-16,0-6-4 15,0-7-10-15,17 0 10 16,11-11-7-16,12-10-2 15,14-6-50-15,5 0-63 16,-3 0-45-16,-4 11-404 16</inkml:trace>
  <inkml:trace contextRef="#ctx0" brushRef="#br0" timeOffset="4919.06">8154 10599 720 0,'0'0'81'0,"0"0"30"15,-10 90-16-15,10-65-10 16,0-4-44-16,12-9-17 16,8-10-9-16,4-2-14 15,1-12 9-15,4-15-7 16,-1-14-4-16,-3-5 3 16,-5-7-9-16,-9-3 8 15,-10-3 1-15,-1-3-3 16,-4 2 10-16,-19 2-8 15,-2 5 13-15,0 12 8 16,-1 9 4-16,0 18 12 16,-2 14 1-16,6 12-15 15,3 24-4-15,3 13-20 16,5 6 8-16,6 5 3 16,5-2-3-16,0 1 6 15,19-8-16-15,13-11 0 16,11-5 6-16,8-11-9 15,7-10-24-15,2-10-100 0,-2-4-141 16,-3 0-417 0</inkml:trace>
  <inkml:trace contextRef="#ctx0" brushRef="#br0" timeOffset="5553.91">8582 10653 791 0,'0'0'92'0,"0"0"6"16,0 0-21-16,0 0-34 15,0 0-23-15,-3-68-20 16,7 48 4-16,7 1 7 15,-3 1-8-15,1 6 2 16,-4 3-5-16,3 2 0 16,0 1 6-16,-1 5-11 15,1 1 4-15,1 0 0 16,-1 0-5-16,1 0 11 16,-1 5-7-16,-1 4 2 15,-1 3 4-15,-1 1-6 16,-1-2 5-16,-3 0-4 15,1-2-1-15,-2-3 8 16,1-5-7-16,2-1 7 16,2-2 1-16,3-15 5 15,2-6 7-15,2-2-16 16,2-2 2-16,-1 6 2 16,-1 3-9-16,-1 7 6 0,-1 5-5 15,-1 6-4-15,-3 0 8 16,0 8-7-16,-2 7 5 15,0 2 2-15,2 1-5 16,-3-2 8-16,-1-3-8 16,5-8 0-16,1-5 4 15,4 0-4-15,1-8 7 16,4-13 0-16,-1-2-4 16,4-2 19-16,-4 5-13 15,0 6 5-15,-3 6 17 16,0 8-8-16,-4 0-11 15,1 20-10-15,-3 7 0 16,-3 4 4-16,-4 2-110 16,0-5-260-16</inkml:trace>
  <inkml:trace contextRef="#ctx0" brushRef="#br0" timeOffset="6682.04">1915 4860 801 0,'0'0'85'15,"0"0"6"-15,0 0-22 16,-6-17-43-16,15 17-31 15,10 0 9-15,4 3-2 16,3 11 9-16,0 6-5 16,-6 8-5-16,-4 4 7 15,-3 3-5-15,-5 0 1 16,-3-5-1-16,-4-6-13 16,1-9-1-16,1-9-7 15,1-6-7-15,5-5 17 16,1-19-1-16,0-7 6 15,4-8-2-15,-2-7-2 16,-3 2 12-16,-5 0-7 16,-3 4 5-16,-1 8 22 15,0 8 6-15,0 6 20 16,0 10 8-16,0 4-9 16,0 4-19-16,0 3-33 15,0 17-13-15,0 11-1 16,0 6 21-16,9 7 1 15,5 3-7-15,6-4-3 16,11-8-46-16,-2-11-106 0,-3-5-70 16,-4-11-188-1</inkml:trace>
  <inkml:trace contextRef="#ctx0" brushRef="#br0" timeOffset="6868.44">2332 4903 677 0,'0'0'154'16,"0"0"-78"-16,0 0-36 16,0 0 27-16,0 0-24 15,16 100-8-15,-5-66-14 16,3 3-13-16,2 1-5 16,2-2-5-16,1 0-71 15,-3-7-298-15</inkml:trace>
  <inkml:trace contextRef="#ctx0" brushRef="#br0" timeOffset="7694.67">2090 7402 726 0,'0'0'69'0,"0"0"23"16,0 0-17-16,0 0-23 16,0 0-46-16,14-28-11 15,13 28 8-15,7 0-5 16,0 0 10-16,-2 0-10 0,-7 12 2 16,-8 1 3-1,-5 3-5-15,-12 1 1 0,0 0-22 16,0-2-2-16,-5-6 21 15,-6-4 0-15,1-5 6 16,1 0 4-16,2-17-17 16,3-9 3-16,4-3 1 15,0 0 4-15,0 6 3 16,0 5-2-16,0 11 31 16,9 7 15-16,-1 3-34 15,-1 18 24-15,3 4 16 16,4 4-6-16,0 4-25 15,0-2-14-15,0-2 1 16,5-8-8-16,3-3-20 16,0-9-136-16,1-9-118 15,1 0-271-15</inkml:trace>
  <inkml:trace contextRef="#ctx0" brushRef="#br0" timeOffset="7994.55">2519 7515 919 0,'0'0'125'15,"0"0"-25"-15,0 0-54 16,0 0-30-16,0 0-13 16,7 4-2-16,4 1 7 15,1 3-6-15,1 0-1 16,-5 5 7-16,2 1-6 15,-7 9 8-15,-3 2 1 16,0 5 15-16,0 2 6 16,-9-2-4-16,0-5 0 15,6-2-12-15,3-9-16 16,0-8-1-16,13-6-7 16,19-7-15-16,11-16-44 15,-2-8-88-15,0 3-281 0</inkml:trace>
  <inkml:trace contextRef="#ctx0" brushRef="#br0" timeOffset="8976.44">1784 13294 845 0,'0'0'62'16,"0"0"12"-16,0 0-32 15,0 0-37-15,36-10-3 16,-17 10 0-16,0 10 3 16,2 8-2-16,-7 6-3 15,-6 5 11-15,-5-1-10 16,-1-2 1-16,-2-4 2 0,0-7-5 15,0-9 4 1,0-6-7-16,12-10 5 0,-2-19 7 16,10-12-11-16,0-11 4 15,7-5-1 1,-2 0-7-16,-6 7 14 0,-3 9-10 16,-5 12 4-16,-5 13 27 15,-3 11 42-15,-3 5-15 16,2 5-37-16,-2 20-27 15,0 10 11-15,4 7 22 16,0 6 3-16,4 0-7 16,5-5-21-16,8-9 7 15,5-8-9-15,9-10-26 16,2-9-83-16,2-7-127 16,-1 0-189-16</inkml:trace>
  <inkml:trace contextRef="#ctx0" brushRef="#br0" timeOffset="9569.2">2392 13510 970 0,'0'0'82'16,"0"0"25"-16,0 0-13 15,0 0-72-15,0 0-14 16,8-89-5-16,4 63-4 16,-2 3 4-16,0 6-3 0,-6 6-4 15,0 8 11 1,-1 3-14-16,4 0-4 0,0 0-5 16,2 13 17-16,3 2 6 15,-2 3-5-15,5-1-3 16,-5-2 6-16,0-2-7 15,-4-5 4-15,-1-3-2 16,-2-3-4 0,-1-2 11-16,2 0-6 0,2-7 10 15,1-11 8-15,3-3-15 16,3-5 2-16,2 1-7 16,-4 4 0-16,1 8 4 15,-2 6-9-15,0 7-2 16,0 0-5-16,-1 12 8 15,-2 8 13-15,4 1-8 16,-5-1-2-16,-1-1-12 16,-2-4-1-16,0-8 15 15,1-4-4-15,-3-3 0 16,3-1 14-16,2-16-1 16,-2-4-5-16,2 0 1 15,-1-1-5-15,2 4 18 16,1 10-11-16,0 7-3 15,3 1-7-15,5 5-17 16,2 16 26-16,6 6-5 16,2 0-44-16,2 1-86 15,-4-6-272-15</inkml:trace>
  <inkml:trace contextRef="#ctx0" brushRef="#br0" timeOffset="11072.7">18071 7390 698 0,'0'0'144'15,"0"0"-67"-15,-6 42-32 16,6-4 32-16,0 4-30 15,3 3-23-15,12-3-7 16,8-10-12-16,5-9 0 16,4-11-2-16,3-12-4 15,1 0 8-15,4-23-6 16,-5-12-4-16,1-6 5 16,-7-6-9-16,-6-3 8 15,-7 5 2-15,-6 6-5 16,-6 10 20-16,-2 17 11 15,-2 12 13-15,0 12-21 16,0 26-28-16,0 19 25 16,4 15-3-16,4 11-8 15,3 16 23-15,2 19-7 16,-3 8-13-16,2 0-5 16,-5 1 85-16,-6 2-53 0,-1-7-37 15,-8-19 2-15,-15-18 3 16,-11-11-5-16,-7-20 8 15,-3-25-8-15,-8-22-7 16,-4-10-3-16,2-40-72 16,-3-24-54-16,-3-25-50 15,0-29-184-15</inkml:trace>
  <inkml:trace contextRef="#ctx0" brushRef="#br0" timeOffset="11455.8498">19038 6135 905 0,'0'0'104'16,"0"0"30"-16,0 0-34 15,0 0-18-15,-38 4-43 0,9 38-40 16,-5 14 4-16,0 20-2 16,-7 19-5-16,6 2-26 15,4-1-225-15,-1-6-728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3:23:20.816"/>
    </inkml:context>
    <inkml:brush xml:id="br0">
      <inkml:brushProperty name="width" value="0.05292" units="cm"/>
      <inkml:brushProperty name="height" value="0.05292" units="cm"/>
      <inkml:brushProperty name="color" value="#00B050"/>
    </inkml:brush>
  </inkml:definitions>
  <inkml:trace contextRef="#ctx0" brushRef="#br0">17640 12521 282 0,'0'0'104'15,"0"0"-34"-15,0 0 3 16,0 0 13-16,0-17-10 16,0 17-10-16,0-3-5 15,0 3-10-15,0 0 9 16,0 0-21-16,0 0-3 16,0 0-10-16,0 0-18 15,3 10 5-15,2 7 0 16,2 2 11-16,-3 5 0 15,4-1-6-15,0-1 5 16,-2-1-5-16,4-7-6 16,5-8 11-16,7-6-15 15,15-10 6-15,14-21 8 16,23-17-15-16,20-15 4 16,22-13-13-16,18-11 1 15,16-3 6-15,8 0-14 16,-4 8-7-16,-12 10-54 15,-17 15-81-15,-21 13-121 0</inkml:trace>
  <inkml:trace contextRef="#ctx0" brushRef="#br0" timeOffset="30866.43">11058 11905 612 0,'0'0'71'15,"0"0"19"-15,0 0 4 16,-11-9-16-16,11 9-19 16,0 0-30-16,0 0-14 15,0 0-13-15,11 0-1 16,11 0 12-16,8-4-6 16,10-6 1-16,7-3 0 15,7-2-14-15,4-5-13 16,-2 1-138-16,-2-2-82 0,-9 2-270 15</inkml:trace>
  <inkml:trace contextRef="#ctx0" brushRef="#br0" timeOffset="31542.49">11746 11725 387 0,'0'0'84'15,"0"0"-9"-15,-15 69-20 16,-2-41 16-16,-1-2-35 15,-4-2-8-15,-1-3-4 16,1-5 6-16,1-3 7 16,1-6 9-16,4-7 24 15,-1 0-3-15,6 0-30 16,2-7-7-16,6-7-6 16,3-4-17-16,0-3 2 15,9 2-9-15,9-2-1 16,4 1 2-16,3 2-3 15,3 6 2-15,1 2-4 16,-6 5 0-16,2 2 2 16,-4 1-13-16,1 2 6 15,-3 0 3-15,1 0-2 16,3 0 14-16,0 0-11 16,4 0-3-16,1 0 4 0,4-5-3 15,-2-2 10-15,0-1-6 16,1-5-22-16,-2-1-9 15,-3 0 23-15,-3-1 5 16,-6-3 6-16,-3 0-5 16,-5 0 13-16,-7-2-7 15,-2 1 7-15,0 1 27 16,-6 0 26-16,-18 3 3 16,-6 5-5-16,-4 2-13 15,-5 5-2-15,1 3-19 16,1 0-1-16,6 12-12 15,10 8-14-15,5 2 7 16,8 2-12-16,7 5-7 16,1-2-104-16,0-3-133 15,0 0-314-15</inkml:trace>
  <inkml:trace contextRef="#ctx0" brushRef="#br0" timeOffset="32809.25">13793 11321 379 0,'0'0'48'0,"0"0"44"16,0 0-28-16,0-17 10 16,0 14-15-16,0 3-18 15,0 0 8-15,0 0-5 16,0 0-15-16,0 0-1 15,0 0-29-15,0 12 11 16,0 4 11-16,0 5-3 16,-6 5 8-16,-7 5-2 15,-3 5-14-15,-8 0 0 16,-1 0-8-16,-4 0 3 16,0-6 2-16,1-6 2 15,4-4 17-15,4-8-14 16,0-8 3-16,4-4 0 15,1 0-5-15,4-13 5 16,1-10-8-16,4-4-6 16,5-3 5-16,1 0-8 15,0 3 3-15,0 7-1 16,11 4-3-16,1 8 11 16,2 8-10-16,2 0 1 15,4 0 4-15,2 13-5 0,4 5 5 16,1-2-4-16,4-1-2 15,2-3 8-15,3-4-9 16,1-4-4 0,1-4-33-16,-3 0-28 0,1-7 8 15,-6-9 8-15,-1-4 44 16,-5-7 12-16,-2-4-5 16,-9-3 4-16,-4 0-1 15,-8-2-1-15,-1 4 20 16,0 8 28-16,-19 6 1 15,-7 12-4-15,-7 6-26 16,-2 0-5-16,-3 12-12 16,0 5-2-16,5 2 1 15,-3 2-13-15,1-1-127 16,-1 0-207-16</inkml:trace>
  <inkml:trace contextRef="#ctx0" brushRef="#br0" timeOffset="33215.14">13211 11515 571 0,'0'0'26'15,"0"0"77"-15,0 0-30 16,1 75-8-16,5-44-26 16,1-2-24-16,0-3-3 15,2-2-11-15,-2-5-1 16,-3-6 3-16,1-2-13 16,-3-3-76-16,-2-8-83 15,0 0-126-15</inkml:trace>
  <inkml:trace contextRef="#ctx0" brushRef="#br0" timeOffset="33431.3">13110 11684 663 0,'0'0'132'16,"0"0"-38"-16,0 0-16 15,0 0-9-15,0 0-28 16,85-32-8-16,-46 24-23 16,6 4-5-16,1-3-4 15,3-3-8-15,-2-4-97 16,-3-3-317-16</inkml:trace>
  <inkml:trace contextRef="#ctx0" brushRef="#br0" timeOffset="35471.67">17450 11344 718 0,'0'0'1'0,"-17"28"12"15,12-4 30 1,0 5 13-16,5 0-25 0,0 4-2 15,0-2-15-15,5 1 15 16,8-7-4-16,3-3-18 16,0-5 1-16,4-9-7 15,-1-8 0-15,3 0 8 16,1-8 2-16,-1-14 5 16,1-8 1-16,-6-6-7 15,-1 0 23-15,-8-3 0 16,-8-2-2-16,0 3 4 15,-20 7-1-15,-10 7-5 16,-6 8-18-16,-3 8-5 16,-1 8-1-16,3 0-6 15,9 17 2-15,9 5-6 16,13 2-2-16,6 0 6 16,11-1-25-16,18-7-96 15,9-8-89-15,4-5-161 16</inkml:trace>
  <inkml:trace contextRef="#ctx0" brushRef="#br0" timeOffset="35824.41">17987 11415 654 0,'0'0'71'0,"0"0"34"15,0 0-19 1,0 0-14-16,0 0-32 0,17 0-27 16,18-3 16-16,13-2-7 15,6-5-9-15,6-2-9 16,8-2-6-16,-2-1 9 15,0 0-9-15,-4 0 2 16,-4 2 2-16,-11 1-2 16,-10 0-8-16,-11 4-38 15,-9 2-28-15,-8 0-36 16,-7 2-52-16,-2-4-76 16,0 4-150-16</inkml:trace>
  <inkml:trace contextRef="#ctx0" brushRef="#br0" timeOffset="36133.1899">18537 11163 761 0,'0'0'97'15,"0"0"40"-15,0 0-70 16,0 0-44-16,0 0-19 15,34-3 3-15,-10 11 5 16,4 0-11-16,-3 1 3 16,-5 3-1-16,-2 2-6 15,-5 4 7-15,-6 4-5 16,-7 4 2-16,0 5 44 16,-8 2-24-16,-14 2-10 15,-4-4-8-15,1-2-5 0,3-10 7 16,11-6-15-1,8-12-63-15,3-1-105 0,13-23-136 16</inkml:trace>
  <inkml:trace contextRef="#ctx0" brushRef="#br0" timeOffset="36569.1199">19258 11226 640 0,'0'0'35'0,"0"0"51"16,0 0-6-16,0 0 6 15,-2-75-46-15,2 49-19 16,0-6 4-16,0-1 7 16,0-4 7-16,0-1-14 15,-8 3 0-15,-2 2 1 16,-2 6-8-16,5 5 13 16,0 9 5-16,2 12-5 15,3 1 2-15,2 15-32 16,0 13-2-16,2 8 5 0,10 9 2 15,-1 3 9-15,3 2-17 16,0-1 5 0,-4-2 0-16,-3-4-6 0,2-4 8 15,-3-8-26-15,-2-6-115 16,-4-6-117-16,0-7-193 16</inkml:trace>
  <inkml:trace contextRef="#ctx0" brushRef="#br0" timeOffset="36761.43">19174 11382 888 0,'0'0'74'16,"0"0"-14"-16,0 0-4 15,78-21-17-15,-32 7-31 16,9-4-8-16,1 3 2 15,-9-1-52-15,-6 7-134 16,-19 1-213-16</inkml:trace>
  <inkml:trace contextRef="#ctx0" brushRef="#br0" timeOffset="37358.89">17540 12019 525 0,'0'0'38'0,"0"0"17"16,0 0-1-16,0 0 24 15,79-21-8-15,-15 5-23 16,22-7 6-16,30-7 2 15,19-6 40-15,21-3-47 16,12-1-23-16,2 2-21 16,-1 5 0-16,-5 5-2 15,-6 3-4-15,-8 5 13 16,-1 1-17-16,-9 0 4 16,-14 2 2-16,-20 3-12 15,-25 5-42-15,-30 6-64 16,-28 3-124-16,-23 0-239 15</inkml:trace>
  <inkml:trace contextRef="#ctx0" brushRef="#br0" timeOffset="37818.83">17770 12141 642 0,'0'0'24'0,"0"0"41"15,0 0 17-15,0 0-14 16,0 0-24-16,18-61-27 15,16 49 11-15,11-1 3 16,12-2 3-16,15-3-10 16,20-1-12-16,19-5 10 15,21-5 9-15,21-5 0 16,14-1-8-16,5 0-16 16,-3-1 1-16,-11 5-6 15,-18 6-6-15,-25 3 5 16,-23 6-4-16,-24 4 4 15,-23 5 0-15,-13 2-3 16,-15 1 9-16,-9 0-8 16,-1 4 4-16,-7 0 0 15,0 0-6-15,0 0 5 0,0 0-40 16,0 0-141 0,-13-1-199-16</inkml:trace>
  <inkml:trace contextRef="#ctx0" brushRef="#br0" timeOffset="65241.34">11963 15510 528 0,'0'0'51'16,"0"0"71"-16,0 0-23 15,-1-26-33-15,-4 26 4 16,3 0-30-16,-3 8-40 16,1 13 9-16,1 10 26 0,-1 7-18 15,1 7 19 1,1 1-16-16,2 2 2 0,0 1 0 15,0 0-14-15,0-3 8 16,5-2-10 0,3 1 0-16,1-4 3 0,1 0-11 15,-3-2 6-15,-1-1-2 16,0-1-8-16,-2-5 17 16,-2-3-15-16,2-3 4 15,-4-2 4 1,0-4-7-16,0-4 11 0,0-3-12 15,0-5 2-15,0-1 7 16,0-3-8-16,0-2 6 16,0-2-1-16,0 0-3 15,0-11 17-15,0-7-14 16,0-3 4-16,0-4 1 16,3-3-7-16,3 3 8 15,1-1-12-15,2 2 4 16,-1 4 5-16,4 3-8 15,-3 1 6-15,2 3-2 16,-1 4-8-16,0 1 18 16,0 1-16-16,-3 0 5 15,1 5 2-15,-1-1-7 16,1 3 13-16,-2 0-14 16,2 0 3-16,-1 2 7 15,3 8-1-15,0 4 5 16,2 4 0-16,-1 3 4 15,3-1 12-15,-1 3-16 16,4 1 4-16,-2-1 4 16,-2 1-11-16,5 0 15 15,-5-2-16-15,-1 0 0 16,0 0 6-16,-3-1-7 16,-1-3-1-16,-3-2-2 0,-1-1-8 15,-1-5-57-15,0-4-79 16,0-6-109-16,3 0-323 15</inkml:trace>
  <inkml:trace contextRef="#ctx0" brushRef="#br0" timeOffset="66009.75">12548 16400 460 0,'0'0'95'15,"0"0"33"-15,0 0-47 16,0 0-16-16,-36 29-10 15,27-8-6-15,4 3-16 0,0 3 0 16,4-1-8 0,1-1-16-16,0-4 17 0,0 0-23 15,0-5-2-15,7-2 7 16,4-6-9-16,0-4 9 16,2-4-6-16,-1 0-3 15,0-1 16-15,4-14-15 16,-4-3 4-16,2-5 1 15,-4-2-10-15,-1-7 16 16,-2-5-14-16,0-4 2 16,-4-4 4-16,0-3-6 15,-3 2 6-15,0 3-12 16,0 8-5-16,-9 6 21 16,-2 8-11-16,-4 6 7 15,0 8 4-15,3 4 3 16,-2 3 19-16,2 0-20 15,-2 0-4-15,5 10 3 16,0 2-10-16,3 5 9 16,5 1-2-16,1 4-3 15,0 3 15-15,0 2-14 16,10 2 3-16,8 0 0 16,5-1-9-16,3-2 15 15,1-5-16-15,3-6 3 16,1-5 3-16,-3-7-61 15,0-3-85-15,-5-4-79 16,-3-17-154-16</inkml:trace>
  <inkml:trace contextRef="#ctx0" brushRef="#br0" timeOffset="66431.1">12827 15631 735 0,'0'0'93'0,"0"0"2"15,0 0-35-15,0 0-5 16,-27 59-35-16,27-37-2 16,5 2 13-16,8 2-14 15,3 4 0-15,1-2-11 16,1 4-4-16,2-1 26 16,-3 1-23-16,1-1 0 15,-3-1 0-15,-3 0-10 16,-2-1 16-16,-3-1-14 15,-4-4 3-15,0 1 4 16,0-3-10-16,-3-3-8 16,0 0-40-16,1 0-53 15,2-4-42-15,0-6-39 16,3-2-105-16</inkml:trace>
  <inkml:trace contextRef="#ctx0" brushRef="#br0" timeOffset="67182.4599">12980 15591 424 0,'0'0'88'0,"0"0"18"0,0 0-21 16,0 0 8-16,-42-24-38 15,29 36-9-15,-1 7 29 16,-1 8-18-16,3 8-4 15,1 5-9-15,2 8-7 16,5 3 9-16,4 3-8 16,0 2-1-16,0 1-13 15,13-5-12-15,6-5 39 16,2-5-29-16,4-5-10 16,1-9-4-16,0-5-9 15,-2-7 11-15,-3-4-14 16,-7-4 2-16,-3-4 10 15,-3-2-11-15,-5-2 7 16,0 0-3-16,0 0-9 16,-2-6-22-16,1-5-74 15,3-1-36-15,-1-2-73 16,2-6-201-16</inkml:trace>
  <inkml:trace contextRef="#ctx0" brushRef="#br0" timeOffset="67727.19">13171 15870 582 0,'0'0'89'16,"0"0"-28"-16,0 0-28 16,0 0-10-16,0 0-12 15,47 5-10-15,-34 8 9 16,0 3 13-16,-7 3 3 16,-4-1 14-16,-2 1-19 15,0 2-3-15,0-4-10 16,-5 0-10-16,-3-3 12 15,0-6-14-15,4-1 1 16,4-7 8-16,0 0-11 16,0 0-15-16,0-15-18 15,11-6-13-15,2-6 10 16,3-4-36-16,-4-1-20 16,-2 1-1-16,-3 3 97 15,0 6 51-15,-5 4 26 16,-2 9 16-16,0 3 5 15,0 6-1-15,0 0-20 16,0 0-55-16,-2 15-1 16,-1 2 17-16,-1 3-29 15,4 3 6-15,0 1 7 16,0-2-16-16,7 0 7 16,9-3-14-16,4-7-5 15,3-4-35-15,-1-6-124 16,1-2-192-16</inkml:trace>
  <inkml:trace contextRef="#ctx0" brushRef="#br0" timeOffset="68151">13410 15383 725 0,'0'0'90'16,"0"0"31"-16,0 0-36 15,0 0-29-15,88 92-20 16,-56-56 4-16,0 9-11 16,-2 7 38-16,-1 9-16 15,-6 7-24-15,-10 2 6 16,-6 2 1-16,-7 3-6 16,-4-7-11-16,-15-3-16 15,-1-7 14-15,-2-6-17 16,5-7 1-16,1-9 5 15,6-8-29-15,4-7-55 16,2-11-75-16,1-10-80 16,3 0-167-16</inkml:trace>
  <inkml:trace contextRef="#ctx0" brushRef="#br0" timeOffset="69690.48">17839 15420 350 0,'0'0'69'0,"0"0"30"16,0 0-30-16,5-58-7 0,-5 46 0 15,0-1-12-15,0 3-6 16,-8-1-8-16,-4 2-17 15,-5-1 12-15,-2 1-11 16,-3 3-2-16,1 3 14 16,-1-1-18-16,2 4-7 15,1 0-2-15,4 4-6 16,0 8 13-16,3 8-15 16,2 3 1-16,4 3 6 15,3 1-4-15,3 1 4 16,0-2-5-16,3-4 0 15,11-2 6-15,3-6-9 16,0-1 6-16,-2-7-1 16,3-3-6-16,0-3 15 15,0 0-11-15,-1-8 3 16,-2-8 5-16,0-2-4 16,-3-4 3-16,-1 0-7 15,-5 1-3-15,0-1 13 16,-3 4-10-16,-1 3 4 15,-2 4 1-15,0 6 28 16,0 4 11-16,0 1-23 16,0 0-14-16,0 5 0 15,-3 8-8-15,1 5 5 16,2 4-5-16,0 4-1 16,0 4 12-16,5 6-13 15,5 2 17-15,4 13 4 16,2 11-13-16,-6 6 13 15,3 6 65-15,-1 2-35 0,1 7-32 16,-4-3-13-16,-1-5 12 16,2-1-14-16,-2 0-1 15,-3-3 10-15,-3-3-9 16,-2-3 9-16,0-3 2 16,-13-4-8-16,-10-3 19 15,-8-5-19-15,-5-5 6 16,-5-9 9-16,-3-6-8 15,0-12 10-15,0-10-19 16,2-8 0-16,-1-8 7 16,5-24-11-16,2-13-18 15,4-16-85-15,1-16-70 16,3-10-79-16,5-7-319 16</inkml:trace>
  <inkml:trace contextRef="#ctx0" brushRef="#br0" timeOffset="70404.77">18467 15187 524 0,'0'0'108'0,"0"0"29"15,0 0-39-15,-37 85 7 16,28-27-10-16,0 9-36 16,7 11 2-16,2 6-11 15,0 4-3-15,0 0-13 16,11-4-25-16,7-5 1 15,6-8-8-15,8-11-7 16,5-14 15-16,5-15-94 0,4-21-105 16,2-10-175-1</inkml:trace>
  <inkml:trace contextRef="#ctx0" brushRef="#br0" timeOffset="71043">18818 15207 601 0,'0'0'115'15,"0"0"17"-15,0 0-76 16,0 0 10-16,0 0 14 16,-8 94-34-16,14-41 8 0,2 2-20 15,-2 5-8-15,0 1-4 16,-4-6-14-16,-1-6 11 16,1-10-19-16,-1-10 1 15,1-10 5-15,-2-7-8 16,3-10 8-16,-3-2-7 15,0-13 5-15,0-11 10 16,2-5-16-16,0-6 9 16,3 0 3-16,0 4-10 15,2 7 15-15,3 6-15 16,2 8 8-16,2 10 2 16,0 0-14-16,2 16 5 15,0 11 0-15,0 5-4 16,-3 5 13-16,-3 4-14 15,-2-1 5-15,0 0-18 16,4 1-82-16,-2-8 23 16,1-6-14-16,-1-7-228 15,5-11-324-15</inkml:trace>
  <inkml:trace contextRef="#ctx0" brushRef="#br0" timeOffset="71486.83">19202 15804 856 0,'0'0'78'16,"0"0"-4"-16,0 0-19 15,0 0-20-15,0 0-8 0,-34 75-25 16,34-56 5-1,0-2-2-15,0-5-7 16,5-5 8-16,6-4-8 0,5-3-1 16,-1 0 12-16,0-15-11 15,3-9 5-15,-7-6-1 16,-3-2-8-16,-5-5 16 16,-3 0-16-16,0 4 7 15,-2 4 3-15,-10 5-6 16,-2 9 5-16,-2 8-4 15,3 7 2-15,-1 0 8 16,3 12-6-16,0 8 9 16,5 3-7-16,6 4-9 15,0 0 20-15,2 0-17 16,13-4 2-16,7-5 1 16,9-9-6-16,9-8 3 15,5-1-67-15,5-13-23 16,2-15-133-16,0-7-321 15</inkml:trace>
  <inkml:trace contextRef="#ctx0" brushRef="#br0" timeOffset="72495.4599">19636 15220 496 0,'0'0'75'0,"0"0"26"15,0 0-14-15,0 16 20 16,0 4-15-16,0 10-11 16,0 9-12-16,0 11-14 15,0 4 3-15,0 4-29 16,0 3-9-16,-1-2-13 16,1-9-11-16,0-7 15 15,18-10-27-15,7-10-71 16,2-11-18-16,4-12-122 15,-3 0-241-15</inkml:trace>
  <inkml:trace contextRef="#ctx0" brushRef="#br0" timeOffset="72976.11">19834 15463 604 0,'0'0'37'0,"0"0"38"15,0 0-47-15,0 0 15 16,0 0-17-16,43 28-5 16,-43-6 3-16,0 3 4 15,0 2-2-15,-2-5-28 16,-7-1 6-16,-2-6-1 15,2-4-6-15,1-5 12 16,4-6-9-16,2 0 1 16,2-3 8-16,0-12-17 15,0-9 5-15,3-2-33 16,9-3-5-16,1-2 23 16,-3 3-9-16,-2 3 32 15,0 10 4-15,-4 1 33 16,-2 9 36-16,-1 5-5 15,1 0-31-15,-2 0-21 16,0 12 0-16,0 6 5 16,0 2-13-16,0 2-6 15,0 3 6-15,0-2-14 16,3-2 4-16,2-4-1 0,4-5-10 16,5-3-4-1,2-9-83-15,3 0-50 16,-1-6-208-16</inkml:trace>
  <inkml:trace contextRef="#ctx0" brushRef="#br0" timeOffset="73321.97">20033 15165 733 0,'0'0'36'0,"0"0"70"15,0 0-18-15,42 93-19 16,-29-54-23-16,-2 7-18 15,-3 5-8-15,-6 0 35 16,-2 1-46-16,0-2-7 16,-11-3 6-16,-5-8-11 15,-2-6 9-15,2-6-39 16,1-11-65-16,7-7-118 16,0-9-320-16</inkml:trace>
  <inkml:trace contextRef="#ctx0" brushRef="#br0" timeOffset="73966.61">20169 14950 615 0,'0'0'107'16,"0"0"1"-16,0 0-33 0,0 0-11 16,75 22 7-16,-42 18-20 15,2 10-11-15,-1 14 22 16,-5 11-24-16,-5 10-4 15,-6 8-8-15,-12 15-1 16,-6 2 6-16,-11-2-30 16,-18-6 17-16,-9-3-9 15,-4-14-12-15,5-20 9 16,9-13-7-16,14-12-44 16,10-16-55-16,4-17-96 15,7-7-184-15</inkml:trace>
  <inkml:trace contextRef="#ctx0" brushRef="#br0" timeOffset="76338">20972 15469 663 0,'10'0'48'0,"7"-1"46"16,11-9-10-16,6-3-25 16,10 0-40-16,0-1-1 15,0 4-15-15,-7 0 4 16,-6 5-9-16,-11 5-57 16,-17 0-94-16,-3 5-92 15,-7 12-156-15</inkml:trace>
  <inkml:trace contextRef="#ctx0" brushRef="#br0" timeOffset="76491.16">21047 15605 536 0,'0'0'92'15,"0"0"31"-15,0 0-35 0,0 0-29 16,0 0-2-16,0 0-13 16,120 45-23-16,-64-65-12 15,7-9-10-15,5-10-39 16,5-4-153-16,2-4-293 15</inkml:trace>
  <inkml:trace contextRef="#ctx0" brushRef="#br0" timeOffset="77065.95">21970 15125 777 0,'0'0'70'0,"0"0"42"16,0 0-69-16,0 0-33 15,0 0 29-15,20 33-5 16,0-16-25-16,-1 0-5 15,4-5 3-15,0-7-8 16,-2-5 8-16,3 0-9 16,-1 0 0-16,-6-10 13 15,-1-5-14-15,-5-1 6 16,-1-2 0-16,-5 0-3 0,-4 3 36 16,-1 2-16-16,0 0-4 15,0 5 21 1,0 3-8-16,0 3 12 15,0 2-22-15,0 2-21 0,4 15 6 16,1 9-4-16,3 12 14 16,3 11 8-16,1 11 1 15,-1 13 11-15,-1 15-26 16,-1 17 0-16,-3 10 8 16,-6 8 25-16,0 6 29 15,-12 5-55-15,-10-2-6 16,-11-11 22-16,-6-5-23 15,-5-14 3-15,-4-17-9 16,-4-22-9-16,1-25 20 16,4-26-45-16,-2-19-53 15,7-42-55-15,4-30-75 16,5-31-141-16,4-28-383 16</inkml:trace>
  <inkml:trace contextRef="#ctx0" brushRef="#br0" timeOffset="77550.39">22589 14433 681 0,'0'0'91'0,"0"0"26"15,0 0-58-15,0 0 44 16,-26 112-39-16,10-41-20 16,-4 13-34-16,-6 16-6 15,-5 1-32-15,-6-2-284 16</inkml:trace>
</inkml:ink>
</file>

<file path=ppt/ink/ink14.xml><?xml version="1.0" encoding="utf-8"?>
<inkml:ink xmlns:inkml="http://www.w3.org/2003/InkML">
  <inkml:definitions>
    <inkml:context xml:id="ctx0">
      <inkml:inkSource xml:id="inkSrc0">
        <inkml:traceFormat>
          <inkml:channel name="X" type="integer" max="3123" units="cm"/>
          <inkml:channel name="Y" type="integer" max="1769" units="cm"/>
          <inkml:channel name="T" type="integer" max="2.14748E9" units="dev"/>
        </inkml:traceFormat>
        <inkml:channelProperties>
          <inkml:channelProperty channel="X" name="resolution" value="100.90469" units="1/cm"/>
          <inkml:channelProperty channel="Y" name="resolution" value="101.60827" units="1/cm"/>
          <inkml:channelProperty channel="T" name="resolution" value="1" units="1/dev"/>
        </inkml:channelProperties>
      </inkml:inkSource>
      <inkml:timestamp xml:id="ts0" timeString="2021-11-18T08:00:31.060"/>
    </inkml:context>
    <inkml:brush xml:id="br0">
      <inkml:brushProperty name="width" value="0.05292" units="cm"/>
      <inkml:brushProperty name="height" value="0.05292" units="cm"/>
      <inkml:brushProperty name="color" value="#00B0F0"/>
    </inkml:brush>
  </inkml:definitions>
  <inkml:trace contextRef="#ctx0" brushRef="#br0">15558 8184 0,'-11'280'16,"11"-280"-16</inkml:trace>
  <inkml:trace contextRef="#ctx0" brushRef="#br0" timeOffset="1728.9584">9680 3909 0,'0'0'16,"65"11"-16,65 21 16,55 22-16,75 21 15,11 12 1,33 9 0,-33-20-1,87 53-15,-131-43 16,88 22-1,-76-11-15,21 10 16,-54 1 0,54 32-1,-54 0-15,-11-11 16,33 54 0,-65-10-16,-22-1 31,11 43-31,-44-42 15,-10 31 1,-33 1-16,0 32 16,-44-43-1,1 21 1,-22-43-16,-11 44 16,-32-22-1,-11-22-15,-33 54 16,0-75-1,-21 21 1,-22 22-16,21-86 16,-10-11-1,10-33-15,-42 12 32,-45-1-32,34-21 15,-12-11 1,22 0-16,55-22 15,21 1-15,11 0 16,21-12 0,12 1-1,10 0 1,0-11-16,12 0 16,-1 0-1,0 0-15,0 0 31,0 0-31,11-11 16,0-10-16,33-33 16,21-32-1,54-119-15,-32 33 32,0 10-32,-32 54 15,-12 33 1,-10 21-16,-11 22 15,-11 10-15,0 1 32,-11 21-32,-32 43 15,-77 108 1,-10 86-16,11-76 16,-44 44-1,33-55 1,65-74-1,11-33-15,21-22 16,1 1-16,10-11 16,0 0-1,11-1 1,1-10 0,10 0-16,21 0 15,66 11 1,65 21-16,11 1 15,-1-1 1,-10 33 0,-44-12-16,-32-9 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3:25:21.730"/>
    </inkml:context>
    <inkml:brush xml:id="br0">
      <inkml:brushProperty name="width" value="0.05292" units="cm"/>
      <inkml:brushProperty name="height" value="0.05292" units="cm"/>
      <inkml:brushProperty name="color" value="#00B050"/>
    </inkml:brush>
  </inkml:definitions>
  <inkml:trace contextRef="#ctx0" brushRef="#br0">12554 15337 145 0,'0'0'42'16,"0"0"-1"-16,-10-6-2 16,8 5-9-16,0 0-49 15,-1 1 27-15,1 0 49 16,1 0-29-16,-1 0-21 16,1 0 8-16,-2 0 20 0,3 0 2 15,-2 0-5-15,1 0-3 16,-1-2 13-16,2-2 6 15,0 3-38-15,0-3 4 16,0 1 10-16,0 0 2 16,0 0 0-16,0-1-17 15,0-1 3-15,0-4 19 16,11-2-7-16,-1-1-3 16,0 0-5-16,2-1-5 15,2-1 10-15,-1 1-18 16,1-3 8-16,-2 0 3 15,3 1-8-15,2-3 10 16,2-4-14-16,5-1 3 16,3-5 12-16,6-7-15 15,5-5 4-15,8-9-3 16,8-6-7-16,8-8 20 16,15-14-18-16,20-14 4 15,19-20 8-15,21-24 14 16,35-21-7-16,36-31-7 15,36-28-1-15,36-29 33 16,35-28-16-16,40-22-11 16,26-16-6-16,19-12-4 15,13-17 26-15,9 3-34 16,14 3 2-16,-9 4 11 16,-1-12 2-16,-6 12-2 15,-4 15-14-15,-12 6 7 16,-28 21 16-16,-18 10-23 15,-36 33 1-15,-35 27 7 16,-47 38-9-16,-46 30 19 16,-47 38-72-16,-53 36-91 0,-51 27-130 15</inkml:trace>
  <inkml:trace contextRef="#ctx0" brushRef="#br0" timeOffset="1371.52">12418 15345 339 0,'0'0'25'0,"-13"-3"30"16,9 2-22-16,-2 1 28 15,-1 0-30-15,-5 4-17 16,-2 13 0-16,-8 8 7 16,-5 6 14-16,-11 10-19 15,-9 8 0-15,-10 9 16 16,-9 7-9-16,-15 13 7 16,-14 6-10-16,-9 10-8 15,-10 10 9-15,-3 9-18 16,-3 5 11-16,3 4 6 15,3 1-9-15,-3 3 11 16,1-3-13-16,-5 3-5 16,-8 4 7-16,-10 4-11 15,-12 1 32-15,-6 1-23 16,-1 2-12-16,2-3 17 0,8-1-8 16,3-10 3-16,17-5 9 15,7-11-15-15,12-12 8 16,10-17-17-16,12-16 3 15,19-13 10-15,16-17-12 16,21-15 6-16,16-11-26 16,13-7-97-16,2-7-85 15</inkml:trace>
  <inkml:trace contextRef="#ctx0" brushRef="#br0" timeOffset="6865.85">16318 16003 731 0,'0'0'57'16,"0"0"-7"-16,0 0-35 16,0 0 63-16,-24 60-12 0,22-21-32 15,2 0-8 1,0 1-10-16,0-3 2 0,0-5-19 15,0-6 1-15,0-8-23 16,0-10-107-16,0-8-87 16,0-5-157-16</inkml:trace>
  <inkml:trace contextRef="#ctx0" brushRef="#br0" timeOffset="7017.55">16276 15979 809 0,'0'0'88'0,"0"0"-33"16,0 0-53-16,0 0-18 15,0 0-70-15,0 0-99 16,22 37-155-16</inkml:trace>
  <inkml:trace contextRef="#ctx0" brushRef="#br0" timeOffset="7342.59">16438 16174 417 0,'0'0'120'15,"0"0"9"-15,0 71-47 16,0-50-20-16,0-3-24 16,-3-5-9-16,2-7-11 15,-1-6 11-15,2 0 33 16,0-17 0-16,0-8-48 15,0-9-5-15,9-5-13 0,1 1 20 16,1-4-5 0,0 7 6-16,-3 6-1 0,5 9-5 15,-2 11 8-15,4 9-22 16,-2 0-7-16,3 21 15 16,0 8-8-16,1 6 4 15,-2 3-5-15,-1 1-40 16,-1-5-7-16,1-2-65 15,-2-9-89-15,1-8-129 16</inkml:trace>
  <inkml:trace contextRef="#ctx0" brushRef="#br0" timeOffset="7594.69">16764 16129 792 0,'0'0'25'0,"0"0"61"16,0 82 3-16,0-33-8 16,0 6-44-16,0 7-24 15,0 1-5-15,0 0-11 16,2-5 15-16,6-10-16 16,1-12-6-16,-2-12-59 15,-1-13-62-15,-3-11-69 16,-3-6-37-16,0-19 56 15,0-9 117-15,-9-11 26 16,-5-7-33-16</inkml:trace>
  <inkml:trace contextRef="#ctx0" brushRef="#br0" timeOffset="7816.54">16738 16126 274 0,'0'0'90'0,"0"-93"27"16,0 60 28-16,5 3-6 15,3 5-22-15,5 3-36 16,-1 5-19-16,8 2-16 15,0 9-28-15,5 6 7 16,-1 1-19-16,-1 21-1 16,-5 10 3-16,-4 7-10 15,-8 3 10-15,-6 3-9 16,0 0-1-16,-9-3 10 16,-8-4-21-16,-1-4-43 15,0-10-46-15,-1-7-57 16,6-11-122-16</inkml:trace>
  <inkml:trace contextRef="#ctx0" brushRef="#br0" timeOffset="8521.04">17070 16092 873 0,'0'0'34'0,"0"0"-8"16,0 0 17-16,0 0 15 16,-26 70-32-16,26-41-18 15,0-2-11-15,0-5 10 16,2-8-9-16,7-7-7 15,3-7 2-15,-2 0-14 0,2-11 6 16,0-8-11-16,-4-4 8 16,-2 1 26-16,0 3-11 15,-2 5 3-15,-2 5 5 16,-2 8-2-16,0 1 10 16,1 5-23-16,0 12 7 15,4 3 12-15,1 1-14 16,1 0 7-16,7-5-3 15,1-3-4-15,2-7 7 16,1-6-35-16,-1 0-22 16,1-1 29-16,-4-15-7 15,-3-6 4-15,2-4 15 16,-3-6 7-16,-2-7-12 16,-2-4-11-16,-3-7 22 15,0-5 8-15,-3-5-5 16,0-3 12-16,0 0-9 15,0 3 1-15,0 8 4 16,0 15-4-16,0 10 10 16,3 10 35-16,-2 12 15 15,1 5 6-15,-2 0-19 16,0 0-5-16,0 10-11 16,2 6 14-16,1 10 5 15,0 11-22-15,2 12-2 16,-1 6 8-16,-1 10 7 15,-3 3-5-15,0 0-25 16,0-3-13-16,0-10 12 16,5-5-13-16,2-10-28 15,5-11-74-15,0-11-62 0,2-9-59 16,-2-9-243-16</inkml:trace>
  <inkml:trace contextRef="#ctx0" brushRef="#br0" timeOffset="8761.08">17215 16015 768 0,'0'0'96'16,"0"0"-10"-16,0 0-33 15,0 0 4-15,56-18-9 16,-19 4-43-16,5-6-3 16,2-1 1-16,1-6-68 15,-8-3-104-15,-5-2-328 16</inkml:trace>
  <inkml:trace contextRef="#ctx0" brushRef="#br0" timeOffset="9865.57">9835 11754 717 0,'0'0'44'0,"0"0"28"16,-20 78-4-16,20-44 7 16,0-3-32-16,13-3-31 15,10-9 1-15,0-4-13 16,-1-9 2-16,-1-6 1 15,1 0-4-15,-5-9 13 16,-1-14-8-16,-4-9 8 16,-4-6 5-16,-5-7-8 15,-3-4 2-15,0-1 6 16,-16-1 11-16,-4 13 0 16,-9 9-20-16,-7 18 1 15,-1 11 3-15,-2 14-14 0,-1 17 11 16,9 7-14-16,8 4 0 15,7-3-4-15,16-8-53 16,0-7-48-16,20-4-84 16,7-9-142-16</inkml:trace>
  <inkml:trace contextRef="#ctx0" brushRef="#br0" timeOffset="10493.3797">10054 11708 842 0,'0'0'96'0,"0"0"-38"16,0 0-39-16,0 0 3 16,0 0-9-16,53 31-12 15,-35-15 4-15,-1 0-6 16,-2-7-9-16,-3-4-17 15,-1-5-6-15,1 0 17 16,-8-7 11-16,-3-13 3 16,-1-4 9-16,0-2-8 15,0 1 2-15,-5 6 4 16,-1 2-4-16,3 10 6 16,3 7 0-16,0 4-13 15,0 20 7-15,10 5-2 16,4 2 1-16,-1 5 1 0,6-6-5 15,-1-6 9 1,-1-9-8-16,-1-5 1 16,0-10 2-16,-2-4-8 15,-1-21 11-15,-4-13-59 0,-3-12 9 16,-6-12 16-16,0-13-14 16,-5-5-11-16,-18-10 4 15,-7-6-2-15,-3-1 50 16,-6-3-8-16,-1 0 8 15,7 13 7-15,7 12 4 16,8 21 92-16,6 18 13 16,9 21-48-16,3 15 20 15,0 8-63-15,0 19 7 16,15 13 28-16,4 8-18 16,11 14 2-16,3 8-9 15,6 8 1-15,3 5-13 16,3-1-12-16,-4 0 1 15,3-9-7-15,-4-9-7 16,-3-11-48-16,0-13-154 16,-14-13-9-16,-7-16-142 15</inkml:trace>
  <inkml:trace contextRef="#ctx0" brushRef="#br0" timeOffset="10856.24">10290 11455 785 0,'0'0'29'15,"0"0"10"-15,0 0-7 16,0 0-17-16,101-45-9 0,-71 21-9 16,0 2-61-1,-5 2-23-15,-11 8 7 0,-3 2 64 16,-4 6 14-16,-6 4 3 15,1 0 45-15,-1 14 13 16,3 13 3-16,7 10 19 16,4 10-8-16,6 12-1 15,9 4-19-15,7 4-30 16,4-2 17-16,0-1-4 16,3-4-20-16,-3-9-6 15,-8-7-14-15,-4-9 14 16,-6-10-35-16,-12-10-81 15,-8-9-57-15,-3-6-64 16,-13-14-34-16,-20-22-156 16</inkml:trace>
  <inkml:trace contextRef="#ctx0" brushRef="#br0" timeOffset="11080.48">10456 11211 624 0,'0'0'105'0,"0"0"-22"15,0 0-7-15,0 0 11 16,0 0-7-16,88-10-32 16,-60 24-12-16,-1 9-12 15,-5 5-2-15,1 4-2 16,-9 7-18-16,-7 4-1 16,-5 2 5-16,-2-1-10 15,-2-4-22-15,-12-6-64 16,-1-11-92-16,-2-14-58 0,-1-9-154 15</inkml:trace>
  <inkml:trace contextRef="#ctx0" brushRef="#br0" timeOffset="11644.69">10678 11260 839 0,'0'0'38'16,"0"0"12"-16,0 0 42 16,0 0-18-16,0 0-39 15,42 24-23-15,-33-22-10 16,1-2 5-16,0 0-7 16,-4-6 0-16,-1-12 4 15,0 0-13-15,1 0-5 16,-5 2-8-16,5 6 9 15,-1 7 9-15,6 3-11 16,0 3 10-16,5 14 5 16,4-2-15-16,1-1-11 15,5-6 12-15,-3-5 13 16,2-3 4-16,-3-4-6 16,-3-17 9-16,-9-6-11 15,-1-9-4-15,-9-8 12 16,0-9-5-16,-13-6 0 15,-9-11-11-15,-12-9-8 16,-7-7 12-16,-5-7-2 16,-3-2 7-16,3 8 7 15,8 12-4-15,9 19 20 16,13 23 19-16,9 24 28 16,7 14-28-16,0 25-36 0,17 12 21 15,6 10 1-15,5 8-11 16,5 3 5-16,5 2-11 15,2 1 3-15,3-3 2 16,1-5-8-16,-1-7 3 16,-4-7-9-16,-3-9-7 15,-11-10-121-15,-16-13-210 16,-9-9-356-16</inkml:trace>
  <inkml:trace contextRef="#ctx0" brushRef="#br0" timeOffset="11816.78">10818 10803 790 0,'0'0'28'16,"0"0"22"-16,109-64-40 16,-56 43-8-16,-1 7-1 15,-6 4-83-15,-3 9-86 16,-4 1-225-16</inkml:trace>
  <inkml:trace contextRef="#ctx0" brushRef="#br0" timeOffset="12084.62">10228 12421 827 0,'0'0'10'0,"0"0"99"16,0 0-4-16,47-105-80 15,15 30-10-15,26-16-14 16,26-17-2-16,21-12 15 16,11-5-11-16,-2 8-2 15,-10 15 0-15,-12 21-44 16,-28 20-77-16,-28 23-156 15,-27 25-121-15</inkml:trace>
  <inkml:trace contextRef="#ctx0" brushRef="#br0" timeOffset="12327.84">10371 12591 984 0,'0'0'-3'16,"0"0"-20"-16,0 0 55 16,88-92 48-16,-9 14-19 15,24-21-39-15,25-19-3 16,16-11 0-16,10-8-17 16,-4 6-3-16,-9 8 5 15,-9 16-52-15,-18 9-71 16,-15 8-14-16,-17 6-10 15,-14 5-422-15</inkml:trace>
  <inkml:trace contextRef="#ctx0" brushRef="#br0" timeOffset="13550.28">3531 5254 568 0,'0'0'37'16,"0"0"20"-16,0 0-16 0,3-7-14 15,10 2 3-15,17 1 10 16,22-7 46-16,29-5-48 15,27-5-33-15,29-5 41 16,31-4-19-16,28 0-23 16,21 3 14-16,21 0-19 15,26 4 2-15,26 1 5 16,27 3-12-16,22 0 13 16,26-3-9-16,14 0 3 15,13-2 9-15,8-2-20 16,-2-2 13-16,-7-4 2 15,-13 1-11-15,-21-1 35 16,-25 2-12-16,-27-1-5 16,-35 4 1-16,-29 3-15 15,-29 0 8-15,-17 2-7 16,-20-3-1-16,-14 3 13 16,-9-10-22-16,-15-10-98 15,-20-19-237-15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3:26:01.332"/>
    </inkml:context>
    <inkml:brush xml:id="br0">
      <inkml:brushProperty name="width" value="0.05292" units="cm"/>
      <inkml:brushProperty name="height" value="0.05292" units="cm"/>
      <inkml:brushProperty name="color" value="#00B050"/>
    </inkml:brush>
  </inkml:definitions>
  <inkml:trace contextRef="#ctx0" brushRef="#br0">21351 5053 137 0,'0'0'17'0,"0"-1"8"16,0 1 5-16,0 0 9 15,0 0-2-15,0 0-7 16,0 0 4-16,0 0 11 16,0 0-60-16,0-2 41 15,0 2 50-15,0 0-22 16,0 0-23-16,0 0-1 16,0 0 2-16,0 0-1 15,0 0-8-15,0 0-1 16,0 0-8-16,0-1 0 15,0 1-4-15,0 0-9 16,0 0 3-16,0 0-4 16,0 0-2-16,0 0 7 15,2 0-7-15,1 0 6 16,3 0 6-16,0-3 9 16,0 3 4-16,0 0-16 15,2 0-1-15,-2 0 7 16,-1 0-6-16,0 0 0 15,2 0-4-15,-4 0-2 16,2 0 10-16,-2 0-10 16,2 0 2-16,-2 0 6 15,1 0-7-15,-1 0 5 16,0 0-6-16,-1 0 0 0,6 0 10 16,-2-4-3-16,2 3 3 15,2 1-3-15,0-3-7 16,1 2 9-16,0 1-9 15,-1-3 1-15,2 3 1 16,-2 0-4-16,0 0 5 16,0 0-5-16,-1 0-1 15,1 0 7-15,0-5-8 16,-2 5 4-16,3 0 0 16,2 0-4-16,0 0 9 15,-1-2-8-15,7 1 2 16,-1 1 5-16,-1-1-9 15,2 1 7-15,-3 0-5 16,3 0-1-16,-6 0 8 16,1 0-7-16,-1 0 5 15,0 0-4-15,-1 0-2 16,2 0 9-16,-3 0-6 16,2 0-4-16,3-2 9 15,-2 2-10-15,3 0 7 16,0 0-3-16,-3 0-3 15,4 0 9-15,-3 0-5 16,3 0-2-16,-2 0 4 16,3 0-5-16,-3 0 10 15,4 0-11-15,-2 0 3 16,3 2 6-16,-1-2-9 16,1 0 4-16,-1 0 2 15,0 0-7-15,-2 0 12 16,-2 0-11-16,-2 0 4 15,0 0-1-15,0 0-1 16,2 0 5-16,0 0-3 16,1 0-4-16,1 0 8 0,0 0-7 15,1 0 4-15,0 0-1 16,0 0-3-16,-2 0 10 16,1 0-10-16,2 0 3 15,4 0 3-15,0 0-7 16,1 0 8-16,2-2-7 15,1-1-1-15,-1 0 11 16,1 3-11-16,-2-3 5 16,0 2 0-16,0-1-5 15,-1 1 11-15,-2 1-11 16,1-3 4-16,-1 1 3 16,-1 2-7-16,1-2 6 15,0 1-3-15,0-2-3 16,-4 2 8-16,3-1-7 15,-2 1 2-15,-1-1 3 16,1 2-5-16,0-2 6 16,-1 0-6-16,4-1 2 15,1 3 3-15,1-5-6 16,-1 2 0-16,3 0-1 16,0 2-6-16,-1-2 13 15,1 1-15-15,-1-1 4 16,-1 0 4-16,0 2-6 15,-1-2 7-15,2-1-3 16,0 3 3-16,0-2 8 16,3 2-7-16,-2-2 2 15,4 1 1-15,0-1-2 16,1 0 9-16,0 0-12 0,0-1 1 16,-2 2 4-16,2 0-8 15,2 1 3 1,0-3-6-16,2 1 2 0,-3 1 10 15,3 0-9-15,0 0 2 16,-4-1 2-16,0 0-1 16,1-2 10-16,-3 1-7 15,0 1 1-15,-1 3 3 16,-1-4-3-16,-4 3 3 16,-2-2-2-16,1 2-3 15,-1 1 9-15,2-3-9 16,5 3 4-16,3 0 0 15,5 0-3-15,7 0 8 16,5 0-10-16,0 0 3 16,-2 0 3-16,1 0-4 15,-6 0 4-15,-4 0-2 16,-8 0-4-16,-4 0 9 16,-3-4-6-16,-7 1 13 15,0-1 0-15,-1-2-5 16,-3 3 6-16,0-1-15 15,-6 1 0-15,-6 1-37 16,0 0-180-16,-18-1-348 16</inkml:trace>
  <inkml:trace contextRef="#ctx0" brushRef="#br0" timeOffset="3999.32">21442 5029 289 0,'-2'0'51'0,"-1"0"-9"15,0 0-12-15,-1 0-2 16,1 0-14-16,-2 0 1 15,2 5-9-15,1-5 9 16,-4 2 15-16,1 0-3 16,-2 1-5-16,2-2-2 15,-1 1 2-15,0 0 12 16,0-2-11-16,-2 3-2 16,-1-3-5-16,1 1 1 0,0 1 9 15,-2-2-7-15,5 0 1 16,0 0 0-1,0 0-14-15,1 0-1 0,-2 0 1 16,1 0-1-16,2 0 7 16,-2 1-10-16,-1-1 2 15,1 3 1-15,-2-3-5 16,1 2 4-16,-2 1-5 16,3-3 1-16,-1 3 8 15,-3-1-3-15,4-2 5 16,-1 2-4-16,0-2-1 15,1 2 16-15,-1-2-14 16,0 1 2-16,-2-1 3 16,2 2-9-16,1-2 4 15,-2 1-7-15,1 0-2 16,1 1 8-16,0-2-7 16,-1 1 4-16,-3 1 1 15,0 0-5-15,2-1 16 16,-1 1 27-16,1 1-16 15,-2-1-13-15,2 0-9 16,-3 1 1-16,2 0-6 16,1 0-3-16,0 0 10 15,0 0-10-15,2-1 5 16,0 1-1-16,2-3-3 16,-3 4 8-16,1-3-7 15,2 3 2-15,-2-4 2 16,1 3-3-16,1-3 4 15,-3 1-3-15,1 1-3 16,2-2 9-16,-2 0-9 16,-2 1 4-16,2-1 2 15,1 1-6-15,0 1 8 0,-2-2-9 16,-4 3 3 0,3-1 4-16,-2 1-6 15,2 1 5-15,-3 1 5 0,2-1-5 16,3-1 4-16,0 0-10 15,1 2 5-15,-3-1 3 16,2-1-6-16,0-1 6 16,-1 2-7-16,1-1 1 15,0 2 9-15,1-3-13 16,-1 0 6-16,1 1 1 16,-2 2-2-16,1-2 7 15,-4 1-6-15,3-1-1 16,-3 2 3-16,-1 0-4 15,-2 2 4-15,4-3-3 16,-4-2-1-16,5 1 5 16,0 0-3-16,2 0 0 15,2-1-2-15,-2 0-2 16,1 1 9-16,1 2-7 16,-2-1-1-16,1 1 2 15,2-2 2-15,-2 1-2 16,0 1 0-16,-1 1-4 15,-2 0 14-15,3-1-13 16,-5 2 4-16,-1 0 1 16,-1 1-4-16,0-1 4 15,1-1 1-15,-1 0-7 16,4-1 8-16,4-1-7 16,-2 0 5-16,1 0 0 15,-2-1-6-15,5 1 13 0,-1-1-14 16,0 0 5-1,-1-1 5-15,0 3-9 0,-3-1 11 16,1 0-9-16,-1 0 0 16,0 0 11-16,0 2-11 15,-1-2 2-15,1-1 1 16,-3 2-4-16,3-1 10 16,-1 1-7-16,3-3-2 15,-2 0 6-15,0 1-7 16,4 2 6-16,-3-2-3 15,1 0-1-15,-2-1 6 16,0 3-6-16,-2-1 1 16,2-1 3-16,-2 2-5 15,3 1 7-15,-2-1-7 16,1 1 0-16,0-2 4 16,0 1-4-16,0 0 6 15,-2 2-3-15,0-4-6 16,1 2 14-16,-2 2-10 15,0-3 3-15,-2 1 2 16,3 0-5-16,-4 0 8 16,4 0-7-16,-3-1 4 15,0 2 6-15,-1 0-9 16,4 0 4-16,-4-1 12 16,3 2-13-16,1-2 5 15,-1 0-10-15,2-1 1 16,3 3 5-16,-2-2-6 15,1 1 6-15,1 0-6 16,-1 1-2-16,-1-1 10 16,1 1-10-16,-1 0 5 15,2 0 1-15,0 1-6 0,-2-1 9 16,1-1-7-16,1 2 2 16,-2-2 3-16,1 3-5 15,-4-2 6-15,2 5-5 16,-2-4-2-16,0 1 7 15,0 3-6-15,0-2 2 16,0 2 2-16,-2-1-6 16,3 2 10-16,0-4-9 15,0 2 1-15,-1 1 4 16,3-5-3-16,0 3 2 16,-2 1-1-16,-1 1-4 15,1-1 11-15,-3 2-10 16,-2 2 5-16,1-1 6 15,-1-1-4-15,2 2 4 16,0-3-8-16,-2-2 0 16,5 2 8-16,-1-2-9 15,-1 1 4-15,2-1-1 16,2 0-3-16,-2-1 8 16,5-1-10-16,-3 1 2 15,3 1 4-15,0-2-5 16,0 2 4-16,0 1-2 15,1-1-4-15,-1-1 9 16,-2 3-7-16,2-3 4 16,-4 2-1-16,2 1-5 15,-2 0 11-15,-1 3-10 16,-2 0 2-16,4 1 2 16,-5 1-2-16,2-1 5 15,0 2-7-15,1-1-1 0,1-2 11 16,-1 1-11-1,0 1 5-15,3-2 2 16,-1 0-7-16,1 0 9 0,-2-2-9 16,4-1 2-16,-1 0 7 15,0 1-8-15,-1 1 6 16,2-2-4-16,-3 2-5 16,1 1 15-16,-2 0-11 15,-1 1 2-15,0-1 4 16,-1 2-6-16,2-2 7 15,0 1-8-15,1-3 1 16,-4 3 6-16,6-1-7 16,-2-3 4-16,0 3-1 15,0-3-4-15,-2 0 12 16,3 1-12-16,0-1 4 16,0-1 2-16,0 1-4 15,0 0 5-15,-1 0-5 16,0 0-3-16,1-2 14 15,0 2-14-15,-1-4 6 16,-1-1 0-16,2 2-5 16,0-1 11-16,1-3-10 15,-2 2 2-15,3 0 3 16,-2 0-3-16,0 1 5 16,-2 1-4-16,3-1-4 15,-2-1 14-15,1 5-12 16,-1-2 3-16,2 1 1 15,-1 3-5-15,-1-1 8 16,0 2-6-16,-3 2 0 16,4-2 6-16,0 0-8 15,-1 1 6-15,1-4-3 0,-2 5-3 16,-1-3 11-16,2 2-10 16,-4-3 3-16,2 2 4 15,1 2-5-15,-2-5 7 16,1 1-7-16,2-2 0 15,0-1 9-15,0-1-11 16,1-1 5-16,1 0-1 16,0 0-6-16,-1 0 13 15,3-1-11-15,-3 2 4 16,2 2 3-16,-1-2-4 16,-2 4 6-16,0 1-6 15,-2-2-2-15,1 5 10 16,-2-3-11-16,2 4 4 15,0-4 0-15,-1 1-6 16,2 0 11-16,-1-2-11 16,1 2 3-16,1-1 3 15,-1 1-4-15,-2-1 4 16,3 0-2-16,-4 1-5 16,2 0 14-16,1-2-12 15,-1 3 2-15,-1-1 4 16,-1-2-5-16,4 2 7 15,0-3-8-15,0-1 0 16,0 0 6-16,5-1-8 16,0-3 6-16,0 4-1 0,-2-2-6 15,2 3 14 1,-1-3-11-16,-1 6 4 16,-1-3 2-16,-1 2-5 15,0-1 7-15,1-1-7 0,0 0-3 16,-2 0 10-16,1-2-8 15,2 0 4-15,0-2 0 16,1 1-5 0,-3-2 11-16,4 0-10 0,-1 0 2 15,0-2 4-15,-1 2-6 16,1-2 6-16,-1 1-4 16,2 0-4-16,-1 1 13 15,-1-2-12-15,2 2 3 16,0-1 2-16,0 0-5 15,0-2 8-15,0 4-9 16,0-3 4-16,0 1 5 16,0-1-7-16,0 3 6 15,0-4-4-15,0 0-4 16,0 3 14-16,0-4-13 16,0 2 5-16,0-1 1 15,-1-1-4-15,1 2 7 16,-2-1-8-16,2 0 0 15,0 1 9-15,-1 0-11 16,0-3 7-16,1 2-1 16,0 0-5-16,0 0 12 15,-2 1-10-15,-1-1 3 16,2 1 2-16,0 1-4 16,-1 0 5-16,1-1-5 15,-1-1-3-15,2-1 11 16,0 1-10-16,0-4 0 15,0 0-29-15,0 0-115 16,0-7-124-16,0-9-333 16</inkml:trace>
  <inkml:trace contextRef="#ctx0" brushRef="#br0" timeOffset="9163.1">19145 8037 335 0,'-1'0'47'15,"-1"1"14"-15,-1 1-1 16,1-1-25-16,2 2-20 16,-3 0-3-16,1-1 19 15,-1 2 12-15,2 0-13 16,-5 3-14-16,3-2 0 15,-2 2-4-15,0 2 19 16,-1-1-10-16,0 0 3 16,0 2 4-16,-2-1-11 15,2 2-3-15,0-2-5 0,0 2-10 16,0 2 14-16,1-1-9 16,-1 2 5-16,-1-2 4 15,1 0-3 1,-1 0 7-16,0 0-7 0,1-3-4 15,0 1 8-15,0 3-9 16,-3 3 7-16,4-1-5 16,-5 2-6-16,0 2 11 15,-1 1-4-15,0-1 1 16,-2 0 4-16,3-2-8 16,1 1 8-16,0 0-6 15,1-3-2-15,0 1 6 16,-1-1-9-16,0-2 3 15,1 3 0-15,2-1-6 16,-3 0 10-16,2-1-10 16,-1 1 0-16,1 1 4 15,-1-1-5-15,1 1 5 16,-1-1-3-16,0 2-4 16,-1-2 14-16,2 1-11 15,0-1 5-15,1 2 0 16,-3-2-6-16,4 2 8 15,-1 2-8-15,-2-2 1 16,1 5 4-16,0-5-5 16,1 5 4-16,0-1-3 15,1-3-5-15,0 0 16 16,1-3-15-16,1 1 5 16,-1-1 4-16,1-2-6 15,0 1 9-15,0-3-7 0,0 2 1 16,0-3 7-1,-3 1-9-15,3 0 3 0,-3 1 1 16,1-2-8-16,1-1 13 16,1 3-12-16,-1-2 3 15,-1 3 5-15,-3 0-7 16,5 0 7-16,-4 3-5 16,-1-3-3-16,1 1 12 15,0-2-11-15,1 0 6 16,0-2-2-16,2 0-4 15,-1-2 11-15,0 1-12 16,2-3 3-16,-1 2 4 16,2 0-6-16,-1-1 5 15,-1 2-2-15,1-1-5 16,-1-1 13-16,-2 0-11 16,0 2 3-16,3-1 3 15,-2 4-6-15,0-5 9 16,-1 1-11-16,1 4 3 15,-1-3 8-15,-1 0-10 16,-1 1 6-16,0 2-2 16,1 0-5-16,-1 2 14 15,1 0-14-15,-3 2 5 16,4-1 5-16,-2-1-2 16,2-1 4-16,-3 2-9 15,5-1-2-15,-3 0 11 0,2-2-8 16,-1 1 3-1,-2-2 3-15,2 2-2 16,0-1 11-16,3-1-14 16,-2-2 1-16,0 0 4 15,2 1-7-15,-3-3 6 0,4 0-5 16,-1-2-3 0,-2 1 12-16,3 1-10 0,-1-2 3 15,-2 2 2-15,1-1-8 16,-3 3 12-16,3 2-11 15,-2-2 2-15,1-2 7 16,0 1-8-16,-1 1 5 16,2-2-3-16,-1-1-5 15,1 1 15-15,0 0-13 16,-2 0 4-16,1 2 4 16,-2 2-7-16,0 1 7 15,-2 1-7-15,-1 2-1 16,-1 3 10-16,0-1-10 15,-3 1 6-15,3-2-1 16,0-4-8-16,4-3 16 16,-1 0-12-16,3-1 2 15,2-2 4-15,-3 0-8 16,0 2 9-16,3-1-5 16,-2-2-4-16,-1 3 13 15,0-2-12-15,1 2 4 16,-4-4 1-16,3 4-9 15,1 1 13-15,0-3-12 16,-1 0-2-16,-1 2 7 16,0 0-4-16,1 1 8 15,-4 3-4-15,-4 2-4 16,-2 4 13-16,-4 0-12 16,0 1 5-16,-2 3 4 15,0-4-6-15,3 1 6 0,3-4-6 16,2-2 0-16,2-2 8 15,1 1-10-15,2-3 5 16,1-1-1-16,0 0-4 16,0-2 11-16,1 2-9 15,-2-4 1-15,4-1 6 16,-1 2-8-16,0-4 8 16,-2 1-6-16,3-1-3 15,0-1 10-15,-3 3-10 16,0 1 4-16,-1 0 2 15,2 0-7-15,-3 1 13 16,2-1-11-16,-1 1 2 16,-1 0 4-16,1 0-4 15,-2 1 5-15,-1-2-5 16,2 1 0-16,0 1 16 16,-2-3-14-16,4 2 2 15,-3-2 1-15,2 1-8 16,-2-1 10-16,3 1-9 15,-1 1 0-15,-1-1 7 16,1 0-6-16,-2 3 3 16,-1 0-1-16,0 1-6 15,-2 1 14-15,0 0-12 16,-4 3 4-16,1-2 3 16,3-1-5-16,-2-1 7 15,4-2-8-15,1-1 0 0,-1-1 10 16,4-2-11-1,0 1 4-15,-1-2 1 16,1 3-7-16,-1-2 14 16,2 3-11-16,-2-1 2 15,-1-1 4-15,0 0-6 0,-3 2 7 16,3-1-7-16,-2 1-1 16,-2 1 11-1,1-2-12-15,0 1 7 0,0-2 0 16,1-1-5-16,1 2 12 15,-1-1-10-15,1 0 3 16,2-2 5-16,-1 4-8 16,1-4 5-16,-2 2-3 15,4-2-5-15,-1 1 13 16,0 0-12-16,2-1 3 16,-1 1 5-16,-1-1-8 15,0 2 8-15,1 0-9 16,-2 0-1-16,0-3 12 15,0 5-12-15,1-2 8 16,2-2-1-16,-3 2-9 16,1-3 17-16,1 3-13 15,-2-3 2-15,-1 2 4 16,0 0-7-16,0 0 9 16,-2 0-9-16,1 0-1 15,-1 1 13-15,-1 1-12 16,1-4 5-16,1 1 0 15,-2 1-4-15,4-2 11 16,-4 1-11-16,5-1 2 16,-3 0 3-16,2 1-5 15,1 1 6-15,-1-2-4 16,2 0-3-16,-3 0 11 16,3 0-10-16,-2 0 4 15,2 0 2-15,-3 2-7 0,1-2 9 16,-1 0-8-1,0 0 1-15,1 0 8 0,1 0-12 16,-2 0 9-16,1 0-4 16,0 0-3-16,-2 0 12 15,2 0-11-15,-1 0 2 16,-3 0 5-16,3 0-8 16,1 0 8-16,-4 0-7 15,3 0-1-15,0 0 11 16,0 0-11-16,-2 0 5 15,2 0 0-15,0 0-6 16,-1 0 13-16,0 0-10 16,-1 0 0-16,-2 0 5 15,2 0-6-15,-2 0 5 16,0 0-4-16,1 0-3 16,-1 0 12-16,2 0-10 15,-1 0 2-15,-1 0 4 16,2 1-7-16,-1 1 11 15,2 0-11-15,-2-1 1 16,2 0 8-16,0-1-8 16,2 0 5-16,1 0 0 15,0 0-7-15,3 0 13 16,-1 0-10-16,0 0 5 16,-1 0 0-16,1 0-5 15,-3 0 6-15,1 0-8 16,-1 0 1-16,-3 0 10 0,1 0-11 15,-2 0 5 1,1 0 0-16,0 0-6 16,1 0 14-16,0 0-11 0,1 0 2 15,1 0 4 1,2 0-6-16,0 0 7 0,1 0-6 16,3 0-2-16,0 0 13 15,0 0-12-15,2 0 3 16,-4 0 1-16,2 0-6 15,-1-1 11-15,0 1-10 16,0 0 0-16,-2 0 6 16,-2 0-7-16,2 0 6 15,-2 0-2-15,-2 0-5 16,1 0 13-16,-2 0-12 16,1 0 4-16,-1 0 3 15,0 0-5-15,2 0 6 16,-1 0-7-16,2 0 1 15,0 0 7-15,1 0-8 16,1 0 5-16,-2 0-3 16,2 0-4-16,0 0 14 15,3 0-14-15,-4 0 4 16,4 0 5-16,-1 0-7 16,0 0 8-16,-1 0-7 15,1 0-3-15,-1 0 11 16,-2 0-10-16,0 0 4 15,0 0 1-15,-1 0-6 16,-2 0 13-16,0 0-11 16,0 1 2-16,-3-1 4 15,3 2-6-15,-3-1 5 16,0 1-4-16,0-1-2 16,0 1 11-16,1-1-10 0,1-1 4 15,-2 0 1-15,3 1-5 16,1 1 9-16,-4 0-10 15,3 1 0-15,-3 0 8 16,2 0-9-16,-1-1 7 16,1 0-3-16,0 1-3 15,1-1 14-15,-1 0-13 16,2-1 4-16,0-1 2 16,-1 0-5-16,0 0 6 15,0 0-7-15,-3 1-2 16,1 1 11-16,-3-1-11 15,2 2 5-15,-3-1 2 16,1 0-7-16,-2-1 14 16,4 0-11-16,-3-1 0 15,3 2 5-15,0-1-6 16,-3 2 7-16,5-2-6 16,-5 0-4-16,4 2 13 15,-2 0-11-15,2-2 5 16,0 4 0-16,-2-2-5 15,4-3 10-15,-3 3-9 16,3-2 1-16,1-1 7 16,-1 0-7-16,0 0 4 15,1 0-2-15,1 0-6 16,-2 0 14-16,0 3-15 16,-2-1 3-16,3-1-1 15,-1 2-2-15,-1-2 11 16,2 1-9-16,-1-2 2 15,0 0 10-15,1 0-11 16,2 0 6-16,-3 0-3 16,3 0-4-16,0 0 13 0,-1 0-12 15,-1 0 3-15,-1 0 5 16,2 0-7-16,-3 0 8 16,0 0-8-16,0 0-2 15,-4 0 11-15,1 0-9 16,1 0 3-16,0 0 2 15,-2 0-7-15,-2 0 13 16,-2 0-10-16,0 0 0 16,-2 0 5-16,-3 0-7 15,0 0 6-15,1 0-3 16,-3 0-4-16,-1 0 13 16,5 0-11-16,-1 0 3 15,1 0 3-15,3 0-5 16,3 0 6-16,1 0-7 15,2 0 1-15,-2-3 8 16,4 2-10-16,-5-2 5 16,1 3-2-16,-2 0-6 15,1 0 16-15,-1 0-15 16,-1 0 5-16,0 0 4 16,-1 4-6-16,-1 0 7 15,-2 0-5-15,2-1-4 16,-1 0 12-16,1-2-8 15,0 2 0-15,4-3 4 16,-1 0-11-16,4 0 11 16,-1 0-36-16,3 0-38 15,1-7-42-15,2-7-82 16,2-3-188-16</inkml:trace>
  <inkml:trace contextRef="#ctx0" brushRef="#br0" timeOffset="16833.34">20972 11972 629 0,'-10'7'54'0,"2"0"29"15,3 5-3-15,-2 2-12 16,1 2 1-16,2-1-27 0,3 5-9 16,1-1 1-16,0 0-10 15,0 0 2-15,0 2-15 16,3 0-6-16,5 1 13 16,3-2-21-16,1-3 6 15,-1-3 0-15,5-5-5 16,3-6 8-16,0-3-10 15,7-3 5-15,1-15 6 16,2-7-9-16,2-1 5 16,-2-6-4-16,0 1-4 15,-1-3 16-15,-5-4-15 16,-2 2 4-16,-5-4 4 16,-2-3-6-16,-7-1 9 15,-7 0-10-15,0 2 1 16,-3 2 9-16,-18 5-11 15,-4 5 7-15,-7 4-2 16,-4 6-7-16,-6 3 14 16,3 8-11-16,0 4 2 15,-2 5 5-15,5 0-6 16,2 14 7-16,3 4-7 16,5 5-2-16,5 3 17 15,8 3-11-15,4 0 3 16,9 5 5-16,0-2-5 15,9-2 17-15,11-2-14 16,6-3-1-16,6-4 5 16,2-6-11-16,5-5 5 0,1-6-5 15,7-4-6 1,-4 0 15-16,0 0-19 16,0-3-57-16,-8-8-38 15,-1-3-68-15,-8-1-125 0,-5-5-294 16</inkml:trace>
  <inkml:trace contextRef="#ctx0" brushRef="#br0" timeOffset="17188.38">21437 11315 828 0,'0'0'50'15,"0"0"2"-15,0 0 33 16,0 0-3-16,-15 99-44 15,15-65-15-15,5 3 3 16,8-1-15-16,-3-3-1 16,-1-3-7-16,-1-6-8 15,-1-2 16-15,-2-8-29 16,-2-1-83-16,-3-6-63 16,0-7-101-16,0 0-194 15</inkml:trace>
  <inkml:trace contextRef="#ctx0" brushRef="#br0" timeOffset="17425.18">21187 11328 748 0,'0'0'98'15,"0"0"32"-15,0 0-59 16,0 0-40-16,0 0-34 16,86-62 4-16,-29 51-1 15,7 3-31-15,4 3-80 16,-5 1-136-16,-5 4-225 16</inkml:trace>
  <inkml:trace contextRef="#ctx0" brushRef="#br0" timeOffset="18093.41">21769 11866 706 0,'0'0'12'16,"0"0"1"-16,0 0 2 0,0 0 2 15,0 0-14-15,73-16 2 16,-60 35-8-16,-4 7 0 15,-9 1 10-15,0 2-13 16,-1 0 1-16,-14-1 4 16,1-5-2-16,0-3 11 15,2-5-9-15,4-5 1 16,3-7 5-16,5-3-2 16,0-4 9-16,5-16-13 15,15-4-5-15,2-6 12 16,4-3-18-16,5-2-26 15,-2 3-14-15,-2 0 3 16,-4 3 32-16,-3 4 8 16,-2 3 10-16,-10 2 19 15,-2 2 33-15,-3 6 14 16,-3 3-6-16,0 2 6 16,0 6 16-16,-4 1-16 15,-9 4-38-15,-5 13-11 16,4 8 4-16,-4 4 17 15,7 0-13-15,7 1-2 16,2-1-1-16,2-2-19 16,6-2 5-16,15-2-6 15,9-7-6-15,6-2 16 16,-1-4-12-16,5-6-3 16,-5-4 6-16,-2 0-8 15,-4 0-13-15,-8-4-66 16,-5-9-118-16,-4-7-226 0</inkml:trace>
  <inkml:trace contextRef="#ctx0" brushRef="#br0" timeOffset="20917">18328 2899 436 0,'-1'-14'23'16,"-7"0"70"-16,-2 3-9 15,2 1-6-15,-1-1-3 16,-1 7-20-16,-2 1-36 15,-2 3 23-15,-8 4-31 16,-7 19-10-16,-2 6 7 16,0 8-6-16,-1 6 5 15,5 1-8-15,11-4-3 16,8-5 11-16,8-6-9 16,0-7 2-16,15-9 5 15,8-8-4-15,5-5 9 16,1 0-7-16,1-8 12 15,-4-10-3-15,-3-6-8 16,-5-3 16-16,-5 0 9 16,-8-4-1-16,2 4-1 15,-7 6-4-15,0 1 5 16,0 8-4-16,2 5-22 0,-2 2 14 16,0 5-14-1,1 0-7-15,1 5 1 0,2 10-11 16,2 7 16-16,3 9-1 15,6 6-2-15,-1 8 11 16,6 1-10-16,0 8 0 16,2 4 6-16,2 9-6 15,-1-1 17-15,-3 7 1 16,-5 4-1-16,-7-4 6 16,-6-1-14-16,-2-7 5 15,-3-8 4-15,-16-8-9 16,-5-10 8-16,-4-10-11 15,-4-13 6-15,-2-7 2 16,-5-9-1-16,-3-4-5 16,-3-22-5-16,2-12-48 15,-1-14-70-15,1-15-158 16,4-10-461-16</inkml:trace>
  <inkml:trace contextRef="#ctx0" brushRef="#br0" timeOffset="21331.39">18736 2634 789 0,'0'0'91'0,"0"0"-30"16,0 0-40-16,0 0 6 15,-54 97 12-15,43-41 17 16,3 11-16-16,7 2 7 16,1 0-8-16,0-6-27 15,12-9-2-15,7-9 3 16,11-12-11-16,9-11 3 16,6-9-14-16,7-9-131 15,-4-4-170-15,-2-4-364 16</inkml:trace>
  <inkml:trace contextRef="#ctx0" brushRef="#br0" timeOffset="21898.28">19023 2998 773 0,'0'0'79'0,"0"0"-15"0,0 0-22 16,0 0 5-16,-48 69-21 15,48-43-15-15,0-3-7 16,0-1 12-16,6-4-14 16,5-3 1-16,5-5 1 15,2-4-3-15,1-6 5 16,1 0-4-16,0-9-1 16,4-14 7-16,-4-5-10 15,-4-8 6-15,-6-7-2 16,-5-4-4-16,-5-2 12 15,0 2-14-15,-18 4-2 16,-5 5 0-16,-3 10-1 16,2 8 6-16,-1 8-2 15,1 12-7-15,4 0 14 16,3 5 3-16,3 13-7 16,7 3 5-16,5 3 2 15,2 3 4-15,0 1 2 16,15-4-2-16,4 2 12 15,7-5-17-15,-1-4-2 16,5-4-1-16,3-5-8 16,-2-6 6-16,0-2-119 15,-7 0-185-15</inkml:trace>
  <inkml:trace contextRef="#ctx0" brushRef="#br0" timeOffset="22183.3098">19173 2584 689 0,'0'0'96'0,"0"0"-63"16,0 0-26-16,0 0 81 15,11 76-4-15,-4-44-46 16,2-1-10-16,3-2-9 16,2-4-20-16,1-4 9 15,-1-5-17-15,-2-3-70 16,-7-10-81-16,-5-3-71 16,0 0-120-16</inkml:trace>
  <inkml:trace contextRef="#ctx0" brushRef="#br0" timeOffset="22376.66">19093 2532 875 0,'0'0'92'15,"0"0"-23"-15,0 0-37 16,0 0-26-16,0 0-7 15,0 0-1-15,116-24-47 16,-75 15-139-16,-6 1-272 16</inkml:trace>
  <inkml:trace contextRef="#ctx0" brushRef="#br0" timeOffset="22887.95">19384 2930 685 0,'0'0'40'16,"0"0"-22"-16,0 0-17 15,0 0 18-15,0 0-17 16,88-9-1-16,-77 22 2 16,-2 3-1-16,-6 2 3 15,-1-1-1-15,-2-2-5 16,0-3 11-16,0-3-7 16,0-6 0-16,0-3 3 15,0 0 7-15,0-3 15 16,0-14-21-16,0-3-4 15,0-6 3-15,3-3-9 16,6 2-1-16,1 2-5 16,-3 7-4-16,-1 3 19 15,-3 7-8-15,-1 8 9 16,-2 0-1-16,0 3-14 16,0 10 10-16,0 6 13 0,0 3 15 15,0 4 8 1,4 1-7-16,3-2 1 15,8-4-17-15,6-1-15 0,8-9 7 16,5-9-8 0,6-2-62-16,-3-11-232 0</inkml:trace>
  <inkml:trace contextRef="#ctx0" brushRef="#br0" timeOffset="23793.42">19651 2377 562 0,'0'0'125'0,"0"0"-35"15,0 0-57-15,2 12-29 16,16 12 6-16,8 6 31 16,11 11 8-16,4 2-7 15,1 6-1-15,4 6-29 16,-3 3 2-16,-7 8-4 16,-7 2 9-16,-9 2 22 15,-14 2-20-15,-6-3 3 16,0-4 12-16,-9-10-7 15,-8-9 2-15,1-9-7 16,7-10-14-16,1-7 1 0,7-7-16 16,1-5-3-1,0-4-8-15,15-4-89 0,-2-4-113 16,0-16-280-16</inkml:trace>
  <inkml:trace contextRef="#ctx0" brushRef="#br0" timeOffset="28184.24">24395 11360 480 0,'-17'29'86'15,"-5"1"17"-15,-2 5-20 16,-3-2-9-16,-1-2-13 16,-1-3 8-16,2-5-23 15,0-6 5-15,3-2-14 16,1-8-15-16,3-2 4 16,4-5-9-16,2 0 0 15,3-12-1-15,4-13-17 16,3-4 4-16,4-3-4 15,0 0-7-15,4 4 17 16,9 4-14-16,3 5 4 16,0 8 5-16,1 7-11 15,-1 4 8-15,2 0-8 16,0 4-2-16,1 11 15 16,1 3-12-16,-1-1 9 15,3 1-2-15,-1-4-8 16,5-3 13-16,-2-4-14 15,3-5 3-15,2-2 4 16,1 0-11-16,-1-3 2 16,0-10-8-16,-3-1-5 15,-2 1 24-15,-2-2-7 0,-3 0 7 16,-2 0 3-16,-4-3-6 16,-3 0 10-16,-3-2-2 15,-4 0 16-15,-3-2 12 16,0-2-10-16,-10 3-2 15,-7 3-3-15,-6 3-15 16,-2 6 13-16,2 8-18 16,-6 1-1-16,2 3 3 15,-2 15-10-15,4 1-28 16,-2 8-67-16,1-1-82 16,2-1-156-16</inkml:trace>
  <inkml:trace contextRef="#ctx0" brushRef="#br0" timeOffset="28536.92">23997 11376 676 0,'0'0'86'0,"0"0"15"15,0 0-75-15,0 0 16 16,-19 46 14-16,19-17-35 15,0 3 11-15,0 0-17 16,0-1-10-16,0-5-3 16,0-6-40-16,-1-7-91 15,-2-3-133-15,-3-8-238 16</inkml:trace>
  <inkml:trace contextRef="#ctx0" brushRef="#br0" timeOffset="28735.4">23844 11511 733 0,'0'0'82'0,"0"0"-19"16,0 0 2-16,0 0 2 15,0 0-36-15,79-1-20 16,-48 1-14-16,-1 0-1 15,-4 0-117-15,-6-4-308 16</inkml:trace>
  <inkml:trace contextRef="#ctx0" brushRef="#br0" timeOffset="29943.42">13905 11540 582 0,'0'0'78'0,"0"0"20"16,0 0-28-16,-14 0 8 15,14 0-32-15,0 0-31 16,3 0-7-16,14 0 23 16,2 0 15-16,8 0-35 15,4-1-9-15,3-9 5 16,4-1-14-16,-5-1-55 16,-1 0-95-16,-8 3-219 15</inkml:trace>
  <inkml:trace contextRef="#ctx0" brushRef="#br0" timeOffset="30939.33">14490 11410 403 0,'0'0'87'0,"0"0"-8"16,0 0-13-16,0 0-8 15,-44 84-18-15,30-64-4 16,-2-4 2-16,3 0 8 15,-1-4-16-15,4-4-1 16,0-5-1-16,1-3-8 16,-2 0 2-16,2 0-7 15,0 0-4-15,1-3 3 16,1-3-8-16,2 0 0 16,2-1 0-16,-1 2 2 15,2-2 20-15,2-2-22 16,0 1 0-16,0 1 10 0,8 1-12 15,5-2 4 1,5 1-12-16,5 0 1 0,-1 2 10 16,1-1-13-16,2 1 7 15,-2 2-6-15,0 3-21 16,0 0 24-16,-1 0-6 16,0 0 0-16,-2 0 3 15,0 0-4-15,3 0 12 16,-3 0-8-16,0 0-6 15,-2 0 9-15,1 0-19 16,-4 0 13-16,-2-6 5 16,-1-4-5-16,-5-2 18 15,-1-5-12-15,-5 2 3 16,-1-6 10-16,0-1 13 16,0 0 10-16,-1 0-11 15,-11 2 5-15,-2 4 23 16,-2 4-18-16,-4 8 2 15,-1 3 6-15,-2 1-20 16,-3 2-4-16,2 14-18 16,-3 3 0-16,7 5 9 15,3-2-15-15,10 2 7 16,3-2-43-16,4-3-119 16,0 1-122-16,0-1-295 15</inkml:trace>
  <inkml:trace contextRef="#ctx0" brushRef="#br0" timeOffset="34206.54">18884 3976 455 0,'0'0'3'15,"0"0"-1"-15,4 0 11 16,11 0 38-16,11-4-19 0,14-11-4 16,17-7 19-16,20-4 0 15,19-8-15-15,16-4-14 16,12-1 16-16,6 0-6 15,1 0-22-15,-10 3-5 16,-1 2 2-16,-12 5-6 16,-11 0 4-16,-10 3-9 15,-11 3-15-15,-12 5-4 16,-14 3 10-16,-20 7-13 16,-20 5-33-16,-10 3-59 15,-34 3-14-15,-23 15-130 16</inkml:trace>
  <inkml:trace contextRef="#ctx0" brushRef="#br0" timeOffset="34651.04">18492 4464 423 0,'0'0'13'0,"0"0"6"15,0 0 45-15,0 0 2 16,0 0-31-16,48-61-9 16,-11 37-13-16,9-5 5 15,17-7 2-15,21-7-7 16,20-7 2-16,27-11 6 15,28-3-8-15,21-5 7 16,10 1-10-16,0 1 11 0,-6 5-9 16,-14 9-10-1,-26 10 8-15,-26 5-10 0,-19 9 4 16,-19 5-2-16,-19 6-4 16,-14 3 10-16,-13 5 4 15,-12 2-3-15,-10 2 7 16,-6 2 5-16,-6 4 0 15,0 0-20-15,0 0-11 16,0 0 8-16,0 4-50 16,-3 8-23-16,-12-1-57 15,-7-3-155-15</inkml:trace>
  <inkml:trace contextRef="#ctx0" brushRef="#br0" timeOffset="67184.03">20837 5334 162 0,'0'0'46'16,"0"12"-3"-16,0-5-5 15,0 1-60-15,0-1 83 16,0 3-28-16,0 0-25 16,0-1 3-16,-1 3 10 15,0 0-9-15,1 1-5 16,0 2-3-16,0 1-4 16,0 3 4-16,0 0-5 15,0 3 2-15,0 0 0 16,0 2-3-16,0-3 5 15,0 1-5-15,2 1 1 16,0 1-1-16,-1 0-4 16,-1 3 5-16,0 4 3 15,0 3-5-15,0 5 9 16,-3 2-3-16,-2 2 44 16,-4 3-24-16,2 0-22 15,0 1 5-15,-2 1-2 16,2 0-2-16,0-4 2 15,-1 2-5-15,2-5 2 16,1-3 1-16,-1-4-7 16,2-5 12-16,1-1-11 0,0-3 6 15,3-3-1 1,0 2-4-16,0 0 7 16,0 6-8-16,0 3 1 0,0 2 6 15,0 1-6-15,0 1 0 16,-2 1-22-16,0-7-8 15,2 1 10-15,-3-1-5 16,0-4 2-16,3 2-19 16,0-8-6-16,0 1 22 15,0-2 9-15,0 1 12 16,0-2 9-16,0-1-20 16,3-1-53-16</inkml:trace>
  <inkml:trace contextRef="#ctx0" brushRef="#br0" timeOffset="68081.81">20774 7282 236 0,'0'0'-29'16,"4"84"30"-16,1-44 2 15,-2-5-5-15,0-5 4 16,-1-4 1-16,1-3 8 16,0-3-2-16,-2 0-9 15,1-1-2-15,0-2 4 16,-2 5-7-16,2 9-4 15,-2 3-12-15,0 5 24 16,0 3 107-16,0 1-66 16,0 2-48-16,0-6 3 15,0-3 2-15,2-1 12 16,-2-1-13-16,3-1 0 16,0-1 30-16,-3 0 2 0,0 0-10 15,0 1-7 1,0 0-13-16,0 2 14 15,0 2-7-15,0 1-1 0,0 2 9 16,0 0-10-16,0 1 1 16,0 0-4-16,0-1-4 15,0 0 11-15,0-1-9 16,0-1 5-16,2-1 2 16,0 1-5-16,-1-2 7 15,1 1-6-15,-1 1 4 16,2-1 3-16,0 1-11 15,0-1 3-15,-2 2 0 16,1-1-7-16,-2 1 15 16,3-1-8-16,-3-1 3 15,1-1 1-15,0 0-7 16,2 0 3-16,-1-1-7 16,1-1 2-16,0 4 10 15,-2-2-16-15,1 3 12 16,3-3-3-16,-3 1-6 15,2 1 14-15,-4-4-10 16,4 3 2-16,-2-3 7 16,-2 2-5-16,1-2 11 15,-1 2-8-15,2-3-7 16,-2-1 10-16,1-1-5 16,1-7 10-16,1 2-9 15,0-4-4-15,-1-4 21 16,4 3-13-16,-3-3-7 15,0 0 4-15,0 0-6 16,1-1 6-16,-3 1-8 16,1-2-3-16,-1-2 14 15,-1-4-16-15,0 2 7 0,0-3 0 16,0 2-5 0,0-4 8-16,0 1-12 0,0 1 4 15,0 1 5-15,0 2-12 16,0 2 8-16,-4 4-12 15,0 1-12-15,1 2 16 16,0-1-14-16,3-1 30 16,0-1 4-16,0-4-13 15,0-1 8-15,0 2-9 16,0 0 0-16,3-1 6 16,-3 1-5-16,0-3-35 15,0-2-102-15,0-1-65 16</inkml:trace>
  <inkml:trace contextRef="#ctx0" brushRef="#br0" timeOffset="71649.19">20695 10855 267 0,'0'-1'55'0,"0"0"17"15,0-1-1-15,0 2-17 16,0 0-17-16,0 0-17 16,0 0 0-16,0 0 12 15,0 0-3-15,0 0-4 16,0 0-2-16,0 3-8 15,0 7 5-15,0 4-7 16,0-1-12-16,0 1 11 16,0-1-12-16,0 2 1 0,0-1 3 15,0-4-6 1,0 2 7-16,0 1-6 0,0-2-3 16,0 0 12-16,0-1-10 15,0 1 5-15,0-1 1 16,0-1-6-16,0 2 11 15,0-2-7-15,0-1 1 16,-2 2 3-16,0-2-6 16,2 0 2-16,0-1 0 15,0 0-7-15,0-3 14 16,0 2-12-16,0-1 4 16,0-1 1-16,0-1-5 15,0-1 8-15,2 2-8 16,3-1 2-16,-2-2 4 15,3 1-5-15,2-1 3 16,-2-1-2-16,-1 0-5 16,5 0 13-16,-2 0-14 15,2 0-2-15,-1 0-5 16,2 0-13-16,-1 0 9 16,0-4-8-16,2 1 0 15,-4-1 6-15,1 0-12 16,0-1-9-16,1-3 2 15,-1 3 1-15,0-2 6 16,-1-2-4-16,-1 1 13 16,-2 1 18-16,-1 0-3 15,-3 2 11-15,2 1-3 16,-3 1 0-16,0-1 21 16,0 1 6-16,0-1-5 15,0 1-6-15,0-3-6 16,0 2 3-16,0-1-4 0,0-1 19 15,0 2 9-15,0 0-9 16,0 0-6-16,0 0-1 16,0 1-5-16,0 0 4 15,0 1-2-15,0 2 15 16,0 0-2-16,0 0-18 16,0 0-2-16,0 0-11 15,0 0 5-15,0 10 5 16,0 3-8-16,0 0 8 15,0 5 3-15,0 2-4 16,0 5 12-16,0 1-14 16,0 2 7-16,0 4 0 15,0-1-8-15,-3 1 15 16,2-3 2-16,-1-1-1 16,0-6 7-16,-1 2-11 15,0-4 4-15,0-6-10 16,3-1-10-16,-3-6 9 15,3-1-12-15,0-3-2 16,0-3 8-16,0 0-34 16,0 0-89-16,-3-12-125 15,-3 2-403-15</inkml:trace>
  <inkml:trace contextRef="#ctx0" brushRef="#br0" timeOffset="74620.53">17239 10503 252 0,'0'1'103'0,"0"2"-47"15,0 2-9-15,0 2 2 16,0 4 10-16,0 5 3 16,0 5-5-16,0 3-14 15,0 3-10-15,0 6-3 16,0 0-24-16,0 1-5 15,0-1 3-15,0-4-28 16,0 1-216-16</inkml:trace>
  <inkml:trace contextRef="#ctx0" brushRef="#br0" timeOffset="75181.77">16962 11754 605 0,'0'0'63'15,"0"0"43"-15,0 0-49 16,0 0-1-16,0 0-21 16,14 0-18-16,8-8 9 15,6 1-23-15,2-2-5 16,3-2-25-16,-2 0-92 16,-4 0-124-16</inkml:trace>
  <inkml:trace contextRef="#ctx0" brushRef="#br0" timeOffset="75977.14">17369 11445 400 0,'0'0'66'0,"0"0"21"15,0 0-10-15,0 0-8 16,0 0-31-16,-26 45-11 16,23-28-10-16,0-1 0 15,3 5 15-15,-1-1-17 16,1 0 0-16,0 0-1 16,0 1-11-16,0-3 15 15,0-2-16-15,0-3-1 16,0-1 3-16,2-2-7 15,5-3 8-15,0-1-7 16,-1-3-2-16,5-3 11 16,1 0-13-16,-2 0 6 15,4 0-34-15,-1 0 0 16,3-6 20-16,-3-2-24 0,2-2-18 16,-2 0 5-16,-3-2-6 15,1 1 18-15,-3 1 11 16,-4 0 15-16,3 0 19 15,-3 2-8-15,-1 0 9 16,-3 2 11-16,2-2 0 16,-2 4 10-16,0-3-4 15,0 5 11-15,0-1 10 16,0 1-15-16,0-1 6 16,0 3-5-16,0 0 2 15,0 0 8-15,0 0-16 16,0 0 1-16,0 0-5 15,0 4 0-15,0 9 11 16,0 2-5-16,0 4-2 16,0 2-2-16,0 5-14 15,-2 0 6-15,2-3-7 16,0 5-10-16,0 0 15 16,0-2-16-16,0-1 2 15,3-3 4-15,4-1-8 16,-4-1-31-16,-3-5-181 15,0 0-328-15</inkml:trace>
  <inkml:trace contextRef="#ctx0" brushRef="#br0" timeOffset="110219.45">4274 5170 463 0,'-8'-6'14'16,"3"3"47"-16,-1 2-10 15,1 1-6-15,-2 0-2 16,1 0-17-16,-1 0 9 16,-2 4 19-16,-3 11 3 15,0 9-40-15,1 9-10 16,3 17 5-16,0 17 22 16,5 21-14-16,3 22 8 15,0 21 6-15,0 19-10 16,3 22 24-16,3 16-30 15,0 11 3-15,-3 5-10 16,-3 9-13-16,0-4 14 16,0-7-20-16,0-10 7 15,0-4 20-15,0-13-4 16,0-13 5-16,0-10-18 16,0-17-6-16,0-17 13 15,0-27-18-15,7-24-37 16,-2-40-88-16,-1-27-176 15</inkml:trace>
  <inkml:trace contextRef="#ctx0" brushRef="#br0" timeOffset="111961.19">4212 5121 203 0,'0'0'87'16,"0"0"-6"-16,0 0-19 16,0 0 23-16,3 0-34 15,0 0-14-15,3 0-3 16,1 0-7-16,-1-4 12 16,6 0-17-16,2 0-2 15,3-3 11-15,2 2 1 16,4 0-10-16,4-2-17 15,4 2-13-15,0 2 19 16,3-1-14-16,6-1 6 16,2 1 0-16,1-1-4 15,3 0 8-15,2 0-11 16,1 2 1-16,2-5 9 16,2 4-9-16,5-1 5 15,3 1-2-15,3-4-7 16,10 4 17-16,0-4-14 15,5 2 3-15,2-2 2 16,7 0-5-16,-2-1 12 16,-1 1-13-16,0 1 3 15,-1-5 8-15,3 0-10 16,5 0 5-16,6-5 1 16,7-2-11-16,2 2 20 15,6-1-15-15,4-1 4 16,0 2 3-16,0 1-7 15,-4 1 10-15,0 0-11 0,-3 1-1 16,-3 0 10 0,-5 6-11-16,-8-3 4 0,-3 5 1 15,-7-1-10-15,-5 0 23 16,2 3-19-16,-4-2 7 16,4 2 5-16,-1 1-6 15,-1-2 7-15,1-1-9 16,1 5 0-16,3-2 10 15,0-1-11-15,2 3 4 16,-1 0 1-16,3 1-8 16,-5 0 20-16,-1 0-17 15,0 0 2-15,-3 0 9 16,0 0-9-16,0 0 9 16,-1-2-8-16,5 1-3 15,-1-2 13-15,3-2-11 16,0 2 2-16,2 2 4 15,-1 1-9-15,-2-3 15 16,-1 3-13-16,-1 0 3 16,2 0 3-16,-5 0-3 15,1 0 5-15,-7 0-7 16,-5 0-1-16,-8 1 11 16,-6 3-12-16,-12 3 6 15,-9-3 2-15,-8 0-9 16,-12 0 16-16,-3-1-19 15,-7 0 2-15,-2-2 16 16,-1-1 9-16,0 0 23 0,0 0-5 16,0 0-6-1,0 0-1-15,0 0-21 16,0 0 4-16,0 0-5 0,0 3-12 16,0 2 12-16,-4 7-16 15,1 1 8-15,-4 10 6 16,0 4-9-16,4 4 10 15,0 13-11-15,-2 6-1 16,1 9 14-16,-2 10-14 16,1 9 11-16,-1 9-4 15,0 5-8-15,0 5 20 16,0 7-21-16,2 5 5 16,0 5 21-16,1 2-14 15,-2 5 27-15,1 1-4 16,1 2 6-16,-1-1 19 15,-2-4-37-15,5-3 16 16,-1-9 2-16,2-10-29 16,0-11 27-16,0-12-23 15,0-7 5-15,0-10-3 16,2-7-12-16,6-2 13 16,1-6-14-16,3-6-5 15,-1-5-15-15,-8-10-123 16,-3-9-215-16</inkml:trace>
  <inkml:trace contextRef="#ctx0" brushRef="#br0" timeOffset="113342.26">4393 8341 315 0,'0'0'37'16,"0"0"35"-16,-2 11-28 16,2-10-8-16,0 3 19 15,0-3-15-15,0 2 14 16,0-3-7-16,11 0-5 16,9 0 31-16,6 0-12 15,14-8-10-15,12-4-15 16,9-3-19-16,11-1 13 15,6-1-12-15,4 2-4 16,5-1 12-16,-5 4-28 16,2 4 7-16,-1 1-5 15,4 1-8-15,4 1 20 16,7-1-17-16,11-4 5 16,12-1 4-16,15-7-8 15,12-1 12-15,11-5-10 16,14-2-7-16,11-5 24 15,7 1-20-15,0-1 2 16,0-1 0-16,0 0-7 16,-4 5 26-16,-3-1-23 15,-8 4 4-15,-4 1 13 16,-5 2-14-16,-6 1 8 0,-4 1-10 16,-10 0-7-1,-1 1 26-15,-3-1-19 0,-7 1 7 16,-1 0 1-16,-7 0-6 15,-10 5 17-15,-6-2-18 16,-9 4 1-16,-12 1 11 16,-14 0-17-16,-13 2 11 15,-11 1-10-15,-12 1-1 16,-7-2 15-16,-8-4-15 16,-1 2 13-16,0-4 0 15,3-1-11-15,-1 0 21 16,1-1-18-16,2 1 3 15,5 1 9-15,-1 1-14 16,8 4 13-16,7-3-11 16,5 5-5-16,3 2 19 15,0 0-16-15,-1 2 7 16,-4 3 3-16,-7 0-13 16,-11 0 22-16,-7 0-17 15,-8 0 3-15,-8-1 7 16,-4-2-9-16,-4-5 19 15,-3-1 14-15,0-4-7 16,0-5 27-16,-2-5-30 16,-6 0 3-16,-1-4 9 15,-3-2-9-15,3-3 13 16,-2-1-30-16,0-3-5 16,0-4 8-16,1 2-16 15,-4-4-18-15,-8 2-50 16,-10-7-135-16,-11-8-496 0</inkml:trace>
  <inkml:trace contextRef="#ctx0" brushRef="#br0" timeOffset="122686.19">21067 12601 438 0,'0'0'57'15,"0"0"-85"-15,0 0 160 0,0 0-50 16,22-5-32 0,4 0 4-16,6 0-12 0,7-2-1 15,13-1 2-15,7-1-36 16,12-3-1-16,14 0 5 16,10 0-15-16,9-1 12 15,-1 1-15-15,5 0-5 16,-10 4-16-16,-15 3-37 15,-12 4 5-15,-17 1-17 16,-18 0-3-16,-18 0 40 16,-15 3-9-16,-3 6 16 15,-31 1 27-15,-18 2-24 16,-16 2-48-16,-18 4 31 16,-12 0 44-16,-10-1 10 15,-9 3-12-15,-3 0 7 16,-2-2 17-16,7 2 50 15,11-5 12-15,9-1-22 16,22-3-10-16,13-3 3 16,20-4 3-16,12-3 8 15,16-1-15-15,9 0-5 16,0 0-10-16,23-7-34 16,17-5 10-16,9-3 17 15,18 0-11-15,12-1 19 16,9-1-15-16,9 2-2 15,7-1-3-15,5 2-14 16,1 1 9-16,-1 1-11 16,-4 1-2-16,-11 2 8 15,-9 3-29-15,-17 0-41 16,-13 4-29-16,-12-1-36 16,-16 1-88-16,-17 0-101 15</inkml:trace>
  <inkml:trace contextRef="#ctx0" brushRef="#br0" timeOffset="122946.23">21096 12746 663 0,'0'0'10'16,"0"0"0"-16,0 0 35 15,94-8 52-15,-35-4-7 16,18 2-54-16,16-4 14 16,16-5-25-16,10-1-11 15,9-1-4-15,-4 1-12 16,-7 6 11-16,-13 0-29 16,-15 4-94-16,-18 2-72 15,-16 2-134-15</inkml:trace>
  <inkml:trace contextRef="#ctx0" brushRef="#br0" timeOffset="124698.37">8522 5586 546 0,'0'-3'47'0,"0"1"-8"0,0-1 19 15,0 3-13-15,0 0-9 16,0 0-16-16,0 3-7 16,3 9 32-16,4 6 4 15,2 3-16-15,0 0-1 16,-2 3-3-16,2-4-5 16,-4-1-11-16,1-4-7 15,0-3 8-15,5-5-16 16,-1-5 4-16,9-2 4 15,9-9-10-15,14-22 20 16,15-13 10-16,13-10 5 16,13-9-3-16,8-1-25 15,5 5 2-15,-5 8-7 16,-8 12-1-16,-12 15 5 16,-12 10-69-16,-16 9-91 15,-18 5-171-15</inkml:trace>
  <inkml:trace contextRef="#ctx0" brushRef="#br0" timeOffset="153203.25">6484 9415 695 0,'0'0'34'16,"0"0"-6"-16,0 0 5 15,37-43 5-15,-12 27-20 16,1 0 4-16,0 4-20 0,-1 3 3 16,-4 2-7-1,-7 5-67-15,-8 2-194 0</inkml:trace>
  <inkml:trace contextRef="#ctx0" brushRef="#br0" timeOffset="153394.23">6464 9585 624 0,'0'0'67'15,"0"0"32"-15,0 0-14 16,0 0-44-16,0 0-34 15,0 0 38-15,118-67-3 16,-56 31-42-16,10-6 4 16,3-6-52-16,-1-5-191 15</inkml:trace>
  <inkml:trace contextRef="#ctx0" brushRef="#br0" timeOffset="155366.04">19288 12051 641 0,'0'0'47'15,"0"0"49"-15,-9-17-33 16,9 11 23-16,0 0-58 16,2 0-15-16,12 2-1 15,7 0 5-15,2 0 3 16,4 1-18-16,6 2-2 16,-4 1 6-16,3 0-7 15,-4 0 0-15,-4 3 2 16,-4 10-8-16,-6 8 11 15,-3 5-6-15,-8 5 2 16,-3 5 7-16,0 6-5 16,-12 7 4-16,-9-2-7 15,-1 5 0-15,-7-1 8 16,2-4-11-16,-2-3 7 16,1-5-2-16,5-5-4 15,0-5 48-15,9-10-17 16,3-6-8-16,6-1 7 15,2-5-11-15,3-3 3 16,0-1-15-16,0-3-3 16,13 0 9-16,7 0-10 15,7-6 10-15,6-7-3 16,5-4-10-16,4-1 13 16,4 0-14-16,1-2 4 15,-1-1 2-15,-4 4-6 16,-1 1 5-16,-8 2-49 0,-7 2-50 15,-8 3-83-15,-8-2-185 16</inkml:trace>
  <inkml:trace contextRef="#ctx0" brushRef="#br0" timeOffset="155714.17">19270 12391 853 0,'0'0'136'16,"0"0"-55"-16,0 0-39 16,0 0-4-16,34-18-6 15,1 8-10-15,5-7-3 16,7-4-16-16,10-8 2 16,6 0-6-16,5-5-15 15,-3-2-37-15,0-1-176 16,-1 0-387-16</inkml:trace>
  <inkml:trace contextRef="#ctx0" brushRef="#br0" timeOffset="156066.49">20074 12158 646 0,'0'0'106'16,"0"0"10"-16,0 0-25 15,0 0-12-15,0 0-37 16,47 4 2-16,-25-4-22 16,4-11-10-16,7-4-7 15,4-1-10-15,4-2 7 16,-1 1-59-16,-6 5-113 16,-8 3-160-16,-13 6-215 15</inkml:trace>
  <inkml:trace contextRef="#ctx0" brushRef="#br0" timeOffset="156295.8799">20058 12426 788 0,'0'0'72'0,"0"0"31"15,0 0-36-15,0 0-31 0,0 0-9 16,0 0-14-16,19 29 0 15,13-41 13-15,8-5-22 16,10-4-3-16,7-6 4 16,5 0-6-16,0-2 3 15,-3 3-57-15,-8 2-172 16,-8 4-258-16</inkml:trace>
</inkml:ink>
</file>

<file path=ppt/ink/ink17.xml><?xml version="1.0" encoding="utf-8"?>
<inkml:ink xmlns:inkml="http://www.w3.org/2003/InkML">
  <inkml:definitions>
    <inkml:context xml:id="ctx0">
      <inkml:inkSource xml:id="inkSrc0">
        <inkml:traceFormat>
          <inkml:channel name="X" type="integer" max="3123" units="cm"/>
          <inkml:channel name="Y" type="integer" max="1769" units="cm"/>
          <inkml:channel name="T" type="integer" max="2.14748E9" units="dev"/>
        </inkml:traceFormat>
        <inkml:channelProperties>
          <inkml:channelProperty channel="X" name="resolution" value="100.90469" units="1/cm"/>
          <inkml:channelProperty channel="Y" name="resolution" value="101.60827" units="1/cm"/>
          <inkml:channelProperty channel="T" name="resolution" value="1" units="1/dev"/>
        </inkml:channelProperties>
      </inkml:inkSource>
      <inkml:timestamp xml:id="ts0" timeString="2021-11-18T08:04:57.499"/>
    </inkml:context>
    <inkml:brush xml:id="br0">
      <inkml:brushProperty name="width" value="0.05292" units="cm"/>
      <inkml:brushProperty name="height" value="0.05292" units="cm"/>
      <inkml:brushProperty name="color" value="#00B0F0"/>
    </inkml:brush>
  </inkml:definitions>
  <inkml:trace contextRef="#ctx0" brushRef="#br0">8487 8680 0,'0'0'15,"0"0"-15,0 0 16,0 0-16,0 0 16,109 0-1,-12 0-15,1 0 16,0 0-1,-12 0 1,-31 0-16,-12 0 16,-11 0-1,-21 0 1,0 10 0,11 33-16,-11 44 15,-22 20 1,-22-21-16,12-21 15,-12-11 1,-10 0 0,-12 10-16,12-10 15,11-11 1,-1-21-16,11-1 16,12-10-1,-1 0 1,11 0-16,0-11 15,11 0 1,32 10-16,22 1 16,22 0-1,21-11 1,1 11 0,-1-22-16,-10 11 15,-22-11 1,-22 0-1,-11-21-15</inkml:trace>
  <inkml:trace contextRef="#ctx0" brushRef="#br0" timeOffset="319.8306">8628 9218 0,'0'0'0,"0"0"16,0 0-1,0 0-15,109-21 16,10-1 0,-11 0-1,1 12 1,-1 10-16,-10-11 16</inkml:trace>
  <inkml:trace contextRef="#ctx0" brushRef="#br0" timeOffset="629.6644">9940 9024 0,'0'0'16,"0"0"-16,0 0 16,109-32-1,-11 0-15,-23-11 16,-10 10-1,-10 1 1</inkml:trace>
  <inkml:trace contextRef="#ctx0" brushRef="#br0" timeOffset="909.527">10125 9304 0,'0'0'0,"0"0"0,0 0 16,108-21-1,-10-1 1,-1 1-16,1 10 31</inkml:trace>
  <inkml:trace contextRef="#ctx0" brushRef="#br0" timeOffset="1888.9879">11101 8712 0,'11'118'15,"-11"-118"-15,32 130 16,1-55 0,-1-21-16,-10-22 15,21 0 1,12-21 0,-12-22-1,0-32-15,1-10 16,-1-34-16,-10-20 31,-23-12-31,-20 12 16,-12 31-1,-21 22-15,-1 11 16,-43 0 0,-21 32-16,21 33 15,22 10 1,11 11-1,11 0-15,10 22 16,33-22 0,11 0-1,21-11 1,33 1-16,66-22 16,-1-33-1,-11-10-15,0-11 16,-21 0-1,-33 10 1,-22 1-16</inkml:trace>
  <inkml:trace contextRef="#ctx0" brushRef="#br0" timeOffset="2208.8165">11361 7958 0,'0'0'16,"0"0"-16,119-32 15,11 10 1,1-10-16,-12-11 16,-21 11-1,-33-1 1,-11 12 0,-33 10-16,-21 0 15</inkml:trace>
  <inkml:trace contextRef="#ctx0" brushRef="#br0" timeOffset="2448.6881">11751 8130 0,'0'0'0,"0"0"16,0 0-1,0 0 1,0 0 0</inkml:trace>
  <inkml:trace contextRef="#ctx0" brushRef="#br0" timeOffset="3218.2751">12131 8583 0,'0'0'0,"0"0"16,0 0 0,0 0-16,0 0 15,0 0-15,0 0 31,0 0-31,108-76 16,-10 33 0,-11 33-16,-11 20 15,-22 23 1,-22 10 0,1 64-16,-33 1 15,-22-11 1,1-32-16,-1-33 15,0-11 1,1-10 0,10 0-1,0-11-15,0-11 16,11-21 0,22-54-16,10-22 15,1 22 1,-12 10-1,1 23-15,-11 20 16,0 12 0,-11-1-1,0 12 1,0-1-16,0 11 16,-11 21-16,11 22 15,0 11 1,11 11-1,11-1 1,-1-10-16,12 0 16,10-11-1,33-11-15,0-21 16,0-11 0,0-32-1,-22-11-15</inkml:trace>
  <inkml:trace contextRef="#ctx0" brushRef="#br0" timeOffset="3873.9467">11719 8098 0,'0'0'16,"0"0"-1,11 76 1,0-1 0,-1-21-16,1 0 15,0-11 1,-11-11-16,0-10 16,0-1-1,0-10 1,0 0-16,0-11 15,0-11 1,0-11-16,-11-32 16,-10-32-1,-1-11 1,11 11 0,0 11-16,0 21 15,1 22-15,-1 10 16,0-10-1</inkml:trace>
  <inkml:trace contextRef="#ctx0" brushRef="#br0" timeOffset="7728.4811">7099 6558 0,'0'0'0,"0"0"0,76-11 16,54 22-16,-43 0 16,11 21-1,-22 22 1,21 32-16,-21 22 15,-22-11 1,-10 11-16,-23 53 31,-21-42-31,-10-12 16,-23 1 0,-10 21-16,-1-21 15,-10 10-15,-11-21 31,0-21-31,-33 31 16,1-10 0,-12 22-16,1-33 15,-11 21 1,-12 1 0,34-22-16,21-10 15,0-12 1,0-10-16,22-11 15,10-10 1,12-12 0,10-10-1,1 0-15,10-1 16,0 1 0,11-11-16,0 0 15,11 0 1</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3:28:59.124"/>
    </inkml:context>
    <inkml:brush xml:id="br0">
      <inkml:brushProperty name="width" value="0.05292" units="cm"/>
      <inkml:brushProperty name="height" value="0.05292" units="cm"/>
      <inkml:brushProperty name="color" value="#00B050"/>
    </inkml:brush>
  </inkml:definitions>
  <inkml:trace contextRef="#ctx0" brushRef="#br0">13653 10440 302 0,'0'0'2'0,"0"0"-20"16,0 0 101-16,0 0 0 16,-23 19 12-1,16-19-9-15,-1 0-22 0,-3 0-17 16,2 0-16-1,-1 0 14-15,1 0-21 0,-1 0 2 16,3-2 5-16,4 0-1 16,-2 0 20-16,4 0-10 15,1 0-4-15,0 0 1 16,1 2-29-16,16 0-3 16,10-3-1-16,8 0-5 15,9-1 19-15,8-5-20 16,9-5 4-16,2-2 5 15,2-4-14-15,2-1 20 16,-8 3-19-16,-4-2 1 16,-12 7 11-16,-9 1-25 15,-14 5 3-15,-10 7-13 16,-10 0-23-16,-5 0 50 16,-26 7-19-16,-11 8 6 15,-10 2 14-15,-10 0-5 16,-4 2 16-16,2-1-16 15,0-2 3-15,5-1 10 16,4-3-8-16,9 0 18 16,10-4 11-16,7-2-11 15,10 0 18-15,5-4-20 16,8 1-1-16,6-3-1 16,0 0-15-16,13 0 8 15,14-1-12-15,12-9 3 16,6-2 11-16,10-3-12 15,4-3 8-15,5 3-2 16,-1-5-10-16,1 4 21 0,-5-1-18 16,-4 4 5-16,-9 0 4 15,-7 2-9-15,-15 3 10 16,-6 4-26-16,-12 2-4 16,-6 2 16-16,-13 0 4 15,-18 5 3-15,-13 8-7 16,-12 7-14-16,-3 0 27 15,-8 2-14-15,2-3 8 16,0-2 5-16,7-4-6 16,10-2 12-16,8-4-7 15,13-4 16-15,9 1 21 16,10-3-13-16,8 0-10 16,0-1-11-16,14 0-18 15,15 0 33-15,10 0-14 16,13 0 14-16,8 0 9 15,10 0-17-15,5-9 4 16,6 0-19-16,1-3-1 16,-3-1 16-16,-4-3-43 15,-11 2-62-15,-15 0-124 16,-19 3-312-16</inkml:trace>
  <inkml:trace contextRef="#ctx0" brushRef="#br0" timeOffset="1872.2">12459 10339 670 0,'-13'0'75'0,"0"0"-2"16,1 4-19-16,-1 10 8 16,3 1-24-16,1 5-1 15,5 1-18-15,3 1-6 16,1 4 6-16,0-1-17 16,4 1 2-16,10-3-3 15,5-3-10-15,-1-2 24 16,6-9-23-16,0-4 7 15,1-5 2-15,-2 0-13 16,-1-14 11-16,-2-6-12 16,-6-7 8-16,-2-5 15 15,-8-1-16-15,-4-2 10 16,0-1-1-16,-7 3-1 16,-13 2 38-16,-6 7-3 15,-5 4 9-15,-3 11-6 16,-1 8-21-16,2 1 2 15,1 1-24-15,8 13 1 16,6 1 11-16,10 0-17 16,8-2 2-16,0 0-61 0,7-5-71 15,13-5-86-15,3-3-169 16</inkml:trace>
  <inkml:trace contextRef="#ctx0" brushRef="#br0" timeOffset="2077.61">12830 10393 818 0,'0'0'109'16,"0"0"-21"-16,0 0 0 15,0 0-50-15,0 0-28 16,0 0-10-16,0 0-65 15,0 0-96-15,0-4-134 16,0-7-310-16</inkml:trace>
  <inkml:trace contextRef="#ctx0" brushRef="#br0" timeOffset="2461.86">12863 10278 746 0,'0'0'107'0,"0"0"-4"15,0 0-41-15,0 0-18 16,0 0-17-16,0 0-21 16,37 46 27-16,-8-41-22 15,2 1-3-15,3 1 3 16,-1-1-12-16,2 3 15 15,-5 3-7-15,0 0 34 0,-2 3-7 16,-5 2-32-16,-5-1 18 16,-8 4 2-16,-3 2-10 15,-7 0 21-15,0 1-28 16,-13 0 3-16,-11 1 7 16,0-5-17-16,-3-4 13 15,-2-3-14-15,1-7-3 16,2-5 19-16,3 0-51 15,3-15-46-15,0-12-31 16,0-10-112-16,2-6-185 16</inkml:trace>
  <inkml:trace contextRef="#ctx0" brushRef="#br0" timeOffset="2671.47">12924 10120 847 0,'0'0'154'0,"0"0"-30"16,0 0-42-16,51-82-14 15,-29 58-36-15,4 0-16 16,6 2 5-16,-2 5-27 16,-5 6 8-16,1 7-25 15,-3 0-111-15,-11 4-92 16,-4 0-203-16</inkml:trace>
  <inkml:trace contextRef="#ctx0" brushRef="#br0" timeOffset="4994.42">13726 16697 822 0,'-10'-7'31'16,"3"0"62"-16,4-2-33 16,3 0 7-16,0 0-41 15,0 0-21-15,10 1 14 16,10 0 0-16,3 1-2 16,3 5-12-16,1 2-13 15,0 0 26-15,-2 10-26 16,-4 11 8-16,-5 4 7 15,-6 9-13-15,-10 4 17 16,0 6-17-16,-3 2-1 16,-14-2 18-16,-3 1-18 15,2-2 11-15,3-7-2 16,3-4-3-16,3-7 40 0,9-5-31 16,0-8 3-1,0-5-1-15,17-7-12 0,8 0 15 16,7-7-13-16,3-13-2 15,3-2 18-15,7-4-23 16,0 1 11-16,0 2-4 16,-6 1-41-16,-6 4-55 15,-11 1-172-15,-11 5-179 16</inkml:trace>
  <inkml:trace contextRef="#ctx0" brushRef="#br0" timeOffset="5247.68">13785 16945 935 0,'0'0'71'0,"0"0"53"15,0 0-58-15,5-72-30 16,26 53-12-16,11-7-25 16,15 4 12-16,8-2-25 15,13 0-93-15,-3-3-165 16,-3 3-350-16</inkml:trace>
  <inkml:trace contextRef="#ctx0" brushRef="#br0" timeOffset="5571.66">14611 16886 905 0,'0'0'58'0,"0"0"34"15,0 0-54-15,0 0 2 16,0 0-43-16,67-70 8 15,-38 58-86-15,-9 2-209 16</inkml:trace>
  <inkml:trace contextRef="#ctx0" brushRef="#br0" timeOffset="5724.57">14702 16970 711 0,'0'0'52'15,"0"0"37"-15,0 0-64 16,96-29-13-16,-46 3-50 16,0-6-166-16,3-4-46 0</inkml:trace>
  <inkml:trace contextRef="#ctx0" brushRef="#br0" timeOffset="6136.57">15053 16765 793 0,'0'0'64'15,"0"0"23"-15,0 0-52 16,0 0 12-16,0 0-32 16,0 0-12-16,84 65 7 15,-55-65-13-15,1-11 10 16,-1-13-6-16,0-4-9 15,-6-8 17-15,-6-3-34 16,-7-5 17-16,-10-2 11 16,0 0-12-16,-20 1 18 15,-10 5-14-15,-4 9 1 16,-3 7 15-16,0 12-3 16,5 8 25-16,3 4 6 15,9 10-21-15,4 13 22 16,12 4-29-16,4 4 1 15,1 0 8-15,18 1-18 16,6-3 14-16,5-4-15 16,7-6 1-16,-1-9 12 15,3-6-20-15,3-4 10 16,-4-6-52-16,-2-17-130 16,-4-10-146-16</inkml:trace>
  <inkml:trace contextRef="#ctx0" brushRef="#br0" timeOffset="6361.2699">15380 16186 839 0,'0'0'103'15,"0"0"0"-15,14 71-57 16,2-38-10-16,2 1-30 15,0 0 0-15,-3-2-1 16,-3-3-15-16,-2-7 25 16,-4-5-141-16,-6-10-84 15,0-7-136-15</inkml:trace>
  <inkml:trace contextRef="#ctx0" brushRef="#br0" timeOffset="6554.08">15247 16155 835 0,'0'0'46'16,"0"0"71"-16,0 0-58 16,0 0-24-16,101-21-24 15,-64 15-20-15,2-3-32 16,0-3-186-16,-1 1-471 15</inkml:trace>
  <inkml:trace contextRef="#ctx0" brushRef="#br0" timeOffset="7096.57">15789 16489 872 0,'0'0'48'15,"0"0"44"-15,0 0-42 16,0 0-31-16,0 0 8 16,68 87-29-16,-60-51 0 15,-4 0 11-15,-1-4-15 16,-3-8-5-16,0-9-3 16,0-11 2-16,0-4 18 15,0-1-23-15,0-17-2 16,3-14-11-16,2-8-15 15,4-6-18-15,0 0-71 16,-2 0 51-16,1 5 81 16,-3 11 8-16,-2 11 59 15,-2 10 34-15,1 9 17 16,1 0-33-16,0 15-23 16,1 8-3-16,4 4-2 0,1 4-25 15,4-2 18 1,5 0-28-16,3-8-7 15,7-5 0-15,4-7-19 0,5-9 8 16,-2 0-100-16,-5-17-128 16,-4-7-381-16</inkml:trace>
  <inkml:trace contextRef="#ctx0" brushRef="#br0" timeOffset="7633.71">15401 17205 861 0,'0'0'148'15,"0"0"-23"-15,0 0-69 16,0 0-23-16,25-19 20 15,12 7-25-15,19-6 4 16,14-8-18-16,9-9-21 16,4-4 28-16,5-3-30 15,-9 2-61-15,-14 7-64 16,-23 12-128-16,-19 10-365 16</inkml:trace>
  <inkml:trace contextRef="#ctx0" brushRef="#br0" timeOffset="7856.62">15491 17370 957 0,'0'0'13'0,"0"0"104"15,0 0-35-15,88-5-27 16,-25-22 1-16,11-12-51 15,8-7 4-15,0-7 4 16,-3-2-17-16,-10 4 1 16,-14 4-85-16,-14 7-73 15,-16 8-161-15</inkml:trace>
  <inkml:trace contextRef="#ctx0" brushRef="#br0" timeOffset="9244.6">13787 15649 390 0,'0'0'111'0,"0"0"-5"16,0 0-36-16,-13 57 0 15,12-42-33-15,1-1 6 16,0-2 0-16,0-1-22 16,0-4-4-16,0 0-5 15,0-2-10-15,1-2 16 16,5-3-19-16,-2 0 3 15,0-2 4-15,-1-11-3 16,0-7 9-16,1-1-16 16,-2-3 2-16,-2 2 10 15,0 1-13-15,0 5 12 16,0 5 16-16,0 4 4 16,0 6 30-16,0 1-33 15,0 5-17-15,0 17-1 16,0 7-10-16,0 5 16 15,0 1-16-15,0 2 1 16,0-5 13-16,0-4-6 16,0-6 12-16,0-9-4 15,3-6-10-15,-2-7 21 16,4 0-27-16,3-20 9 16,-2-9 5-16,0-3-13 15,1-1 11-15,-1 2-12 16,-3 7-1-16,1 9 17 15,-4 8-17-15,0 7 15 16,0 5 2-16,0 15-26 16,0 4 31-16,0 7-25 0,0 2-6 15,0-4-93-15,0-4-225 16</inkml:trace>
  <inkml:trace contextRef="#ctx0" brushRef="#br0" timeOffset="11308.6">7504 7338 553 0,'-7'0'95'0,"2"-3"23"16,0 0-31-16,2 0 6 15,-1 1 10-15,2 2-33 16,1 0-6-16,1 0-19 15,0 2-22-15,0 11 18 16,12-1-11-16,16 5-6 16,21-2-5-16,22-8-13 15,25-7 22-15,22 0-17 16,23-19 8-16,12-16 4 16,2-5-29-16,-12 4 10 15,-19 1-5-15,-27 11-15 16,-25 10-71-16,-30 6-153 15,-30 5-174-15</inkml:trace>
  <inkml:trace contextRef="#ctx0" brushRef="#br0" timeOffset="12568.23">7543 6386 646 0,'0'0'100'0,"0"0"-7"15,0 0-16-15,-96-23-15 0,67 27 2 16,-2 19-42-16,3 10-8 15,6 6 12-15,6 10-9 16,4 3 3-16,10 1-15 16,2 1-8-16,1-6 19 15,19-5-18-15,5-11 4 16,5-8 2-16,3-12-12 16,2-7 22-16,3-5-18 15,-1-8 9-15,-1-16 9 16,-6-8-15-16,-3-5 11 15,-6-5-7-15,-7 0-10 16,-6-3 20-16,-8 4-11 16,0 1 18-16,0 6 5 15,0 6-16-15,-5 7 15 16,-2 8-13-16,5 10 11 16,2 3 4-16,0 5-29 15,0 16 6-15,0 3-1 16,0 7-6-16,6 5 25 15,6 6-24-15,2 3 6 16,8 9 5-16,1 6 4 16,3 11 37-16,0 8-32 15,0 8-7-15,-5 12 11 16,-1 4-16-16,-3 7 8 16,0 3-8-16,-1 3-15 15,0 0 31-15,3 1-28 16,-2-2 8-16,3-1 9 15,-2-4-15-15,-2-7 18 16,-5-2-22-16,-2-8-1 0,-7-2 22 16,-2-5-22-16,0-8 14 15,-15-7-1-15,-4-14-14 16,-7-11 35-16,-7-10-15 16,-9-12 20-16,-7-9 6 15,-10-7-27-15,-10-8 9 16,-2 0-23-16,-2-19-1 15,0-12 24-15,8-9-27 16,9-11 13-16,8-14-2 16,8-8-11-16,13-6 29 15,7-7-25-15,12-7 4 16,8-2 11-16,5-6-14 16,20-3 13-16,11-3-11 15,10 0-11-15,9 3 25 16,6 8-21-16,-1 13 11 15,1 11 2-15,-5 15-14 16,-2 12 27-16,-6 12-23 16,-8 8 5-16,-5 8 8 15,-5 6-13-15,0 7 14 16,-7 3-13-16,-1-1-6 16,-3 2 26-16,-3 0-24 15,2 0-9-15,-6 0-48 16,4 0-33-16,-6 0-29 15,0 0-113-15,-10 2-221 16</inkml:trace>
  <inkml:trace contextRef="#ctx0" brushRef="#br0" timeOffset="15820.48">12528 11008 466 0,'-9'2'35'0,"2"-2"51"16,1 0 15-16,3 0-8 15,-1 0-15-15,4 0-18 16,0 0-24-16,0 0 8 15,0 0-25-15,0 0-10 16,0 0 6-16,0 0-8 16,14 1 15-16,7-1 2 15,9 0-10-15,13-1 17 16,12-12-15-16,10-7 2 16,13-6 8-16,6-3-16 15,1 1 7-15,-8 1-21 16,-6 2 2-16,-11 7 10 0,-17 6-12 15,-12 4 8-15,-11 2-3 16,-10 6-7-16,-7 0 34 16,-3 0-10-16,0 0 23 15,0 0 3-15,-7 6-22 16,2-3 8-16,0 0-18 16,3-1-7-16,2-2 10 15,0 0-21-15,0 0 8 16,0 0-42-16,0 0-96 15,0 0-74-15,0-8-251 16</inkml:trace>
  <inkml:trace contextRef="#ctx0" brushRef="#br0" timeOffset="18008.22">16422 8523 589 0,'0'0'63'16,"-16"-12"25"-16,7 12-30 15,1 0-23-15,-1 7-4 16,0 11-23-16,-2 3 17 16,2 8 21-16,2-1-21 15,1 7 3-15,3-1 4 16,-1 3-12-16,4-1 16 15,0-1-22-15,0 0 4 16,0-1-5-16,0-2-11 16,10-4 20-16,3-1-24 15,3-3 0-15,3-6 10 16,3-3-13-16,2-7 11 16,6-5-8-16,2-3-6 15,1-3 22-15,2-15-19 16,-3-3 6-16,-2-3 4 15,-2-5-12-15,0 1 21 16,-5-4-19-16,-1-2 0 16,-6-7 15-16,-2-5-14 15,-8-8 12-15,-6-5-8 16,0-2-8-16,-3-1 22 16,-14 5-19-16,-6 8 6 15,-3 8 2-15,-6 11-8 0,-1 11 19 16,-5 6-17-1,1 8 5-15,-1 5 25 16,-2 0-19-16,5 0 11 0,2 4-11 16,6 9-12-1,2 3 23-15,6 3-26 0,3 5 6 16,6 4 9-16,6 3-13 16,4-2 19-16,0 0-15 15,4 0 0-15,18-1 16 16,8-5-15-16,9-3 14 15,6-4-1-15,8-4-16 16,1-2 26-16,-1 0-29 16,-6-3 6-16,-1 0 4 15,-9-2-63-15,-9 1-42 16,-3-5-110-16,-7-1-136 16</inkml:trace>
  <inkml:trace contextRef="#ctx0" brushRef="#br0" timeOffset="18340.04">16831 7989 729 0,'0'0'121'0,"0"0"-64"15,0 0-38-15,0 0 94 16,-3 93-34-16,10-51-10 0,7 2-29 16,2-1-18-1,3-6-3-15,-1-4-24 0,0-6 12 16,-2-6-9-16,-3-6-28 15,-3-4-49-15,-7-9-79 16,-3-2-63-16,0 0-70 16</inkml:trace>
  <inkml:trace contextRef="#ctx0" brushRef="#br0" timeOffset="18591.97">16653 7996 812 0,'0'0'142'16,"0"0"-10"-16,0 0-65 15,0 0-19-15,0 0-27 16,39-54-24-16,-2 39 12 15,4 2-15-15,4 2-11 16,-1 3-72-16,-3 1-153 16,-2 5-369-16</inkml:trace>
  <inkml:trace contextRef="#ctx0" brushRef="#br0" timeOffset="19505.06">17127 8482 689 0,'0'0'86'0,"0"0"-34"16,0 0 24-16,0 0-44 16,0 0-12-16,89-7 2 0,-66 24-14 15,-4 6 6 1,-2 9-15-16,-9 2-4 0,-6 5 20 16,-2-2-19-16,0 3 7 15,-5-7-2-15,-8-7-11 16,6-6 21-16,-1-8-17 15,4-8 5-15,4-4 7 16,0-10-11-16,0-18 12 16,7-7-11-16,5-11-4 15,6-5 18-15,3-2-17 16,-2 1-7-16,-1 7-19 16,-3 5 11-16,0 11 34 15,-6 7-16-15,-3 8 10 16,-3 4 29-16,-3 6 4 15,0 3 16-15,0 1-13 16,0 0-33-16,-9 5 11 16,-2 12-22-16,-4 6 10 15,5 4 15-15,4 5-6 16,3-1 21-16,3 5-16 16,0-5 6-16,13-1 1 15,9-4-20-15,4-4 6 16,3-1-11-16,3-6-11 15,1-2 24-15,-1-5-24 16,-1-4 8-16,0-2 5 16,-4-2-13-16,-1 0 19 15,-6 0-41-15,-2 0-78 16,-11 0-56-16,-4 0-227 16</inkml:trace>
  <inkml:trace contextRef="#ctx0" brushRef="#br0" timeOffset="20456.91">17890 7982 810 0,'0'0'127'15,"0"0"-29"-15,0 0-12 16,0 0-9-16,-26-20-33 16,26 20 9-16,0-1-42 15,0 1 2-15,0 0 1 16,3 0-18-16,15 0 12 16,4 0-9-16,8 0 1 15,6 0 18-15,4 0-24 16,2 0 9-16,4 0-2 15,1 0-11-15,0 0 26 16,-5 0-22-16,-2 0 6 16,-6 0 6-16,-7 0-11 15,-10 0 13-15,-2 0-13 16,-5 1-2-16,-4 6 20 16,-2 2-22-16,-4 2 13 15,0 6 0-15,0 2-7 16,0 5 32-16,-14 2-12 15,-4 2 2-15,-5 1 12 16,-3 2-15-16,-3-2 22 16,-7 3-9-16,0-2-12 15,2-2 18-15,0-2-26 16,8-5 10-16,3-1-2 16,10-8-23-16,4-8 26 15,6 2-26-15,3-4 2 16,0-2-3-16,9 0-88 0,11 0-37 15,2 0-44-15,2-5-129 16,0-6-330-16</inkml:trace>
  <inkml:trace contextRef="#ctx0" brushRef="#br0" timeOffset="21193.9">18254 8701 459 0,'0'0'94'0,"0"0"2"15,0 0-26-15,0 0 33 16,-7 3-34-16,4 0-6 15,0 2 6-15,1-1-12 16,0 0 7-16,-1 0-30 16,3-4 5-16,0 0 8 15,0 0-19-15,0 0 13 16,0 0-17-16,17-4-13 16,5-12 25-16,13-7-22 15,8-9-5-15,7-2-1 16,3-3-13-16,0 1 19 15,0-1-17-15,-5 4 1 16,-3 4 13-16,-10 6 2 16,-7 7 19-16,-8 4-17 15,-8 5-1-15,-7 3 42 16,-5 4-38-16,0 0-1 16,0 0-2-16,0 0-18 15,0 4 14-15,-3 6-26 16,-2-1-82-16,2-2-79 15,0-7-178-15,3-4-482 16</inkml:trace>
  <inkml:trace contextRef="#ctx0" brushRef="#br0" timeOffset="21937.73">19077 7732 704 0,'0'0'98'15,"0"0"-13"-15,0 0-58 16,0 0 49-16,-68 63-21 16,53-31-3-16,6 4-7 15,7 4-9-15,2 2 15 16,0 2-26-16,2-4-3 16,11 4 8-16,7-6-24 15,5-9 7-15,3-2-7 0,6-7-18 16,0-5 34-1,9-6-15-15,-2-6 7 0,1-3 0 16,-2 0-14-16,1-11 17 16,-2-5-14-1,-6-8 2-15,-2-7 15 0,-4-4-21 16,-6-1 7-16,-4-7 3 16,-5-3-5-16,-9-1 33 15,-3 0-20-15,0 2 3 16,-13 5 13-16,-7 4 11 15,-9 7 7-15,-4 7-17 16,-5 5-10-16,-2 6 18 16,0 4-21-16,-1 6 10 15,4 1-7-15,6 0-27 16,3 0 29-16,7 8-30 16,2 7 0-16,6 2 7 15,2 2-37-15,1 1-68 16,-2-8-136-16,-7-8-156 15,-12-4-620-15</inkml:trace>
  <inkml:trace contextRef="#ctx0" brushRef="#br0" timeOffset="26311.85">8403 13926 414 0,'-2'0'104'0,"-4"0"-18"15,0 0-20-15,-1 0 2 16,-2 7-18-16,1 6 3 16,1 4 5-16,-1 7-16 15,1 5 16-15,3 5-26 16,3 5-4-16,1 2-5 16,0-2-12-16,1-2 6 15,13-5-14-15,-1-7-2 16,6-4 16-16,-1-8-18 15,2-3 10-15,3-8-2 16,-1-2-13-16,3 0 26 16,2-8-16-16,0-9 4 15,0-8 5-15,1-4-15 16,-1-4 12-16,-2-7-12 16,-3-4-4-16,-2-3 18 15,-4-1-17-15,-5-1 7 0,-7 1 1 16,-4 2-10-16,-1 2 23 15,-19 6-18-15,-8 3-2 16,-6 5 11-16,-4 3-12 16,0 7 13-16,0 4-11 15,3 6-4-15,8 3 24 16,3 6-12-16,3 1 13 16,7 0-7-16,2 8-15 15,4 7 21-15,0 2-22 16,4 5 4-16,4 3 12 15,0 3-12-15,5 1 13 16,11 0-9-16,7-2-4 16,5-1 29-16,0-4-25 15,1-5 2-15,2-3 0 16,-1-8-13-16,0 0 24 16,-1-5-22-16,-4-1 0 15,2 0-17-15,-4 0-68 16,-2 0-37-16,-7-6-110 15,-3-3-135-15</inkml:trace>
  <inkml:trace contextRef="#ctx0" brushRef="#br0" timeOffset="26574.26">8631 13425 737 0,'0'0'67'0,"0"0"-1"15,0 0 45-15,0 0-29 0,47 100-28 16,-28-66-22-16,4 2-20 16,-4-1 16-16,1-3-28 15,-4-7-1-15,-1-3 4 16,-5-6-82-16,-5-6-85 15,-5-5-73-15,0-5-158 16</inkml:trace>
  <inkml:trace contextRef="#ctx0" brushRef="#br0" timeOffset="26779.2">8512 13472 707 0,'0'0'103'16,"0"0"7"-16,0 0-45 15,0 0-32-15,39-85-21 16,-11 68-14-16,5 1 5 16,-1 3-55-16,0 2-140 15,-2 7-208-15</inkml:trace>
  <inkml:trace contextRef="#ctx0" brushRef="#br0" timeOffset="27446.29">8991 13816 690 0,'0'0'93'0,"0"0"-9"16,0 0-40-16,0 0-11 15,0 0-25-15,54-40-1 16,-31 40-9-16,-1 17-4 16,-5 6 18-16,-4 4-15 15,-4 6 6-15,-6 0 1 16,-3-1-11-16,0-1 20 15,0-8-18-15,-3-5 2 16,-1-8 10-16,-1-8-12 16,5-2 14-16,0-12-16 15,0-14-18-15,0-10 20 16,6-9-37-16,7-3-18 16,-2 0 4-16,1 4-52 15,-1 6 45-15,-2 7 60 16,-3 9 40-16,-2 10 54 15,-4 6-17-15,0 4 28 16,0 2-7-16,0 8-42 0,0 16-10 16,-2 5-20-1,-3 5 14-15,4 2 3 0,1 0-10 16,0-3 19-16,1-4-20 16,18-10-10-16,8-6-1 15,8-11-23-15,10-2 10 16,7-15-14-16,2-12-102 15,-6-6-129-15,-8-2-499 16</inkml:trace>
  <inkml:trace contextRef="#ctx0" brushRef="#br0" timeOffset="28259.99">9727 13321 648 0,'0'0'78'0,"0"0"-7"16,0 0-11-16,0 0-13 15,7 13 12-15,-7 8-10 16,0 6-9-16,0 4 12 16,-6 1-23-16,-3 2-9 15,2-3 10-15,0 1-9 16,0-3 4-16,1 0-10 16,1-5-9-16,-1-1 30 15,3-1-23-15,-3-4 0 16,1 0 8-16,2 0-13 15,0-3 15-15,0 0-22 16,-2-1 3-16,4-2 19 16,-1-5-21-16,0 0 7 15,2-2 9-15,0 0-16 16,0 0 30-16,0-3-28 16,0 3-2-16,0-2 8 15,0-1-13-15,5 0 15 16,3 1-18-16,1 0 2 15,2 0 20-15,-3 0-23 16,1 0 12-16,1-1 2 16,1 1-15-16,4-3 36 15,3 0-26-15,7 0 2 16,7 0 9-16,8-5-13 16,9-5 12-16,4-4-6 15,0 1 2-15,-3 1 14 16,-3 3-31-16,-13 1 11 0,-5 4 1 15,-9 4-15 1,-7 0 34-16,-6 0-31 0,-5 3 7 16,-2 6 11-16,0 0-19 15,0-1-28-15,0-3-84 16,-2-3-75-16,-5-2-140 16</inkml:trace>
  <inkml:trace contextRef="#ctx0" brushRef="#br0" timeOffset="29856.21">10309 13280 469 0,'0'0'103'15,"0"0"24"-15,0 0-18 16,0-14 13-16,0 14-44 15,0 0-19-15,0 0-19 16,0 0-28-16,0 6 7 16,0 4-14-16,0 1 8 15,0-1 11-15,0-1-18 16,0 0 8-16,0-4 2 0,0 2-10 16,0 1 24-1,1 1-25-15,3-1 7 16,2 4 2-16,0 0-11 0,-1-2 14 15,-2 2-15-15,2-5 4 16,-2 1 19-16,-2-4-19 16,2 1 7-16,-1-3-4 15,-1 1-17-15,0-2 27 16,-1 0-24-16,5 1 7 16,-5-2 5-16,1 1-10 15,-1-1 16-15,1 2-12 16,-1-2-1-16,0 1 17 15,2 1-20-15,0 0 11 16,0 3 1-16,6-2-16 16,-5 3 28-16,2 2-24 15,2-3 1-15,1 5 10 16,-3-3-14-16,3 0 15 16,-1 0-13-16,-1-2-4 15,-2-1 23-15,0 2-21 16,1-2 9-16,-1 1 2 15,-1-1-13-15,1-1 28 16,-3 2-23-16,4 1 2 16,-2 0 11-16,0-3-14 15,2 4 14-15,0-2-8 16,0 1-10-16,4 0 26 16,-1-1-24-16,0-1 7 15,4-1 4-15,-4 1-15 16,6-3 26-16,-3-1-21 15,1 0 2-15,-1 0 12 16,3 0-14-16,-1-11 12 16,3-2-7-16,0-1-11 15,2-1 27-15,-7 1-23 0,4 2 8 16,-7 1 2-16,4 2-10 16,-8-3 21-16,0 4-19 15,-1-4 2-15,-1-2 13 16,0-1-15-16,-2 1 10 15,0-3-5-15,0 0-10 16,0-2 28-16,0 1-25 16,0-2 10-16,-5 2 12 15,-2 1-13-15,-1 0 21 16,0-2-18-16,-2 3-1 16,-2 1 17-16,1 2-17 15,-5-1 7-15,1 4-1 16,1-1-16-16,-2 3 31 15,-3 2-25-15,0-1 5 16,1 3 10-16,-1-1-15 16,-4 2 15-16,2 3-17 15,-1 0-2-15,3 0 20 16,-2 0-23-16,2 0 11 16,4 9-1-16,0-1-14 15,1 0 29-15,2 4-25 16,-2 5 4-16,1 4 10 15,0 3-16-15,3 5 11 16,5 3-42-16,5 2-53 16,0-3-36-16,0 2-88 15,2 0-145-15</inkml:trace>
  <inkml:trace contextRef="#ctx0" brushRef="#br0" timeOffset="30593.24">9179 14628 431 0,'0'0'34'15,"0"0"66"-15,-13 2-1 0,13-2-7 16,0 0-24-16,0 0-40 16,13 0-4-16,12-8 31 15,8-6-19-15,13-7-16 16,17-7 2-16,14-10-9 15,20-15 16-15,24-15-25 16,21-16-4-16,11-6 49 16,4-3-36-16,-2 1-3 15,-12 9-12-15,-22 12-7 16,-18 14 19-16,-24 11-14 16,-18 12 5-16,-16 10 1 15,-17 9-12-15,-13 9 22 16,-12 6-33-16,-3 3-11 15,-19 21-4-15,-11 6-57 16,-15 12-29-16,-13 8-38 16,-15 8-138-16</inkml:trace>
  <inkml:trace contextRef="#ctx0" brushRef="#br0" timeOffset="31023.54">9267 14841 628 0,'0'0'36'0,"0"0"23"16,0 0 19-16,0 0-24 16,0 0 1-16,-69 34-41 15,69-32 8-15,0-2 19 0,20 0 7 16,8 0 14-1,14-16-35-15,16-13 0 0,15-9 6 16,19-15-16-16,20-16 11 16,22-14-24-1,15-12-9-15,5-8 37 0,1 3-36 16,-10 4 8-16,-15 14 0 16,-20 16-14-16,-23 18 29 15,-24 14-25-15,-16 10 4 16,-16 5 11-16,-11 9-13 15,-8 3 14-15,-6 2-3 16,-3 2 12-16,-2 1 20 16,-1 2-41-16,0 0 5 15,0 0-2-15,0 0-25 16,0 0-46-16,0 0-57 16,0 0-102-16,-11 0-210 15</inkml:trace>
  <inkml:trace contextRef="#ctx0" brushRef="#br0" timeOffset="37942.14">13734 10914 245 0,'0'0'52'16,"0"0"-71"-16,0-8 19 16,0 5 19-16,0 2-21 15,0 0 2-15,0-1 1 16,0 2-1-16,4 0 9 15,-3 0 16-15,2 0-14 16,-1 0 2-16,-2 0-1 16,0 0 21-16,0 4-7 15,0 3 0-15,0 2 18 16,0 7-17-16,0 3-1 16,3 9-3-16,1 8-16 15,4 7 3-15,3 14-13 16,-1 15 2-16,3 18 7 15,-3 13 0-15,-4 14 158 16,-5 9-126-16,-1 7-32 16,0 4 12-16,-12-1-22 15,-9-6 4-15,-3-4-20 16,-5-11-27-16,-1-10 46 16,0-15-6-16,0-17 1 0,8-18 12 15,6-15-29-15,6-17-16 16,6-19-41-16,4-4-122 15,0-18-44 1</inkml:trace>
  <inkml:trace contextRef="#ctx0" brushRef="#br0" timeOffset="38292.81">13704 11682 459 0,'0'0'110'16,"0"0"36"-16,20 75-107 16,-12-11 3-16,-6 20-33 15,-2 27 0-15,0 14 30 16,-4 20-16-16,-13 17 5 15,-3 15-16-15,-6 3-4 16,-4 6 11-16,-9 2-20 16,-3-5 5-16,-6-8 1 15,2-8-12-15,4-17 21 16,8-26-19-16,16-27-1 16,13-31 10-16,5-28-32 15,12-32-90-15,10-12-168 16,1-36-60-16</inkml:trace>
  <inkml:trace contextRef="#ctx0" brushRef="#br0" timeOffset="38616.51">13482 12678 414 0,'0'73'91'16,"0"20"-24"-16,0 20 2 15,0 27-4-15,-14 32-14 16,-6 25-9-16,-8 21-18 16,-6 24 1-16,-8 12 3 15,-10 7-17-15,-3-11 8 16,0-15-22-16,3-32 2 15,16-45 14-15,17-48 6 16,19-56-8-16,5-50-18 16,25-29-106-16,6-48-71 15,-5-22-54-15,-6-23-77 16</inkml:trace>
  <inkml:trace contextRef="#ctx0" brushRef="#br0" timeOffset="38892.54">13468 13378 456 0,'-26'94'112'0,"0"25"-62"0,-4 23-33 15,-2 22 50-15,-4 18-19 16,-5 14 7-16,-2 7-42 15,-9 10-9-15,-6 0 2 16,-7 1-8-16,-4-9 9 16,0-21-26-16,11-36 7 15,13-47 24-15,16-52-17 16,12-49 9-16,11-54-141 16,6-45-351-16</inkml:trace>
  <inkml:trace contextRef="#ctx0" brushRef="#br0" timeOffset="39161.01">13016 13851 379 0,'-9'83'73'16,"0"26"-7"-16,-5 23-13 15,-5 22-12-15,-7 17 32 16,-4 8-38-16,-9 4 6 16,-1-5-28-16,-2-13 9 15,0-19-23-15,4-25-2 16,7-34 9-16,5-33-12 16,9-40-2-16,8-23-55 15,3-51-115-15,0-30-31 16</inkml:trace>
  <inkml:trace contextRef="#ctx0" brushRef="#br0" timeOffset="39405.53">12695 14425 616 0,'-41'100'9'0,"-4"13"2"16,-1 15 57-16,4 5 1 15,1 2-3-15,4 1-4 16,5-9-36-16,6-16-17 16,8-27-8-16,6-24-8 15,7-27 18-15,5-32-30 16,0-13-50-16,3-40-18 16,9-22-74-16,-2-17-12 15,-4-16-51-15</inkml:trace>
  <inkml:trace contextRef="#ctx0" brushRef="#br0" timeOffset="39591.49">12437 14734 491 0,'0'0'48'15,"-9"132"-32"-15,-14-30 0 16,-6 23 15-16,-8 11 35 16,-8 7-15-16,-1-4-4 15,-4-9-18-15,3-13-6 16,-4-22-19-16,11-25-13 15,4-35-15-15,7-31-35 16,9-20 14-16,4-47-101 16,12-25-114-16</inkml:trace>
  <inkml:trace contextRef="#ctx0" brushRef="#br0" timeOffset="39744.1">11953 15256 518 0,'0'0'83'0,"-57"153"-18"16,20-40-6-16,0 10-5 15,-1 4-21-15,8-8-17 16,10-15-7 0,8-16 3-16,12-24 2 0,0-26-21 15,9-25-99-15,-2-13-142 16</inkml:trace>
  <inkml:trace contextRef="#ctx0" brushRef="#br0" timeOffset="41049.2599">13955 5320 250 0,'0'0'84'16,"0"0"-13"-16,0 0 17 16,0-9-12-16,0 9-17 15,0 0-11-15,0 0-11 16,0 11-22-16,-5 8-20 15,-2 11 2-15,-3 11 8 0,1 17-9 16,0 19 8-16,-1 17-4 16,2 22-7-1,0 25 18-15,0 21-17 0,-5 14 6 16,1 2 4-16,-2-3-4 16,-1-13 5-16,2-21-12 15,5-27-46-15,3-31-56 16,2-23-163-16</inkml:trace>
  <inkml:trace contextRef="#ctx0" brushRef="#br0" timeOffset="41371.65">14546 5352 470 0,'-29'121'64'16,"-5"42"35"-16,-12 41-44 15,-8 38 22-15,-9 25-44 16,-7 8-16-16,2-10-3 15,-2-16-17-15,8-22 6 16,6-34-7-16,11-26-9 0,13-36-26 16,13-37-50-1,12-37 10-15,7-44-53 0,0-31-303 16</inkml:trace>
  <inkml:trace contextRef="#ctx0" brushRef="#br0" timeOffset="41668.06">14989 5491 590 0,'-64'177'52'15,"-9"39"14"-15,-11 30-13 16,-2 27-7-16,4 8-38 16,7-2-2-16,5-4 0 15,4-9-11-15,1-12 8 16,3-23-20-16,0-23-50 16,7-34 46-16,10-46 5 15,12-53 15-15,11-60-118 16,15-39-438-16</inkml:trace>
  <inkml:trace contextRef="#ctx0" brushRef="#br0" timeOffset="41977.34">15257 5561 568 0,'-51'136'7'0,"-11"38"21"16,-13 42 33-16,-10 25 5 16,-9 16-39-16,0 4-7 15,2-3-20-15,8-15 2 16,7-23-1-16,10-29-15 15,13-31-42-15,8-38 13 16,22-42 35-16,12-47 11 16,12-35-29-16,4-64-318 15</inkml:trace>
  <inkml:trace contextRef="#ctx0" brushRef="#br0" timeOffset="42269.0199">15710 5346 708 0,'-38'71'10'15,"-5"18"-12"-15,-5 19 8 16,-6 14 49-16,-7 19-32 16,-1 10-9-16,-3 7-8 0,6-11-11 15,8-18 16-15,17-28-58 16,14-31-44-16,18-39-28 16,2-31-90-16</inkml:trace>
  <inkml:trace contextRef="#ctx0" brushRef="#br0" timeOffset="84749.09">13647 16750 388 0,'0'0'11'16,"0"0"24"-16,-22 0 42 15,18 0-19-15,1 0-3 16,0 0-25-16,2 0-14 0,1 0 22 16,0 0-12-16,0 0-4 15,-2 0 4-15,2 0 2 16,0 0 4-16,0 0-17 15,0 0 1-15,0 0 12 16,0 0-14-16,0 0 0 16,0 0-2-16,0 0-9 15,0-1 14-15,0-1-18 16,0-2 4-16,0-1 7 16,5 3-8-16,-1-1 7 15,2 1-11-15,4-1-2 16,1-1 12-16,5 0-12 15,-1 0 6-15,5-4 0 16,-1-1-9-16,4 0 21 16,0-1-20-16,0-2 5 15,-3 0 7-15,-1 1-9 16,-1 1 9-16,-4 2-11 16,-3-1 1-16,-1 3 11 15,-4 2-12-15,0 2 6 16,-3-1-1-16,3 3-8 15,-3 0 18-15,3 0-15 16,-1-1 5-16,1 1 6 16,0-2-10-16,-1 1 11 15,1 0-13-15,-5 1 3 16,2-1 9-16,-1 1-12 16,-1 0 7-16,-1 0 1 15,1 0-10-15,-1 0 19 16,0 0-16-16,2 0 5 0,0 0 3 15,-1 0-7 1,-1 0 13-16,3 0-15 0,-3 0 3 16,2 0 9-16,-2 0-10 15,0 2 7-15,0 7-4 16,0 0-5-16,0 3 20 16,0 0-20-16,0 1 7 15,0 3 3-15,0-1-9 16,0 2 18-16,0 0-18 15,0-2 1-15,-5 1 8 16,-1-1-7-16,0 1 7 16,-1-3-4-16,0-1-6 15,0-2 17-15,1-2-15 16,2 1 6-16,-3-2 1 16,1-1-7-16,0 2 15 15,-1-2-15-15,1 0 2 16,-3 2 8-16,2 1-10 15,0-1 10-15,-3 1-9 16,0 1-4-16,1 1 17 16,1 0-14-16,-1-2 5 15,1 1 0-15,1 0-7 16,3 1 17-16,-3 1-15 16,1 0 3-16,2 0 6 15,2 0-8-15,-2-1 11 16,2 1-9-16,1-3-3 15,1 1 13-15,0-1-12 16,0 2 6-16,0 1-1 16,0 0-9-16,0 2 19 0,-2 1-15 15,1 2 3 1,-2 0 6-16,-1 2-9 0,0-4 13 16,1-1-9-16,0-2 3 15,0-2 13-15,-1-4-14 16,4 0 5-16,-2-3-2 15,2-1-10-15,-3 3 20 16,3 2-19-16,-5-1 4 16,2 3 3-16,0-2-7 15,-1 2 11-15,2-2-12 16,-1-3 0-16,3-2 15 16,0 0-15-16,0-2 6 15,0 0-1-15,0 0-9 16,0 0 7-16,0-2-38 15,0-4-13-15,0-3-6 16,3 2-7-16,3-2-17 16,0 1-31-16,2-2-21 15,-1 3-5-15,1-2-22 16,0 3-38-16</inkml:trace>
  <inkml:trace contextRef="#ctx0" brushRef="#br0" timeOffset="85148.65">13773 17224 174 0,'0'0'8'0,"0"0"24"16,0 0 20-16,-15 0-3 16,12 0-11-16,-1 3-2 0,4 2 0 15,-3-2 14 1,3-1-13-16,0 2-3 0,0-4 12 15,0 4 5-15,0-1-2 16,0 0-7-16,0 0-12 16,0-1 13-16,7 0-17 15,2-2 4-15,1 0-5 16,7-2-10-16,2-10 8 16,3-5-22-16,4-1 2 15,1-3 2-15,5-3-7 16,1-3 7-16,-1 3-4 15,0-3-4-15,-2 3 17 16,-4 0-12-16,-2 5 6 16,-5-1-4-16,-3 6-9 15,-4 3 14-15,-1 3-14 16,-8 3-21-16,-3 5-45 16,0 0-89-16,-7 0-184 15</inkml:trace>
  <inkml:trace contextRef="#ctx0" brushRef="#br0" timeOffset="85761.19">13756 16915 519 0,'0'0'31'15,"0"0"33"-15,0 0 17 16,0 0-31-16,-26-6-21 16,19 6-28-16,0 0 9 15,3 0 22-15,1 0-8 16,0 1-2-16,0 1-7 15,3-2 6-15,0 0-2 16,0 0-13-16,3 0 11 16,14 0 6-16,4-9-7 15,9 0 8-15,8-4-23 16,5 1 3-16,5-3 3 16,8-4-11-16,-1 0 16 15,2-3-13-15,1-1 1 16,-5 0 5-16,-6-1-8 15,-6 4 8-15,-7 1-7 16,-12 3-5-16,-5 5 18 16,-11 6-20-16,-6 5-26 15,0 0-21-15,-18 3-41 16,-11 13-25-16,-9 2-111 16,-10 6-136-16</inkml:trace>
  <inkml:trace contextRef="#ctx0" brushRef="#br0" timeOffset="86062.32">13700 16997 472 0,'0'0'50'16,"0"0"-4"-16,0 0 34 16,0 0 0-16,0 0-28 15,38-61-20-15,-12 49-16 16,10 0 5-16,3-3 6 16,7-1-25-16,7-1 1 15,5-2-1-15,0 1-27 16,3-3-90-16,2 0-120 15,-6-2-200-15</inkml:trace>
  <inkml:trace contextRef="#ctx0" brushRef="#br0" timeOffset="87919.27">13836 15966 228 0,'0'0'29'0,"0"0"2"0,-35 6 9 15,25 3 18-15,0-2 0 16,3 3-18-16,-3 0 2 15,7 2-17-15,0 1 10 16,3 2 2-16,0 2-20 16,0 1-1-16,0-2-6 15,0 1-6-15,0 1 14 16,0-2-11-16,0-1 1 16,4-3-3-16,2-4 0 15,0-2 16-15,4-2-9 16,-1-4 7-16,4 0 7 15,4 0-3-15,-2-7 3 16,3-4-15-16,1-4-5 16,-3 0 10-16,1 1-16 15,-4 0 3-15,-3 2 1 16,-1 1-8-16,-5 2 17 16,-4 0-6-16,0 1 13 15,0-1 1-15,-4-1-10 16,-6 0 10-16,-5 0-6 15,1 0-1-15,-2 1 18 16,-1 3-18-16,2 0 4 16,1 3-2-16,1 0-8 15,4 2 13-15,-1 1-21 16,6 0 1-16,-1 0 0 16,4 0-7-16,1 9-9 15,0 1-92-15,0-1-96 16,0-1-236-16</inkml:trace>
  <inkml:trace contextRef="#ctx0" brushRef="#br0" timeOffset="90596.09">13623 10384 165 0,'0'0'75'16,"-5"0"-24"-16,5 0-22 15,-3 0-6-15,0 0 11 16,0 0 12-16,0 0 1 15,0 0 2-15,-1 0 5 16,1 1 0-16,2-1-20 16,-2 0-4-16,2 0-16 15,1 0-1-15,0 0 0 16,0 0-11-16,0 0 6 16,0 0-6-16,4 0 7 15,12 0 13-15,5 0-9 16,6-1 4-16,7-5-7 15,2 0-10-15,5 2 10 16,-1-2-13-16,2 4 3 16,0-1 3-16,-3 0-9 15,-2 2-1-15,-2-1-15 16,-6 1-4-16,-5 1-6 16,-5-2-4-16,-6 1 3 0,-4 1-5 15,-5-2 6 1,-2 1 28-16,-2 0 5 0,0 0 1 15,-2 1 3-15,-11 0-8 16,-9 0 10-16,-5 0-10 16,-6 0 0-16,-6 2-4 15,-9 7-17-15,-4-2 9 16,-5 2 8-16,-5 4 0 16,-2 1 12-16,-1-2-16 15,3 2-2-15,6-4 11 16,9-1 2-16,11-3 28 15,11-4 15-15,10 0 22 16,7-2-4-16,8 0-13 16,0 0-19-16,10 0-22 15,15-4-5-15,7-2 15 16,6-3-10-16,5 3-1 16,3-2-3-16,5 0-7 15,2-3 12-15,1 1-10 16,6-1 2-16,-2-1 2 15,1 3-7-15,-5-1-14 16,-4 5-15-16,-7 1-9 16,-8 1 1-16,-6 3-9 15,-9 0 13-15,-7 0 10 16,-6 0 10-16,-7 0 12 16,0 4-11-16,-10 2 19 15,-13 3 5-15,-11-1-10 16,-4 2 6-16,-7 0-33 15,-8 0-27-15,-2-1-32 16,-6 0 19-16,1 1 44 16,1-1 19-16,4-1 8 15,11-2 38-15,9-2 15 0,11-4 23 16,9 0 2-16,5 0 12 16,9 0-12-16,1 0-38 15,0 0-12-15,0 0-18 16,14-3-3-16,7 0-1 15,6-3-2-15,6 3-5 16,2 0 16-16,5 2-14 16,2-2 3-16,3 1-1 15,-2-1-7-15,2 1 10 16,1-2-9-16,0 0 0 16,-4-1 0-16,0 1-19 15,-3 4 3-15,-7-3-8 16,-6-1-10-16,-7 3 24 15,-5 0-5-15,-10-2-12 16,-4 3 0-16,0 0 11 16,0 0 27-16,-15 0-18 15,-6 0 3-15,-6 0-14 16,-7 0-20-16,-7 0-31 16,-7 9-33-16,-7 1-3 15,-5 4 48-15,-5-1-16 16,1 1 62-16,2-2 15 15,6 0 26-15,11-5 61 16,12-2-4-16,7-1 15 16,13-4-6-16,7 0-9 15,3 0-2-15,3 0-55 16,0 0-21-16,0 0 3 16,0 0-17-16,0 0-6 15,12 0 15-15,8 0-2 0,6 0 13 16,11 0-13-16,10-4-5 15,12-5 10-15,9 1-34 16,8-4-55-16,5 0-82 16,-4 3-68-16</inkml:trace>
  <inkml:trace contextRef="#ctx0" brushRef="#br0" timeOffset="95591.92">16665 9991 444 0,'0'0'23'15,"0"0"11"-15,0 0 16 16,0 0 9-16,0 0-9 0,0 0-28 15,0 0 0-15,0 0 0 16,0 0-8-16,0 0 7 16,7 0 0-16,0 0 3 15,3 0-1-15,2 0-7 16,2-4 4-16,3-4-11 16,5-4-3-16,6-4 10 15,5-4-13-15,10-4 2 16,12-5 6-16,9-5-2 15,17-3 10-15,12-5-17 16,16-4-1-16,13-1 6 16,11-6-10-16,10-2 9 15,9-1-11-15,2-2-2 16,6-2 13-16,6-4-15 16,7-1 9-16,10 0 2 15,4-2-11-15,6 2 21 16,4 1-16-16,-8 5-1 15,-18 7 6-15,-18 6-5 16,-26 9 9-16,-30 10-18 16,-32 8-5-16,-25 10 8 15,-20 1-11-15,-14 8 4 16,-6 0 24-16,0 0-4 16,-6 0 23-16,0 0-8 15,1 0 9-15,2 0-2 16,0 0-17-16,3 0 1 15,0 0-20-15,0 0-3 16,0 0-55-16,3 0-100 16,-3 0-235-16</inkml:trace>
  <inkml:trace contextRef="#ctx0" brushRef="#br0" timeOffset="98052.2">16481 6242 300 0,'-46'118'77'16,"-6"24"4"-16,-10 26-23 15,-2 26-6-15,-4 16-27 16,3 7-7-16,2 11-9 16,1 6-10-16,-3 7 8 15,-1 10-8-15,-2 6 4 16,-2 9-2-16,0-3-5 16,5-1 2-16,11-14-17 15,14-17-23-15,14-24 17 16,11-29-71-16,11-30-69 15</inkml:trace>
  <inkml:trace contextRef="#ctx0" brushRef="#br0" timeOffset="98544.34">18137 6829 547 0,'-83'192'13'15,"-2"19"-18"-15,-6 25 19 16,-2 24 3-16,-3 25 32 15,-4 13-26-15,-4 23-18 16,1 8-2-16,5 7-1 16,1 6-4-16,3-3 11 15,12-3-20-15,4-11-8 16,10-14-20-16,8-25-20 16,9-25 6-16,11-28-5 15,6-30-5-15,13-39-22 16,12-36-102-16</inkml:trace>
  <inkml:trace contextRef="#ctx0" brushRef="#br0" timeOffset="99035.52">20443 7570 515 0,'-77'204'7'0,"-12"32"4"16,-6 26 19-16,-8 28 28 16,-8 17-23-16,-5 16-14 15,-6 11-7-15,5 4 11 16,1 8-21-16,3-1 1 15,7 3-4-15,3-3-7 16,8-1 16-16,3-11-21 16,5-13-1-16,4-10 7 15,4-15-14-15,8-17-17 16,5-22-8-16,6-18 9 16,8-19-5-16,3-25-36 15,7-24-25-15,4-30-20 16</inkml:trace>
  <inkml:trace contextRef="#ctx0" brushRef="#br0" timeOffset="99513.2899">20215 12279 666 0,'-37'122'20'0,"-4"9"-13"15,-5 10-3-15,-2 7 16 16,-5 7 10-16,0 7 33 15,-4 9-25-15,1 6-9 16,-1 0-9-16,0-1-19 16,8-7 6-16,5-11-21 15,6-16-36-15,10-16-12 16,6-19-58-16,4-23-83 0,4-26-136 16</inkml:trace>
  <inkml:trace contextRef="#ctx0" brushRef="#br0" timeOffset="110515.41">13914 15758 355 0,'0'-2'24'15,"0"2"-4"-15,0 0 35 16,0-2-3-16,0 2-9 16,6-1 6-16,1 1-14 15,3-4 5-15,-3 3-2 16,2 0-15-16,-3-1 4 16,-1 2-4-16,3-1-8 15,-1 1 15-15,-1 0-13 16,5-3-2-16,-2 3 2 15,4 0-9-15,1-3 21 16,-1 3-23-16,2 0 0 16,-4 0 4-16,3 0-10 15,-3 0 10-15,1 0-6 0,0 0-1 16,1 0 12-16,3 0-17 16,2 0 8-1,1 0-1-15,5 0 0 0,1 0 17 16,1 0-23-16,1 0 4 15,1 0 4-15,0 0-11 16,1 6 13-16,-3-2-14 16,0 1-1-16,0-2 14 15,-3-3-12-15,3 0 11 16,1 0-11-16,2 0-2 16,2 0 18-16,2 0-18 15,0-8 7-15,1 1 2 16,0 2-12-16,2-1 22 15,-5 3-18-15,2 0 2 16,-3 1 8-16,-4 2-11 16,-1 0 14-16,1 0-12 15,-2 0-2-15,1 0 15 16,-1 0-16-16,1 0 7 16,-2 0 1-16,4 0-12 15,-1 0 21-15,3 0-21 16,0 0 9-16,0-2 3 15,0-1-24-15,-2 1 21 16,0-1-25-16,-3 3 9 16,2 0 23-16,-3 0-46 15,0-3 0-15,-3 3 35 16,0-1-1-16,2-4-8 16,-4 0-25-16,0-2 5 15,2 0 15-15,-2 1 9 16,-1-2 15-16,-1 4-11 0,-3 0 15 15,-4 4-3 1,-2 0-9-16,-3 0 9 0,3 0-5 16,-3 0-9-16,1 1 13 15,0 5-29-15,2-5 12 16,1 1 9-16,-1-1-19 16,1 0 4-16,-1 1-6 15,3 1 18-15,2-1 2 16,1 1-4-16,5 0 17 15,3 0 23-15,7 0-28 16,4-2 27-16,3 2-26 16,4 0 3-16,5-3 1 15,3 0-5-15,5 0 21 16,2 0-10-16,4 0-5 16,0 0-1-16,5 0-11 15,1-2 13-15,1 2 1 16,-1 0-10-16,1 0 12 15,0 0-16-15,1 0 11 16,3 0 5-16,-1 2-13 16,3 0 15-16,2 1-17 15,3-2 4-15,-1 2 12 16,-1 3-12-16,3-1 14 16,-3 2-18-16,1 1 5 15,0-2 10-15,-5 2-12 16,3-1 5-16,-2 0-7 15,-2-1-7-15,3-3 22 16,1 0-20-16,0-3 11 16,4 0 1-16,-3 0-8 0,3 0 17 15,1 0-17-15,-1 0 5 16,1 0 13-16,1 0-10 16,5 0 8-16,3 2-15 15,5-2-1-15,0 0 16 16,7 0-14-16,-1 0 5 15,3 0-1-15,-1 0-12 16,1 0 25-16,2 0-24 16,0 0 9-16,-2 0 7 15,0 3-11-15,0 1 11 16,-1 3-14-16,2-1 3 16,0 1 12-16,2-3-17 15,1 4 11-15,1-5-2 16,-3 1-9-16,0 1 20 15,-1-2-21-15,-2 2 6 16,-3-1 5-16,1 0-11 16,-2 2 19-16,-5 2-16 15,-4-1 2-15,-1-1 8 16,-1 2-9-16,-3-2 10 16,-1-3-8-16,1 0-6 15,2 0 20-15,1-2-16 16,-2 1 6-16,2-1 0 15,-3 0-10-15,-5 1 22 16,-1-2-21-16,-2 0 5 16,-2 0 5-16,-3 0-8 15,-2 0 11-15,3 0-10 16,-4-2-1-16,-1-2 16 16,-5 3-19-16,-6-2 10 0,-7 0 0 15,-8 2-10 1,-8 1 24-16,-11 0-22 0,-2 0 6 15,-6 0 5-15,-6 0-11 16,-2 0 17-16,1-1-16 16,-2 0 3-16,2-4 11 15,-2 4-2-15,0-6 12 16,1 2-6-16,0 0-9 16,2-1 19-16,0 2-22 15,-4 0 5-15,3 1 1 16,-2 1-13-16,0 0 18 15,0 1-15-15,-3 1 0 16,1-2 9-16,-1 2-7 16,0 0 12-16,0 0-13 15,0 0-8-15,-1 0-40 16,-4 0-74-16,0 0-62 16,1 0-206-16</inkml:trace>
  <inkml:trace contextRef="#ctx0" brushRef="#br0" timeOffset="111222.1">23051 15595 573 0,'-14'-7'70'0,"5"5"30"16,1 2 10-16,4 0-42 15,3 0-12-15,-1 1-32 16,2 10-6-16,0 3 24 16,12-1-26-16,7 3-13 15,3-3 5-15,6 2-12 16,1-4 11-16,3 3-14 15,0 0-22-15,-2 0 24 16,-4 1-7-16,-3 4 12 16,-8 0 1-16,-4-1-9 15,-7 2 21-15,-4 3-17 16,0-1 4-16,-4 0 15 16,-7 4-3-16,-4-1 13 15,0 1-18-15,1 1-1 0,1 1 20 16,-1-2-30-16,2-1 7 15,1-1-6-15,2-5-64 16,2-6-68-16,-4-3-138 16,5-8-379-16</inkml:trace>
  <inkml:trace contextRef="#ctx0" brushRef="#br0" timeOffset="124366.64">12329 16762 378 0,'0'0'-2'0,"0"0"27"15,-2 3 29-15,-7-1-1 16,1 2-1-16,-5 2-15 0,-6 0-8 15,-3 2 30 1,-6 0-32-16,-7 4-5 16,-12 0-5-16,-17 2-19 0,-16-2 19 15,-21 3-20-15,-19-1 2 16,-15-2 6-16,-13-4-8 16,-6-3 10-16,-2-5-9 15,0 0 6-15,-3-1 23 16,4-13-29-16,-8-1 11 15,2-2-3-15,2 1-4 16,-1-1 27-16,8 3-8 16,3 4 15-16,11 6-2 15,7 3-13-15,10 1 1 16,16 0-21-16,11 0 7 16,19-3 13-16,16-3-28 15,13 2 11-15,16-3-3 16,10 5-9-16,9 0 20 15,5-1-29-15,3 3-8 16,3 0-6-16,0 0-29 16,0 0-28-16,0 0-73 15,6 0 4-15,4 0-60 16</inkml:trace>
  <inkml:trace contextRef="#ctx0" brushRef="#br0" timeOffset="124988.57">9243 16520 259 0,'0'0'79'16,"-90"50"-25"-16,31-17-4 16,-9 5 11-16,-7-2-25 15,2 3-15-15,2-7 24 16,11-1 32-16,10-9-10 16,12-4-12-16,15-6-27 15,13-3 5-15,7-2-26 16,3 0-3-16,0 1-1 15,18 3-4-15,5 0 19 16,7 2-11-16,3-1 7 16,2-3 9-16,4 2-15 15,4-5 10-15,2-2-6 16,6-2-10-16,0-2 22 16,3 0-20-16,3 0 8 15,-4 0-8-15,-3 0-8 16,-5 0 16-16,-9 0-17 15,-6 4 5-15,-6 5 4 16,-9 2-20-16,-6-1-19 16,-2 5-29-16,-4-6-31 15,0-1-46-15,-1-4-145 0</inkml:trace>
  <inkml:trace contextRef="#ctx0" brushRef="#br0" timeOffset="134640.14">1330 8561 185 0,'5'0'50'0,"3"0"-3"16,-1-8 2-16,1-6 14 16,-1-4 12-16,1-4-15 15,-5 1-10-15,2-1 24 16,-5-1-23-16,0 3-3 16,0 2-7-16,-5 4-17 15,-6 4 9-15,-4 7-15 16,-5 3 3-16,0 1-18 15,0 22-16-15,-3 7 20 16,5 6-24-16,4 5 14 16,4-5 6-16,10-5-4 15,0-4 2-15,0-10-8 16,3-9-14-16,8-8-2 16,8 0 18-16,-3-17 8 15,4-10 5-15,-1-4 1 16,-5-1 16-16,-1 3 3 15,-7 7 15-15,1 8 5 16,-5 7-2-16,1 7 7 16,1 4-45-16,4 23-21 15,6 14 13-15,4 14 12 0,5 11 17 16,5 12-12-16,2-1-15 16,5 5 41-16,4 2-18 15,-7 2-9-15,-5-6 2 16,-7 2 5-16,-9-2-5 15,-11-5-19-15,0-14 5 16,-22-9 2-16,-11-11-8 16,-7-14 11-16,-6-15-34 15,-1-12-43-15,-4-27-34 16,1-29-77-16,5-28-148 16,2-22-38-16</inkml:trace>
  <inkml:trace contextRef="#ctx0" brushRef="#br0" timeOffset="134903.07">1742 7935 743 0,'0'0'112'0,"0"0"-17"15,0 0-50-15,-35 102-21 16,25-27-6-16,3 20 5 16,4 8-7-16,3-1-13 15,3-8 5-15,20-11-12 16,9-17 3-16,8-17-3 16,6-21-52-16,0-20-87 0,-2-8-194 15</inkml:trace>
  <inkml:trace contextRef="#ctx0" brushRef="#br0" timeOffset="135263.1">1924 8176 706 0,'0'0'39'15,"0"0"0"-15,0 0-8 16,0 0-16-16,0 0-6 15,0 0-10-15,43-45 4 16,-15 50-5-16,-3 13 2 16,3 7 9-16,-5 3-13 15,-6 4 7-15,-1 4 2 16,-7 3 2-16,-6 3 22 16,-3-1-2-16,0 1 4 15,0-6 18-15,-3-4-7 16,-2-8-19-16,4-5-17 15,1-8-12-15,0-7 8 16,16-4-6-16,7 0 10 16,5-14 0-16,6-6-18 15,-1-5-5-15,1-2-40 16,-10-3-38-16,-8-2-102 16,-16 0-218-16</inkml:trace>
  <inkml:trace contextRef="#ctx0" brushRef="#br0" timeOffset="135440.12">1941 8439 403 0,'0'0'41'16,"0"0"26"-16,97-58-29 15,-51 21 0-15,6-6-28 16,0-1-11-16,-6-6-74 15,-4-6-246-15</inkml:trace>
  <inkml:trace contextRef="#ctx0" brushRef="#br0" timeOffset="135692.3499">2239 7790 543 0,'0'0'-5'0,"0"0"39"16,0 0 35-16,108 49-2 16,-71-20-21-16,-1 9 7 15,1 9 52-15,-6 6-20 16,-5 5-19-16,-8 3-13 16,-11 1-36-16,-7 1-3 15,0-5-15-15,-16-2 0 16,-7-8 6-16,-2-9-80 15,0-15-147-15,1-17-247 16</inkml:trace>
  <inkml:trace contextRef="#ctx0" brushRef="#br0" timeOffset="136175.37">2940 7457 719 0,'0'0'73'0,"0"0"-19"15,0 0 16-15,0 0-16 16,0 0-16-16,-1 50-25 15,-2-17 15-15,1 5 3 16,2-2-1-16,0-7 6 16,0-3-28-16,6-6 16 15,9-7-11-15,4-7-12 16,9-6 8-16,10-2-6 0,7-18 2 16,8-6 7-1,2-5-25-15,-3 1-87 16,-10 6-147-16,-20 12-223 0</inkml:trace>
  <inkml:trace contextRef="#ctx0" brushRef="#br0" timeOffset="136353.59">3027 8069 937 0,'0'0'-16'0,"0"0"20"15,0 0 40-15,124-83 14 16,-57 30-53-16,5-5-7 16,-4-4-65-16,-14 2-221 15</inkml:trace>
  <inkml:trace contextRef="#ctx0" brushRef="#br0" timeOffset="137197.26">3682 7232 564 0,'0'0'116'16,"0"0"-28"-16,-37-110-15 15,22 66-8-15,2 4 13 16,2 4-54-16,1 9 34 0,4 8-6 15,1 11-7 1,4 3 6-16,1 5-36 0,0 0-25 16,9 21-1-16,10 10-10 15,5 9 25-15,7 11 0 16,3 7-8-16,5 2 18 16,-1 3-17-16,-1-5 4 15,1-5 2-15,-2-5-4 16,-2-6-6-16,-3-9-96 15,-11-7-85-15,-8-5-128 16</inkml:trace>
  <inkml:trace contextRef="#ctx0" brushRef="#br0" timeOffset="137373.9199">3872 7667 922 0,'0'0'14'15,"0"0"42"-15,0 0 35 16,0 0-35-16,118-40-18 16,-55 4-34-16,10-5 0 15,-4-5-6-15,-15 3-169 16,-26 7-480-16</inkml:trace>
  <inkml:trace contextRef="#ctx0" brushRef="#br0" timeOffset="138209.3199">516 8929 577 0,'0'0'107'0,"0"0"-4"16,0 0-1-16,0 0-6 15,0-43-43-15,0 43-44 16,0 15-6-16,0 12-16 15,0 6 23-15,0 9 1 16,0 3-15-16,0-3 20 16,0-3-6-16,0-5 6 15,0-5 1-15,0-4-11 16,5-10 14-16,4 0 3 16,3-9-15-16,10-4 1 15,3-2-11-15,9-6 16 16,3-14-6-16,8-3-11 15,0-5 4-15,-4 5-120 16,-13 7-92-16,-9 8-199 16</inkml:trace>
  <inkml:trace contextRef="#ctx0" brushRef="#br0" timeOffset="138396.81">542 9612 914 0,'0'0'13'0,"0"0"-24"16,0 0 67-16,110-68-12 0,-56 28-27 15,8-7-14-15,1 1-6 16,-10 5-22-16,-17 7-207 16,-22 13-540-16</inkml:trace>
  <inkml:trace contextRef="#ctx0" brushRef="#br0" timeOffset="146925.26">52 9414 551 0,'0'0'49'0,"0"0"1"15,0 0 1-15,-36 12 23 16,27 2-2-16,2 3-22 16,3 6-31-16,1 3-10 15,3 8 6-15,0 4-10 16,0 8 3-16,3 9 2 16,6 6 0-16,1 5 3 15,3-1-10-15,4-4 1 16,5-6 2-16,0-10-6 15,0-11 3-15,5-11-5 16,0-14-2-16,-1-9 8 16,3 0-9-16,-2-18 5 15,1-12 6-15,-5-9 7 16,-2-8 5-16,-3-5 1 16,-10-4 10-16,-3-2 18 15,-5 0 5-15,0 0-3 16,-5 8 1-16,-12 6-10 15,-5 8 1-15,-4 7-11 16,-5 9-6-16,-7 6 5 16,4 5-12-16,-3 1 5 15,4 2-14-15,7 5-5 16,3-1 2-16,6 2-6 0,4 0 1 16,4 0-36-16,2 0-32 15,0 0-49-15,-5 0-73 16,2 0-162-1</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3:31:44.035"/>
    </inkml:context>
    <inkml:brush xml:id="br0">
      <inkml:brushProperty name="width" value="0.05292" units="cm"/>
      <inkml:brushProperty name="height" value="0.05292" units="cm"/>
      <inkml:brushProperty name="color" value="#00B050"/>
    </inkml:brush>
  </inkml:definitions>
  <inkml:trace contextRef="#ctx0" brushRef="#br0">6446 1363 715 0,'0'0'79'15,"0"0"9"-15,0 0-29 16,0 0-32-16,0 15-23 16,0 29-17-16,0 20 40 15,0 14 18-15,0 17-10 16,0 9-5-16,0 5-16 16,-6-1 10-16,-2-6-13 15,-1-5-13-15,3-13 16 16,0-13-17-16,0-19 5 15,4-14-5-15,-1-13-11 16,3-11 19-16,-2-13-12 16,2-1 11-16,0-19 11 15,0-17-12-15,3-13 1 16,13-9-9-16,2-5 1 16,2 1 7-16,4 6-8 15,-4 12 5-15,-4 13-6 16,0 8 0-16,-1 17 17 15,3 6-26-15,0 8 3 16,2 18 12-16,3 8-3 16,3 11 20-16,-3 6-19 15,-1 3 7-15,2 4 8 0,2 2-9 16,2 1 4 0,-2-2-12-16,-3-5-81 0,-7-5-192 15,-9-8-485-15</inkml:trace>
  <inkml:trace contextRef="#ctx0" brushRef="#br0" timeOffset="765.9399">7011 2574 502 0,'0'0'46'16,"0"0"2"-16,-32 103 12 16,26-62 0-16,3 1-5 15,3-3-28-15,0-6-2 16,2-5-21-16,12-7 29 15,1-7-8-15,2-7-14 16,3-7 5-16,5-3 11 16,0-18 24-16,1-7-7 15,-1-8-23-15,-6-7-9 16,-3-7-3-16,-13-1-6 16,-3-5 6-16,-9 2-15 15,-16 6-11-15,-6 8 25 16,-4 8-14-16,-2 15 23 15,2 13-3-15,3 4-10 16,6 9 4-16,4 15-11 16,9 3 11-16,11 4-11 15,2-2-5-15,15 0 9 16,18-9-5-16,11-3 7 16,9-8-1-16,6-6-11 15,7-3 20-15,1-6-47 16,-3-16-114-16,-6-8-264 15</inkml:trace>
  <inkml:trace contextRef="#ctx0" brushRef="#br0" timeOffset="1087.54">7646 1351 783 0,'0'0'27'16,"0"0"-44"-16,-9 90 33 15,0-27 67-15,2 12-8 16,3 2-26-16,4 2-5 15,0-1-12-15,4-3-23 16,11-4-5-16,6-5 1 16,5-2 1-16,5-4-8 15,-1-11-63-15,-1-12-146 16,-3-13-319-16</inkml:trace>
  <inkml:trace contextRef="#ctx0" brushRef="#br0" timeOffset="1563.99">7886 1879 913 0,'0'0'96'0,"0"0"-9"16,0 0-22-16,0 0-14 15,0 0-39-15,0 0-30 16,57-36 20-16,-25 57-9 0,3 11 5 15,-5 4 3-15,-8 8-10 16,-5 1 10-16,-8-1-15 16,-6 0 0-16,-3-10 24 15,0-5-18-15,0-10 6 16,0-8 3-16,-5-10-4 16,-1-1 28-16,1-10-9 15,1-14-16-15,1-8-5 16,3-8 2-16,0-6 4 15,0-3-14-15,6 3-17 16,5 4 29-16,-2 9-7 16,-2 12-9-16,0 9 7 15,-3 12 1-15,1 0 3 16,0 7-15-16,0 14 18 16,0 6 8-16,1 7-6 15,-2 3 15-15,2 3-4 16,0-1-3-16,4 0 7 15,5-5-13-15,6-8 4 16,4-5-11-16,2-10-56 16,2-11-127-16,-3 0-219 15</inkml:trace>
  <inkml:trace contextRef="#ctx0" brushRef="#br0" timeOffset="1886.33">8195 1356 860 0,'0'0'44'0,"0"0"-36"16,0 0-3-16,0 0-12 15,105 27 35-15,-66 4 3 16,0 19-21-16,-2 10 6 15,-5 10 11-15,-6 7-17 16,-7 4 76-16,-8 7-47 16,-11 4-12-16,0-1 3 15,-17 4-18-15,-9-1 5 16,-1-6-18-16,5-8 5 16,0-12 2-16,6-15-24 15,8-15-54-15,1-15-130 16,-1-17-247-16</inkml:trace>
  <inkml:trace contextRef="#ctx0" brushRef="#br0" timeOffset="6498.53">6964 3877 662 0,'0'0'51'16,"0"0"-1"-16,0 0-17 16,-10-4-6-16,10 4-25 15,0 12 2-15,0 4 25 16,4 7-13-16,7 5 3 15,-3 4 4-15,2 2-2 16,-4 7 5-16,-1 2-1 16,-2 1 2-16,-2 2 0 15,-1 5-15-15,3-2 4 16,-1 1-6-16,3-1 4 16,1-6 32-16,2 0-33 15,0-8 3-15,-2-4 1 16,-3-3-2-16,-3-3 19 15,0-3-17-15,-2 0-5 16,-14-3 2-16,-11-1-7 0,-7-4 8 16,-9-2-9-1,-9-4-7-15,-3-5 13 0,-3-3-25 16,2 0-40-16,2-19-31 16,10-10-76-16,5-17-76 15,4-14-232-15</inkml:trace>
  <inkml:trace contextRef="#ctx0" brushRef="#br0" timeOffset="6961.26">6552 3970 519 0,'0'0'66'0,"0"0"40"16,0 0-4-16,108-6-28 16,-57-8-2-16,9-1-19 15,5-4-29-15,4 1 8 0,1 0-23 16,-2 0 0 0,-5 2 24-16,-8-1-7 0,-8 2-1 15,-9 3-13-15,-8 3-7 16,-10 3 10-16,-5 0-8 15,-4 3 5-15,-4 2-14 16,-3 1-6-16,-4 0 11 16,0 4-33-16,0 7-61 15,-19-1-140-15,-3-5-520 16</inkml:trace>
  <inkml:trace contextRef="#ctx0" brushRef="#br0" timeOffset="8971.4499">7751 3584 752 0,'0'0'52'0,"0"13"-34"16,-3 18-10-16,-9 17 37 16,1 15 22-16,0 15-24 15,1 14 2-15,4 9-25 16,0 3 3-16,6-1 20 15,0-3-21-15,0-12 2 16,0-11-25-16,10-14 3 16,9-15 0-16,5-11-10 15,5-16 3-15,3-13-85 16,0-8-109-16,-5-5-228 16</inkml:trace>
  <inkml:trace contextRef="#ctx0" brushRef="#br0" timeOffset="9546.8594">8089 3996 647 0,'0'0'29'15,"0"0"16"-15,-35 83 23 16,27-41-11-16,1 4-7 16,7-1-23-16,0 0-8 15,0-3 34-15,2-6-12 16,11-8-19-16,2-8-15 15,5-10-11-15,2-10 21 16,4 0-12-16,-1-16 2 16,5-13 2-16,0-8-10 15,-4-10 1-15,-3-5-36 16,-8-4-1-16,-10-2 20 16,-5-4 4-16,-4 6 9 15,-16 6 3-15,-9 9-6 16,-3 11 21-16,-3 12-21 15,1 11 20-15,-2 7 9 16,4 0-10-16,4 7 13 16,7 12-16-16,4 3 6 15,9 5 1-15,7 5-12 16,1 3 10-16,6 3-9 16,18-1 3-16,8-3 22 15,7-5-27-15,7-5 3 16,8-9-3-16,2-8-8 15,5-7 14-15,-1 0-86 0,-6-17-58 16,-14-5-158-16</inkml:trace>
  <inkml:trace contextRef="#ctx0" brushRef="#br0" timeOffset="9922.31">8245 3525 834 0,'0'0'74'16,"0"0"-66"-16,0 0 0 15,0 0 53-15,98 61-9 16,-49-31-8-16,6 6-29 15,6 4-4-15,-3 7 4 16,-1 7 34-16,-9 8 22 16,-5 4-40-16,-12 0-10 15,-14 6 20-15,-7-2-23 16,-10 1-2-16,0-4-1 16,-10-6-9-16,-2-6 18 15,-2-9-27-15,2-9 6 16,7-11 1-16,3-6-15 15,2-8-51-15,0-7-113 16,-2-5-106-16,-4 0-273 16</inkml:trace>
  <inkml:trace contextRef="#ctx0" brushRef="#br0" timeOffset="12318.27">6582 5920 701 0,'0'0'93'16,"0"0"-1"-16,0 0 2 15,-61 0-42-15,42 22-12 16,-4 10 6-16,2 6-13 0,-2 5 7 16,5 8-9-16,-1 0-9 15,2 6 2-15,4-3-16 16,4 2 4-16,8-5-7 16,1-6-8-16,3-6 16 15,17-5-21-15,10-10 6 16,5-7 0-16,7-6-33 15,3-7-8-15,-2-4-52 16,4 0-41-16,-6-7-36 16,-6-7-55-16,-9-3-103 15</inkml:trace>
  <inkml:trace contextRef="#ctx0" brushRef="#br0" timeOffset="12570.64">6605 6348 667 0,'0'0'122'16,"0"0"12"-16,0 0-28 16,0 0-41-16,0 0-32 15,17-41-37-15,16 38 15 16,5 3-1-16,5 0-11 16,-2 12 13-16,-2 11-16 15,-8 8 8-15,-3 7 3 16,-8 4-7-16,-5 0 12 15,-4-2-14-15,-4-2 2 16,-4-8-26-16,-3-6-61 0,0-8-39 16,0-10-130-1,0-6-176-15</inkml:trace>
  <inkml:trace contextRef="#ctx0" brushRef="#br0" timeOffset="12854.51">6969 6154 863 0,'0'0'94'16,"0"0"-12"-16,0 0-45 15,0 0-29-15,0 0 45 16,23 75-20-16,-9-36-19 15,2 2-2-15,-3-1-11 16,-1-5 4-16,-1-2-6 16,-2-8-12-16,-1-4-25 15,-3-6-48-15,-2-7-5 16,-3-8-88-16,0 0-68 16,0-8 11-16</inkml:trace>
  <inkml:trace contextRef="#ctx0" brushRef="#br0" timeOffset="13192.33">6949 6015 506 0,'0'0'140'16,"0"0"-10"-16,0 0-6 16,-5-77-17-16,18 64-40 15,7-1-34-15,9 6-13 16,10 5 8-16,0 3 0 0,3 2-20 15,1 16 7 1,-1 4-5-16,-1 6-8 0,-4 3 23 16,-4 4-13-1,-1-1 13-15,-6-1-7 0,-5 3 24 16,-7-1 9-16,-10 4-29 16,-4-3 6-16,-4 3-2 15,-18-3-16-15,-5-3 4 16,-3-2-15-16,1-5-4 15,3-1 3-15,2-7-69 16,1-1-39-16,3-5-52 16,-3-3-110-16,3-1-243 15</inkml:trace>
  <inkml:trace contextRef="#ctx0" brushRef="#br0" timeOffset="13546.47">6702 6907 723 0,'0'0'69'16,"0"0"-15"-16,0 0-23 0,0 0 28 16,0 0 10-1,89-34-27-15,-37 17-8 0,10-7-8 16,9-1 25-16,8-8-42 16,2-3-7-16,1-7 6 15,2-2-13-15,-6-1-8 16,-7 3-35-16,-10 7-51 15,-15 4-40-15,-16 8-163 16,-18 9-184-16</inkml:trace>
  <inkml:trace contextRef="#ctx0" brushRef="#br0" timeOffset="13913.92">6602 7099 690 0,'0'0'37'16,"0"0"13"-16,0 0 10 15,0 0-18-15,0 0-8 16,64-25 27-16,-13 5-26 16,16-6 10-16,12-7-15 15,8-4-13-15,4-2-2 16,-1-3-13-16,-5 2 5 16,-9 5-6-16,-11 2-7 15,-9 4 17-15,-11 4-15 16,-9 9 5-16,-7-1 0 0,-9 7-27 15,-13 5-89 1,-7 2-207-16</inkml:trace>
  <inkml:trace contextRef="#ctx0" brushRef="#br0" timeOffset="18550.43">8681 5752 716 0,'0'0'58'0,"0"0"10"15,-45 32-19-15,33-2-5 16,2 3 12-16,7 6-27 16,1-2-3-16,2 1 3 15,0 1-8-15,9-3 2 16,6-5-7-16,0 1 1 15,4-8 4-15,1-5-21 16,0-7 7-16,3-4-8 16,0-8-5-16,2 0 19 15,0-17-15-15,2-8 7 16,-2-8 0-16,3-6-10 16,-6-8 16-16,2-5-15 15,-6-8 3-15,-4-2 6 16,-7-5-8-16,-7-1 9 15,0 5-7-15,0 5-2 16,-20 14 16-16,-5 8-17 16,-9 12 9-16,0 11-4 15,-9 11-10-15,0 2 22 16,1 0-15-16,3 6 2 16,2 8 11-16,9 4-8 15,4 0 9-15,2 3-12 0,5 2 3 16,5 3 11-16,5 3-15 15,4 4 10 1,3 1 3-16,0 1-6 0,10 1 24 16,10-2-20-16,9-4 3 15,7-4 0-15,5-9-6 16,5-7 11-16,3-5-18 16,0-5 1-16,2 0 7 15,-6-8-10-15,-4-4 8 16,-2 0-9-16,-8 0-14 15,-11 5-53-15,-6 2-70 16,-11 5-147-16,-3 0-344 16</inkml:trace>
  <inkml:trace contextRef="#ctx0" brushRef="#br0" timeOffset="20140.1498">9340 6019 329 0,'0'0'104'15,"0"-3"-1"-15,0 2-13 16,0-1-13-16,0 2-20 15,0-1-18-15,0 1-8 16,0 0 9-16,0 0-15 16,0 0 3-16,0 0 2 15,0 0-8-15,0 0 15 16,0 0-28-16,0 0-1 16,0 7 5-16,1 2 1 15,4 6 9-15,-1 0-10 16,1 3-2-16,1 2 8 15,0 2-16-15,0 2 11 16,0-3-6-16,2 2-4 16,2-4 14-16,2-1-21 15,2-4 4-15,4-5 3 16,3-9-9-16,4 0 12 16,1 0-13-16,-1-17-2 0,-1 1-31 15,-2-8-53-15,-8 0-81 16,-5-5-174-1</inkml:trace>
  <inkml:trace contextRef="#ctx0" brushRef="#br0" timeOffset="20372.18">9266 5721 873 0,'0'0'92'15,"0"0"-32"-15,0 0-23 16,0 0-38-16,0 0-18 16,12-9-51-16,-1 1-175 15,4-4-482-15</inkml:trace>
  <inkml:trace contextRef="#ctx0" brushRef="#br0" timeOffset="20869.95">9712 5434 809 0,'0'0'99'16,"0"0"-25"-16,0 0-29 16,0 0-10-16,0 0-34 15,-7 0-14-15,7 0-4 16,0 0-14-16,7 0-8 16,2 0-76-16,-2 0-70 15,-3 0-248-15</inkml:trace>
  <inkml:trace contextRef="#ctx0" brushRef="#br0" timeOffset="21200.44">9823 5670 522 0,'0'0'87'0,"0"0"-21"0,0 0 35 16,0 0-2-16,0 0-35 16,-4-4 11-16,4 4-21 15,0 0 3-15,0 0 0 16,0 0-14-16,0 0 0 15,0 0-20-15,0 0-18 16,0 0 6-16,0 0-19 16,6-5-75-16,-3-14-146 15,3-9-315-15</inkml:trace>
  <inkml:trace contextRef="#ctx0" brushRef="#br0" timeOffset="21536.35">10147 5364 206 0,'0'0'-127'16</inkml:trace>
  <inkml:trace contextRef="#ctx0" brushRef="#br0" timeOffset="21812.35">10147 5364 338 0,'-17'-5'124'0,"17"5"-7"15,-3 0-1-15,1 0-22 16,1 0-24-16,-1 0 2 15,0 0-14-15,1 0 9 16,1 0-11-16,0 0-19 16,0 0 16-16,0 0-18 15,0 0-2-15,0 0-10 16,0 0-12-16,0 0 6 16,8 0-4-16,7 0 12 15,10 0 3-15,7-13-16 16,7-8 1-16,-2-2-4 15,7-2-17-15,-4-1 14 16,-8 8-92-16,-12 8-72 16,-7 3-93-16,-12 7-233 15</inkml:trace>
  <inkml:trace contextRef="#ctx0" brushRef="#br0" timeOffset="22034.06">10230 5539 964 0,'0'0'110'16,"0"0"-37"-16,0 0-8 16,0 0-23-16,0 0-35 15,58-28 10-15,-16 9-9 16,8-6-15-16,11-6-41 15,-1-5-210-15,-7-3-207 16</inkml:trace>
  <inkml:trace contextRef="#ctx0" brushRef="#br0" timeOffset="22743.49">11067 4966 683 0,'0'0'52'16,"0"0"39"-16,0 0-16 15,-60 72-16-15,55-47-24 16,5-2-18-16,0 0 9 15,0-4-7-15,11-4-3 16,8-5 1-16,1-6-12 16,3-4 12-16,5 0-1 15,4-18-8-15,-3-6 17 16,4-6-25-16,-6-9 4 16,0-4 5-16,-4-6-14 15,-6-5 19-15,-9-3-19 16,-8-3 0-16,0-1 17 15,-11-2-14-15,-15 0 9 16,-5 10-7-16,-3 6-6 16,-1 12 24-16,-1 11-19 15,1 16 14-15,2 8 0 16,-1 8-15-16,6 19 11 16,0 9-15-16,7 3 7 15,5 6 3-15,6 1-7 16,7-1 14-16,3 2 0 15,0-1 13-15,15-2 12 16,8-6-13-16,7-4-6 16,7-7 0-16,4-11-17 15,5-7 13-15,6-9-18 16,6 0 2-16,1-4-60 0,0-14-110 16,-7-4-181-1,-12 3-305-15</inkml:trace>
  <inkml:trace contextRef="#ctx0" brushRef="#br0" timeOffset="24121.27">11570 4899 439 0,'0'0'94'16,"0"0"-38"-16,-1 0-11 15,1 0 11-15,0 0-20 16,0 0-10-16,0 0 13 0,7 5-9 16,-1 2 9-1,0 5-20-15,0 1 9 16,-1 6 10-16,-2 4-9 0,1 4 6 15,1 2-13-15,-1-4 4 16,4-2 2-16,0-4-22 16,4-4 1-16,-1-4-6 15,4-7-8-15,1-4 18 16,2 0-18-16,-2-3-35 16,-4-13-77-16,-5-4-131 15,-3-2-362-15</inkml:trace>
  <inkml:trace contextRef="#ctx0" brushRef="#br0" timeOffset="24321.45">11581 4654 925 0,'0'0'111'15,"0"0"-44"-15,0 0-12 16,0 0-43-16,0 0-19 16,7-15-10-16,4 8-137 15,-4-4-348-15</inkml:trace>
  <inkml:trace contextRef="#ctx0" brushRef="#br0" timeOffset="24983.78">12163 4640 784 0,'0'0'50'16,"0"0"0"-16,0 0 29 0,0 0 9 15,0 0-28-15,76-22-15 16,-41 7-10-16,5-4-16 16,3-4 2-16,1 1-22 15,1 0 2-15,-2 1 1 16,-1 2-111-16,-7-4-148 16,-1-1-229-16</inkml:trace>
  <inkml:trace contextRef="#ctx0" brushRef="#br0" timeOffset="25710.68">13262 3909 701 0,'0'0'128'0,"0"0"4"15,0 0-48-15,0 0-34 16,0 0-39-16,-31 30-14 15,21 2 17-15,-2 9-2 16,-5 6 5-16,-4 1-9 16,0 3-8-16,-3-2 8 0,-4-4-8 15,1-5-4-15,-1-4 16 16,1-5-16-16,2-9 8 16,2-5 2-16,2-7-12 15,-1-7 19-15,3-3-11 16,-1 0 0-16,0-13 6 15,2-10-3-15,3-2 12 16,1-7-9-16,3-2-10 16,5 2 15-16,4 1-18 15,1-1 11-15,1 7 0 16,0 2-9-16,1 3 19 16,9 2-19-16,7 3 4 15,0 1 1-15,2 6-9 16,4 1 12-16,1 2-12 15,1 3 3-15,1 2 10 16,0 0-15-16,0 0 10 16,0 8 0-16,0 6-10 15,-2-1 20-15,0 3-16 16,0-2 6-16,5 3 2 16,1-5-9-16,2 2 17 15,2-6-16-15,3 1 6 16,-3-4 2-16,3 2-7 15,-1 0 10-15,0-3-9 16,0 0-4-16,0 1 17 16,1-5-16-16,-3 0 6 15,-4 0-55-15,-7-8-183 16,-8-10-313-16</inkml:trace>
  <inkml:trace contextRef="#ctx0" brushRef="#br0" timeOffset="26593.14">14208 3357 599 0,'0'0'97'15,"0"0"11"-15,0 0-29 16,0-5 6-16,0 5-15 16,0 0-49-16,0 0-3 15,5 3-13-15,2 9-5 16,5 6 74-16,2 5-48 15,4 3-7-15,2-1 3 16,1 4 4-16,0 0-3 16,2 3-11-16,0-4 12 15,-3 4 4-15,-6-4-19 16,1-1 3-16,-7 0 1 16,-2-2 12-16,-4 1 4 15,-2-1-27-15,0 3 5 16,-12-1 1-16,-8 0-10 15,-3-2 18-15,-3-4-18 16,1-7 2-16,-2-7 6 16,1-7-15-16,0 0-27 15,0-11-58-15,3-14-62 0,-1-9-79 16,1-10-228 0</inkml:trace>
  <inkml:trace contextRef="#ctx0" brushRef="#br0" timeOffset="26965.12">13941 3301 822 0,'0'0'117'0,"0"0"-42"16,0 0-15-16,0 0-26 16,0 0-31-16,112-39 52 15,-56 14 7-15,6-3-26 16,3-4-23-16,-3 1-11 15,-4 3 6-15,-11 6-13 16,-10 5-1-16,-10 5 14 16,-5 9-19-16,-11 3-11 15,-9 3-86-15,-2 14-94 16,-9 5-99-16</inkml:trace>
  <inkml:trace contextRef="#ctx0" brushRef="#br0" timeOffset="27637.38">13473 3742 754 0,'0'0'47'16,"0"0"-21"-16,0 0-7 16,0 0 4-16,101-6 33 15,-54 5-35-15,2 1-9 0,-1 3-7 16,-2 18 0-16,-9 5 2 16,-6 9-9-16,-11 3-2 15,-9 0 13-15,-8-1-11 16,-3-6 5-16,-2 1-2 15,-13-10 4-15,-5-5 38 16,0-6 16-16,2-7-2 16,1-4 1-16,5 0-11 15,8-15 17-15,4-8-39 16,1-10-19-16,24-4 2 16,8-4-16-16,11 4 4 15,3 2-55-15,0 8-106 16,0 6-209-16</inkml:trace>
  <inkml:trace contextRef="#ctx0" brushRef="#br0" timeOffset="28043.33">13975 4366 635 0,'0'0'31'0,"0"0"8"15,0 0-2 1,108-90 20-16,-39 52-12 0,18-11 4 16,15-5 39-16,14-7-38 15,9-4-13-15,-3-1-13 16,-4 3-8-16,-14 8 11 16,-16 4-19-16,-18 12 36 15,-17 9-10-15,-17 9-36 16,-13 9 12-16,-14 11-39 15,-9 1-127-15,-3 8-140 16,-27 13-315-16</inkml:trace>
  <inkml:trace contextRef="#ctx0" brushRef="#br0" timeOffset="28688.15">14320 4545 766 0,'0'0'56'0,"0"0"-47"15,0 0 29-15,0 0 27 16,92 4-14-16,-50 10-11 16,1 3-16-16,-3 6-8 15,0 6-17-15,-9 2 2 16,-6 6 8-16,-9 1-10 15,-9 2 6-15,-7-3-2 16,0-4-7-16,-6-5 21 16,-8-8-17-16,-6-5 37 15,1-12 25-15,0-3-10 16,-2-3 8-16,6-17-18 16,2-6-10-16,4-3 2 15,8-3-21-15,1 1 7 16,0-4-22-16,18 2-4 15,10 2 12-15,8 3-41 16,8-4-75-16,2 2-71 16,3-1-164-16,-1 2-281 15</inkml:trace>
  <inkml:trace contextRef="#ctx0" brushRef="#br0" timeOffset="29264.68">14923 4446 656 0,'0'0'118'0,"0"0"-46"0,0 0-12 16,0 0-51-16,0 0-2 15,-20 78 7-15,17-49-9 16,3 2 13-16,0-9-13 15,0-1-1-15,0-8 9 16,7-2 1-16,2-3 3 16,0-8-16-16,5 0 2 15,2-5 11-15,4-14 9 16,3-8-2-16,-2-9-18 16,3-7-6-16,-5-6 11 15,-5-5-12-15,-5-5 5 16,-4 0-1-16,-5-1-11 15,0 4 19-15,-6 10-14 16,-12 5-6-16,-5 15 13 16,-7 10-3-16,-4 13 2 15,-3 3 1-15,-3 6-4 16,5 11 14-16,0 3-6 16,8 3 15-16,4 1 2 15,7 3-7-15,7 0 15 16,5 0-19-16,4 3 8 15,0 0 2-15,15-1-10 16,10-4 13-16,7-5-13 16,9-8 9-16,6-8 3 0,4-4-12 15,2-3 16-15,2-13-14 16,-2-7-12-16,-3-2 13 16,-6 1-18-16,-6 1 3 15,-8 5-69-15,-11 2-108 16,-13 4-183-16</inkml:trace>
  <inkml:trace contextRef="#ctx0" brushRef="#br0" timeOffset="31626.02">15304 4666 240 0,'0'0'148'0,"0"0"-33"15,0 0-32-15,0-4 5 16,0 4-19-16,-1 0-16 16,-1 0-16-16,2 0 2 15,0 1-26-15,0 13-9 16,0 2 12-16,0 5-2 15,5 2 9-15,4 1-4 16,1-5-3-16,4-1 0 16,-1-3-18-16,3-4 9 15,0-8-6-15,4-3-9 16,0 0 18-16,-1-11-20 16,1-8-56-16,-4-5-54 15,-4-6-106-15,-4 1-189 16</inkml:trace>
  <inkml:trace contextRef="#ctx0" brushRef="#br0" timeOffset="31850.38">15329 4528 402 0,'0'0'-7'0,"0"0"-159"16</inkml:trace>
  <inkml:trace contextRef="#ctx0" brushRef="#br0" timeOffset="35364.2599">8480 5216 315 0,'-1'-2'77'0,"-4"-1"-1"16,3 3-34-16,-2-3 28 15,1 1-19-15,1 2-16 16,2 0-2-16,0 0-13 16,0-2 6-16,0 1-28 15,0 1 4-15,0 0 11 16,0 0 14-16,-1 0 16 0,1 0-20 15,0 0-4 1,0 0-1-16,0 0-12 16,0 0 0-16,0 0-10 15,1 0-6-15,8 0 22 16,2 0-14-16,-1 3 1 0,3 2 4 16,-1 2-7-16,0 2 21 15,-2-4-22-15,0-1 13 16,-3-1 10-16,6-3-4 15,0 0 9-15,6-21 4 16,5-9-8-16,1-9 15 16,8-9-30-16,0-7 0 15,3-8-1-15,2-2-11 16,1-1 21-16,3-4-39 16,0-2-155-16,-2-3-217 15</inkml:trace>
  <inkml:trace contextRef="#ctx0" brushRef="#br0" timeOffset="36306.41">10882 4084 558 0,'0'0'72'0,"0"0"-9"16,0 0-37-16,-3-5 9 15,3 5-33-15,3 0 3 16,5 0 30-16,5 8 0 15,0 3 0-15,2 0-21 16,-4 1 2-16,3-1 15 16,0-2-13-16,-5-1 11 15,-1-4 3-15,4-3-8 16,-2-1 7-16,5-1-20 16,3-18 19-16,7-13 13 15,5-10-15-15,8-8 4 16,6-7-33-16,4-4-1 15,7 3 7-15,0 2-17 16,-7 8-79-16,-13 9-154 16,-14 8-594-16</inkml:trace>
  <inkml:trace contextRef="#ctx0" brushRef="#br0" timeOffset="44367.24">4651 2145 454 0,'0'0'35'0,"0"0"-12"16,0 0 23-16,0-8 5 16,0 6 27-16,0 0-22 15,0 2-12-15,0 0 8 16,2-2 3-16,-2 1-4 15,1 1-31-15,-1 0-5 16,0 0-5-16,1 0-11 16,5 0-1-16,1 3-16 15,8 12 6-15,0 4 21 16,6 10-9-16,-1 2 3 16,0 4-2-16,2-1-2 15,0-4 13-15,1-3-16 16,3-7 6-16,6-13 4 15,8-7-1-15,6-3 18 16,12-28-3-16,13-13 17 16,14-11-8-16,13-11-29 15,11-14 5-15,12-4-5 16,12-12-9-16,11-4-30 16,5-2-84-16,-3 1-99 0,-5 11-248 15</inkml:trace>
  <inkml:trace contextRef="#ctx0" brushRef="#br0" timeOffset="45818.1899">5119 4478 523 0,'0'-4'32'15,"0"0"13"-15,0 0 37 16,0 1 8-16,0 1-20 16,0 2-44-16,0 0-10 15,0 0 10-15,0 0-18 0,0 0 3 16,0 0-6-1,0 5-3-15,5 9 13 16,1 7-10-16,6 5 8 0,-2 2 6 16,3 4-3-16,-1-3 12 15,1-3-22-15,3-3 5 16,-2-7 2-16,7-8-16 16,9-8 7-16,9-21 6 15,17-27 18-15,15-23 30 16,13-19-28-16,11-14-16 15,7-2-8-15,-2 6-13 16,-6 17 21-16,-10 19-79 16,-18 17-153-16,-20 16-365 15</inkml:trace>
  <inkml:trace contextRef="#ctx0" brushRef="#br0" timeOffset="47492.7">5328 6739 283 0,'0'0'132'0,"0"0"-51"16,0 0-13-16,0 0-7 15,0-3-15-15,0 2-12 16,0 1-10-16,2 0 1 16,-2 0-16-16,0 0-4 15,0 0 5-15,0 0-10 16,1 0 4-16,1 0-1 15,1 0-6-15,4 0 17 16,3 7-4-16,2 5 12 16,2 5 15-16,2 5-14 15,1 7 5-15,-1-1-2 16,0 2-14-16,0-3 20 16,1-3-14-16,-1-7-6 15,1-5-4-15,2-9-12 16,3-3 22-16,4-11-14 15,4-17 11-15,5-17 14 16,11-14-17-16,9-11 7 16,4-6-19-16,3-3-2 15,2 4 4-15,-4 9-5 16,-5 14-6-16,-9 11-52 16,-8 9-70-16,-11 10-124 15,-9 5-379-15</inkml:trace>
  <inkml:trace contextRef="#ctx0" brushRef="#br0" timeOffset="48583.87">4793 1287 966 0,'0'0'49'0,"0"0"-35"16,0 0-5-16,26 57 50 15,-9-25 22-15,-1 9-37 16,7 2-35-16,4 3-11 16,5 3 10-16,0 1-41 15,-5-3-113-15,-7 3-263 16</inkml:trace>
  <inkml:trace contextRef="#ctx0" brushRef="#br0" timeOffset="49319.37">5249 3820 783 0,'0'0'101'15,"0"0"10"-15,0 0-34 16,0 0-24-16,9-18-53 15,13 14-12-15,5 1 17 16,3 3-7-16,2 0 8 16,-3 22-14-16,-6 7 3 15,-10 10 12-15,-6 1-8 16,-6 2 2-16,-1-5 0 16,0-6-4-16,0-9 41 15,-1-8-1-15,-1-8-8 0,2-4-11 16,0-2-6-16,12 0-4 15,14-13-15 1,9-11 14-16,7-8 13 16,8-7-36-16,-4 3-101 0,-10 10-252 15</inkml:trace>
  <inkml:trace contextRef="#ctx0" brushRef="#br0" timeOffset="50217.36">5529 6009 802 0,'0'0'109'15,"0"0"-51"-15,0 0-19 16,0 0-27-16,9-17-20 16,11 11 3-16,3-1 2 15,3 2 9-15,2 5-7 16,-2 0-5-16,-8 4 9 16,-6 15-12-16,-5 5 9 15,-7 3 1-15,0 0-6 16,0-2 18-16,0-2-14 15,-3-6 2-15,-1-3 6 16,4-6-11-16,0 1 8 16,0-6-12-16,13 0-4 15,6-3 20-15,5 0-9 16,1 1 6-16,1-1 4 16,-1 0 7-16,-1 5 12 0,-6 1-11 15,-3 5 2 1,-9 3 6-16,-6 4-5 15,0 8 25-15,-9 1 2 0,-9 0-21 16,-6 0-3-16,-3 1-23 16,-2-1 5-16,1-7-2 15,0-7-57-15,3-12-70 16,-2-1-162-16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2:57:24.394"/>
    </inkml:context>
    <inkml:brush xml:id="br0">
      <inkml:brushProperty name="width" value="0.05292" units="cm"/>
      <inkml:brushProperty name="height" value="0.05292" units="cm"/>
      <inkml:brushProperty name="color" value="#FF0000"/>
    </inkml:brush>
  </inkml:definitions>
  <inkml:trace contextRef="#ctx0" brushRef="#br0">6335 6724 577 0,'0'-6'36'0,"-2"2"31"16,0 1 31-16,-1 1-27 15,0 1-24-15,1 1-16 16,2 0-15-16,-1 0 10 15,-2 0-19-15,-2 7-4 16,1 7 37-16,-1 2-4 16,3 2-4-16,1 5-12 15,-1 4-6-15,2 1 14 16,0 8-13-16,0 2 4 16,0 4-4-16,2 3-7 15,4-2 8-15,-2 4-15 16,3-2 1-16,-3-1 6 15,-2-1-8-15,-2-3 10 16,0-4-5-16,0-3-2 16,0-5 11-16,0-7-13 15,0-4 1-15,0-6 3 16,0-4-10-16,0-2 20 0,0-2-6 16,0-3 14-1,0 0 15-15,0 0-15 16,-2-3 7-16,2-8-19 0,-1-5-15 15,1-5 16-15,0-2-16 16,0-1 4-16,0-4 1 16,7-1-9-16,5 2 18 15,2 3-15-15,-1-3 3 16,4 5 6-16,-4 1-9 16,3-2 10-16,-5 5-8 15,4 0-6-15,-3 5 17 16,-2 2-16-16,-2 4 6 15,0 2-1-15,1 5-9 16,-2 0 14-16,3 0-14 16,0 11 9-16,0 1 7 15,2 0-10-15,1 5 13 16,-2-3-10-16,1 3-3 16,-2-1 16-16,1 4-17 15,-2-1 9-15,1 1-1 16,-1 4-9-16,-1 4 19 15,3 2-16-15,-3-1 4 16,2-2 5-16,-2 1-7 16,2-4 10-16,0-4-10 15,-3-1 0-15,0-4 11 16,-1-4-35-16,1-5-87 16,-4-6-121-16,-3 0-344 15</inkml:trace>
  <inkml:trace contextRef="#ctx0" brushRef="#br0" timeOffset="845.85">6873 7724 525 0,'0'0'79'0,"0"0"8"0,0 0 14 15,-17 69-37-15,17-51-22 16,0-4-8-16,0 0 2 15,0-3 3-15,0-3-19 16,3-2-13-16,7-6 7 16,5 0-1-16,3-4 13 15,1-14-12-15,1-5-17 16,3-4 17-16,-5-7-16 16,-2 1 3-16,-9-6 3 15,-3-2-7-15,-4 2 14 16,0 0-15-16,-11 8 3 15,-8 2 6-15,1 11-9 16,-2 8 6-16,0 8-5 16,1 2-6-16,-2 0 21 15,2 15-14-15,0 3 6 16,3 0 3-16,6 3-9 16,4 0 17-16,2-1-13 15,4 1 6-15,0-3 10 16,9 0-9-16,11-4 7 15,6-5-11-15,5-4-5 16,9-3 15-16,2-2-16 16,5-3-21-16,-2-14-69 15,-5-2-95-15,-8-8-235 16</inkml:trace>
  <inkml:trace contextRef="#ctx0" brushRef="#br0" timeOffset="1191.8">7181 6778 811 0,'0'0'52'0,"0"0"8"16,0 0 31-16,-27 105-7 15,25-57-37-15,2 3-12 16,0 5-3-16,5-4-16 16,10 0-5-16,4-5-5 15,1-4-14-15,0-5 23 16,2-9-29-16,-6-4-58 15,-1-7-74-15,-6-7-64 16,-3-7-29-16,-4-4-162 16</inkml:trace>
  <inkml:trace contextRef="#ctx0" brushRef="#br0" timeOffset="1726.73">7322 7062 553 0,'0'0'102'0,"0"0"-1"0,0 0-49 16,0 0-28-16,0 0-6 16,0 0-2-16,54-5-5 15,-41 19-6-15,-1 4-2 16,-3 6 12-16,-4 0-11 15,-4 4 19-15,-1 2 1 16,0-1-18-16,-3-1 7 16,-5-6-15-16,1-5 2 15,1-6 0-15,3-7-7 16,1-4 11-16,2 0-10 16,0-15 6-16,6-6 2 15,6-6-13-15,7-4-13 16,1-3-4-16,-3 0-9 15,2 0 5-15,-6 2 8 16,1 4 23-16,-5 5 6 16,-5 7 11-16,-1 4 27 15,-3 4 5-15,0 3 0 16,0 5 24-16,0 0-19 16,0 5-21-16,-7 13-23 15,0 5-10-15,2 4 29 16,1 3-16-16,4-2-4 15,0-1-1-15,15-6-9 16,9-5 9-16,9-8-9 16,5-7-6-16,5-1-27 15,-2-5-99-15,-5-15-132 16,-6-3-261-16</inkml:trace>
  <inkml:trace contextRef="#ctx0" brushRef="#br0" timeOffset="2050.57">7669 6735 643 0,'0'0'136'0,"0"0"-45"15,78 58-34-15,-49-25-7 16,-2 5 2-16,-5 9 61 16,-6 2-42-16,-10 5-7 15,-6 2-24-15,-2 0-18 16,-19-1 2-16,-5-5-19 16,-2-6-2-16,3-8 4 15,5-8-10-15,5-10-14 16,7-6-58-16,8-11-60 15,0-1-103-15,12-16-239 16</inkml:trace>
  <inkml:trace contextRef="#ctx0" brushRef="#br0" timeOffset="2297.71">8248 7098 1026 0,'0'0'48'0,"0"0"-11"16,0 0-25-16,0 0 16 15,0 0-19-15,90-28-20 16,-62 21-67-16,-3 3-121 15,-13 2-224-15</inkml:trace>
  <inkml:trace contextRef="#ctx0" brushRef="#br0" timeOffset="2463.46">8212 7227 880 0,'0'0'145'0,"0"0"-51"15,0 0-23-15,0 0-43 16,0 0-18-16,0 0 8 16,115-27-31-16,-70 8-61 15,-5-1-240-15</inkml:trace>
  <inkml:trace contextRef="#ctx0" brushRef="#br0" timeOffset="4352.14">9604 7049 664 0,'0'0'52'0,"0"0"7"16,-14 46 23-16,14-24-21 15,0 2-9-15,0-1-12 16,6-4-8-16,6-2 0 15,3-5-17-15,3-8 2 16,5-4-5-16,3 0 3 16,3-16 15-16,4-10-16 15,-1-6-7-15,2-6-3 16,-9-4-7-16,-3-2 15 16,-4-4-16-16,-13 2-6 15,-5 0-1-15,0 4-11 16,-17 5 19-16,-8 5 1 15,-6 10 0-15,-1 6 12 16,0 10-6-16,0 3 6 16,3 3 2-16,3 0-13 15,5 7 24-15,5 8-19 16,2 0 4-16,5 5 1 16,3 5-11-16,4 2 16 15,2 5-10-15,0-1 0 16,2 1 12-16,16 2-15 15,4-5 5-15,6-1-3 16,7-1-12-16,4-6 23 16,4 4-22-16,-1-2-51 0,2-2-69 15,-4 1-138 1,-4-1-121-16</inkml:trace>
  <inkml:trace contextRef="#ctx0" brushRef="#br0" timeOffset="4698.14">10076 7249 804 0,'0'0'74'0,"0"0"5"16,0 0-21-16,0 0 4 15,0 0-23-15,-16 62-37 16,16-50 0-16,12-6 4 15,8-4-6-15,3-2 10 16,4 0-9-16,5-4-1 16,-3-10 7-16,-4 0-9 15,-4-6 5-15,-5 4 1 16,-10 1 1-16,-6-1 45 16,0 4-19-16,-5 4 13 15,-16 3-7-15,-2 2-26 16,-3 3 1-16,3 0-16 15,3 0 2-15,2 0-15 16,10 0-86-16,5 0-97 16,3 0-245-16</inkml:trace>
  <inkml:trace contextRef="#ctx0" brushRef="#br0" timeOffset="5493.9396">10420 6826 631 0,'0'0'73'0,"0"0"-28"16,0 0-11-16,0 0 25 16,65 35-41-16,-52-8-15 0,-3-2 12 15,-7 4-8-15,-3-4 4 16,0 0-5-16,0-6-10 16,-3-3 18-16,-4-7-14 15,1-5 3-15,4-4 6 16,0 0 11-16,2-7 11 15,0-12-27-15,10-4-9 16,7-4 11-16,1-1-18 16,3-4-6-16,0 6 3 15,0 0-3-15,-8 3 19 16,2 4-4-16,-4 4 5 16,-5 6 7-16,-2 1 18 15,-4 7 19-15,0 1 13 16,0 0-15-16,0 0-11 15,-3 12-33-15,-4 7 7 16,-4 5 14-16,2 5 0 16,3 2 2-16,3-2-24 15,3 2 1-15,0-4 4 16,7-3-69-16,15-4-133 16,1-4-242-16</inkml:trace>
  <inkml:trace contextRef="#ctx0" brushRef="#br0" timeOffset="5818.45">10811 7078 851 0,'0'0'67'0,"0"0"-26"16,0 0 28-16,0 0-25 15,0 0-31-15,-4 42-3 0,18-36-9 16,5-3 8-16,-2-3-7 16,3 0-3-16,-2 0 16 15,0 0 7-15,-4-9-3 16,-5 2 2-16,-4-4-2 16,-5-1 14-16,0 3-20 15,-14-2 4-15,-5 3 1 16,-3 3-18-16,1 2 3 15,4 2-29-15,5 1-57 16,6-3-128-16,6-2-430 16</inkml:trace>
  <inkml:trace contextRef="#ctx0" brushRef="#br0" timeOffset="6216.83">11595 6725 951 0,'0'0'100'0,"0"0"-57"15,0 0-36-15,0 0 73 16,6 73-33-16,5-34-19 15,5 1-11-15,-1 2-16 16,-3-3 8-16,2-2-84 16,-7-7-96-16,-1-5-54 15,-6-9-207-15</inkml:trace>
  <inkml:trace contextRef="#ctx0" brushRef="#br0" timeOffset="6394.2">11494 7014 788 0,'0'0'123'15,"0"0"-15"-15,0 0-76 16,0 0-32-16,89-32 5 16,-36 20-1-16,7-2-34 15,6-3-104-15,0-2-230 16</inkml:trace>
  <inkml:trace contextRef="#ctx0" brushRef="#br0" timeOffset="6936.59">12382 6792 847 0,'0'0'89'16,"0"0"-62"-16,0 0 14 15,-36 82-16-15,36-61-26 16,0-1 12-16,16-7-12 16,4-3 1-16,5-8 7 15,5-2-15-15,2 0 11 16,4-16-3-16,-2-7-15 16,-3-4-2-16,-8-5-9 15,-6-2 20-15,-11-4 8 16,-6-4-5-16,-7 0 12 15,-19-1-13-15,-5 4 3 16,-2 3 5-16,0 9 9 16,2 11 25-16,4 8 1 15,6 8 10-15,3 3 15 16,4 18-26-16,4 6-13 16,7 6 1-16,3 4-21 15,0 1 13-15,16 0-13 16,11-2-1-16,7-5 0 15,10-5-8-15,-4-4-22 16,7-2-114-16,-4-8-184 0</inkml:trace>
  <inkml:trace contextRef="#ctx0" brushRef="#br0" timeOffset="7137.47">12740 7042 1000 0,'0'0'46'0,"0"0"39"15,0 0-34-15,0 0-16 16,0 0-23-16,60 68-15 16,-44-61-72-16,-4 1-168 15,0-8-500-15</inkml:trace>
  <inkml:trace contextRef="#ctx0" brushRef="#br0" timeOffset="7720.79">13168 6749 752 0,'0'0'91'0,"0"0"-3"15,0 0-34-15,0 0-6 16,0 0-40-16,62-17 5 16,-45 24-18-16,-7 7 6 15,-3 3 0-15,-4 2-13 16,-3-1-2-16,0 0-27 16,-8-2 10-16,-4-5 16 15,2-2 1-15,1-6 16 16,5-3-2-16,1 0 7 15,3-6 11-15,0-10-19 16,1-4 5-16,11-4-3 16,6 0-8-16,1-1 17 15,-1 3-20-15,-2 3 7 16,-6 6 9-16,-3 5 8 16,-4 8 42-16,1 0-21 15,-4 0-16-15,0 16 37 16,0 4-7-16,0 2-3 15,0 2-14-15,-3-3-29 16,3 3 11-16,0-4-20 16,13-2-75-16,11-9-119 15,4-6 54-15,4-3-627 16</inkml:trace>
  <inkml:trace contextRef="#ctx0" brushRef="#br0" timeOffset="7884.22">13537 6892 986 0,'0'0'120'0,"0"0"-46"0,0 0-30 16,22 80-31-16,1-57-12 16,-1-7-101-16,4-4-264 15</inkml:trace>
  <inkml:trace contextRef="#ctx0" brushRef="#br0" timeOffset="8267.4499">14349 6617 747 0,'0'0'104'16,"0"0"-61"-16,0 0 6 16,0 0 49-16,27 85-29 15,-20-45-26-15,2 1-13 16,-4-2-27-16,0 0-4 0,-4-8-25 16,-1-6-118-16,0-6-86 15,0-7-222-15</inkml:trace>
  <inkml:trace contextRef="#ctx0" brushRef="#br0" timeOffset="8434.51">14233 6870 929 0,'0'0'141'15,"0"0"-88"-15,0 0-19 16,0 0-15-16,113-20-20 15,-63 16 6-15,-2-1-127 16,1 0-238-16</inkml:trace>
  <inkml:trace contextRef="#ctx0" brushRef="#br0" timeOffset="9116.98">15274 6777 778 0,'0'0'53'0,"0"0"-33"16,0 0-7-16,109-7-3 0,-61 2-19 15,7-1-14-15,3 1-67 16,-3 1-125-16,-3-1-148 16</inkml:trace>
  <inkml:trace contextRef="#ctx0" brushRef="#br0" timeOffset="9447.04">15977 6740 253 0,'0'0'56'16,"0"0"-43"-16,100 0-10 15,-61 0-5-15,4 0-10 16,1-1 11-16,3-3-20 15,1-1 29-15,4-1-7 16,1-1-6-16,-1 1 12 16,3-3-11-16,0 2-5 15,-2-1 2-15,2 0-19 16,-3 3-30-16,-1-2 54 16,2 4-32-16,-8-1-8 15,-2-1 101-15,-10 3 17 16,-7 1-30-16,-8-2 7 15,-7 3-16-15,-6 0-34 16,-5 0 1-16,0 0-36 16,0 0-243-16</inkml:trace>
  <inkml:trace contextRef="#ctx0" brushRef="#br0" timeOffset="9890.29">18475 6470 735 0,'0'0'79'16,"0"0"-53"-16,0 0-14 15,0 0 75-15,-3 82-27 16,6-45-18-16,4 2-35 16,3 0-6-16,-4-3-17 15,-3-7-208-15,-1-8-259 16</inkml:trace>
  <inkml:trace contextRef="#ctx0" brushRef="#br0" timeOffset="10075.98">18399 6727 885 0,'0'0'99'0,"0"0"-57"0,0 0-19 15,87-25-21-15,-33 14 8 16,14-4-71-16,12-3-163 16,5-4-438-16</inkml:trace>
  <inkml:trace contextRef="#ctx0" brushRef="#br0" timeOffset="10566.8594">19259 6466 857 0,'0'0'98'0,"0"0"-31"15,0 0-21-15,0 0-3 16,-77 66-20-16,69-40-16 15,8-2 3-15,0-2-10 16,0-2-3-16,16-8 12 16,4-2-11-16,9-4 6 15,6-6 1-15,4 0-14 16,1-4 8-16,2-13-4 16,-2-7-2-16,-6-1-14 15,-8-5 3-15,-10-5 19 16,-8-4-1-16,-8 1-2 15,0-2 16-15,-22 5-10 0,-3 4 10 16,-7 4 7-16,-2 12-10 16,-2 8 19-16,1 7-19 15,3 0-2-15,3 18 7 16,4 7-5-16,6 7 11 16,8 2-15-16,7 2-8 15,4 1 10-15,5-1-13 16,20-7 5-16,11-3-15 15,4-10-75-15,8-7-40 16,-2-4-106-16,-1-5-261 16</inkml:trace>
  <inkml:trace contextRef="#ctx0" brushRef="#br0" timeOffset="11426.79">19587 6889 727 0,'0'0'110'16,"0"0"13"-16,0 0-33 15,0 0-33-15,-16-16-26 16,16 4-16-16,0 0-14 16,10-3 15-16,3 1-21 15,6-2 5-15,-2 4 6 16,0 3-8-16,1 3 7 16,-2 3-10-16,-1 3-1 15,0 0 9-15,-2 0-10 16,-1 1 4-16,-5 10 2 15,-1 1-8-15,-6 1 19 16,0 1-15-16,0-2 4 16,0-3 6-16,0-2-7 15,-2-1 8-15,-1-4-6 16,3-2 7-16,0 0 36 16,0-3-6-16,0-10-24 15,3-3-11-15,6-2-10 16,3 2 22-16,2 2-21 15,0 3 6-15,-2 4 6 16,1 6-14-16,-2 1 10 16,0 0-10-16,-2 0 0 15,-3 12 9-15,-1 0-11 16,-4 4 7-16,-1-4 2 16,0-1-6-16,0-2 19 15,0-2-15-15,0-4 4 16,0-3 4-16,2 0-3 15,4-3 14-15,2-9-12 16,7-3-7-16,-4 0 11 0,3 2-12 16,-2 1 8-1,-2 3-2-15,-1 6-4 0,-2 3 14 16,0 0-22-16,1 3 8 16,2 9 7-16,1 1-8 15,1 2 11-15,-1-3-12 16,3 0-43-16,-2-5-91 15,3-6-159-15,1-1-387 16</inkml:trace>
  <inkml:trace contextRef="#ctx0" brushRef="#br0" timeOffset="12063.34">20329 6324 700 0,'0'0'88'15,"0"0"-44"-15,0 0-8 0,0 0-18 16,55-15-9-16,-40 25-4 16,-2 10 12-16,-8 5-13 15,-5 3 4-15,0 3-2 16,-1 0-9-16,-12-2-4 15,-3-7-17-15,3-5 1 16,2-7 14-16,5-4 2 16,3-6 10-16,3 0 1 15,0 0-6-15,0-13 9 16,4-7-16-16,10-2 8 16,3-4 2-16,3-4-5 15,2-2 7-15,1 4-42 16,-2 0 22-16,-1 5 14 15,-5 7-1-15,-2 5 23 16,-8 2 26-16,-2 6-7 16,-1 3 16-16,-2 0-19 15,0 3-15-15,0 15 2 16,-5 4 23-16,-3 7 14 16,-2 1-20-16,5 2-6 15,2-1-3-15,3 1-19 16,6-2 2-16,20-5-13 15,12 0-5-15,6-6 0 16,1-10-152-16,-3-6-220 16</inkml:trace>
  <inkml:trace contextRef="#ctx0" brushRef="#br0" timeOffset="12900.84">20729 6688 382 0,'0'0'95'0,"0"0"-2"15,0 0-17-15,0 0 38 16,-28-16-22-16,28 7-30 16,-2-4-10-16,2-1-19 15,0 2-3-15,2-5-25 16,9 2-1-16,1 3 6 15,0 2-10-15,0 1 6 16,0 6-4-16,-1 1-2 16,-2 2 9-16,1 0-13 15,0 2 6-15,-1 10-5 16,-5 3-3-16,0 0 15 0,-2 1-11 16,-1 1 1-1,-1-5 7-15,0-2-9 16,0-1 11-16,0-6-7 15,0 0 2-15,0-3 16 0,0 0 5 16,3 0 18-16,3-10-19 16,1-5-22-16,2-3 13 15,4-2-14-15,0 2 2 16,1 2 3-16,1 1-9 16,-1 3 10-16,0 7-10 15,-3 1-3-15,0 4 10 16,-2 0-9-16,0 4 2 15,-5 8 3-15,3 3-8 16,-4 2 19-16,-3-1-13 16,0-1 2-16,0-3 6 15,0-4-9-15,0-4 9 16,0-4-7-16,0 0 1 16,6-1 19-16,-2-11-20 15,8-6 4-15,0-2 0 16,4 1-9-16,0 1 21 15,0 2-11-15,0 5-3 16,-1 1 11-16,-1 9-4 16,-1 1 2-16,-2 0-12 15,-1 6-2-15,-1 8 13 16,0 5-14-16,-7 5 9 16,-2 0-1-16,0 3-7 15,0-3-12-15,-12-4-171 16,-7-1-445-16</inkml:trace>
  <inkml:trace contextRef="#ctx0" brushRef="#br0" timeOffset="13952.49">8752 8697 810 0,'0'0'114'0,"0"0"22"15,0-12-57 1,0 8-16-16,6-3-38 0,11 1-26 15,5-1 4-15,4 3-7 16,-2 3-108-16,-4 1-168 16,-9 0-255-16</inkml:trace>
  <inkml:trace contextRef="#ctx0" brushRef="#br0" timeOffset="14097.76">8803 8787 792 0,'0'0'88'15,"0"0"20"-15,0 0-11 16,0 0-27-16,0 0-49 16,0 0-17-16,102 24 3 15,-39-24-141-15,5-12-375 16</inkml:trace>
  <inkml:trace contextRef="#ctx0" brushRef="#br0" timeOffset="14887.77">10059 8681 689 0,'0'0'121'0,"0"0"6"16,0 0-39-16,0 0-42 15,0 0-33-15,30-20-14 16,8 16 9-16,4 0-5 16,7 0-6-16,-1 0 16 15,-1 3-18-15,-3-1 7 16,-6 2-1-16,-8 0-7 16,-10 0 16-16,-11 11-15 15,-9 5-22-15,0 4 14 16,-18 3 10-16,-13 1 10 15,-5 3-6-15,-7-3-7 16,-3 0 17-16,1-4-11 16,2 3 6-16,5-3 18 0,6-5-5 15,9 0 10-15,9-4-14 16,5-1 7 0,6-3-2-16,3-4-20 0,0-1 6 15,22-2-6-15,8 0 8 16,12 0 20-16,13 0-21 15,10-11-4-15,9-2 4 16,9-2-15-16,4 1 24 16,7-1-19-16,7 0-3 15,-3 0 0-15,-3 4 1 16,-7 2-7-16,-11 4-48 16,-17 2-43-16,-20-1-75 15,-19 2-144-15</inkml:trace>
  <inkml:trace contextRef="#ctx0" brushRef="#br0" timeOffset="15540.22">10124 8533 492 0,'0'0'49'0,"0"0"-6"15,0 0 6-15,0 0 7 16,-20-10-30-16,20 10-10 16,0 0 2-16,0 0 27 15,11-2 14-15,6-2 23 16,8-2 13-16,8-6-34 15,10 0-16-15,4-5-12 16,10-2-16-16,5 0 4 16,4-1-14-16,-4 3-5 15,-2-2 4-15,-3 4-9 16,-4 3 9-16,-8-1-7 16,-7 2-4-16,-7 4 15 15,-6 0-14-15,-8 3 5 16,0 3 0-16,-7 1-5 15,-1 0 22-15,-2 0-16 16,0 4 2-16,-2 4 8 16,-2 3-11-16,-1 4 17 15,-2 2 0-15,2 4-1 16,1 4 10-16,0 4-13 16,3 3-5-16,-1 2-5 15,4 3-10-15,0-2 15 16,-3-3-118-16,-6-6-180 15,0-2-655-15</inkml:trace>
  <inkml:trace contextRef="#ctx0" brushRef="#br0" timeOffset="16708.32">10496 9351 615 0,'0'0'89'0,"0"0"-5"15,-14 60-20-15,14-36-20 16,0 1-16-16,0-3-26 15,0-3-4-15,7-2-1 16,2-6-44-16,1-5-83 16,-3-4-115-16,-4-2-254 15</inkml:trace>
  <inkml:trace contextRef="#ctx0" brushRef="#br0" timeOffset="16903.66">10456 9252 827 0,'0'0'121'0,"0"0"-42"16,0 0-49-1,0 0-38-15,0 0-27 0,0 0-96 16,82-23-194-16</inkml:trace>
  <inkml:trace contextRef="#ctx0" brushRef="#br0" timeOffset="17107.41">10710 9382 614 0,'0'0'54'16,"0"0"-3"-16,0 0-50 15,0 0-21-15,0 0-134 16,0 0-193-16</inkml:trace>
  <inkml:trace contextRef="#ctx0" brushRef="#br0" timeOffset="17242.86">10695 9482 476 0,'-4'7'99'0,"4"-4"27"16,0-2-68-16,4-1-24 15,17 0 3-15,5-11-33 16,11-5-29-16,5-3-131 16,6-2-209-16</inkml:trace>
  <inkml:trace contextRef="#ctx0" brushRef="#br0" timeOffset="17704.84">11132 9241 728 0,'0'0'106'15,"0"0"-9"-15,0 0-48 16,0 0 19-16,0 0-31 15,-71 78-33-15,71-61 5 16,0-5-10-16,7-4-1 16,12-6 10-16,1-2-19 15,5 0 0-15,1-9-11 16,-1-8-12-16,-2-2 28 16,-5-1-1-16,-2 0 9 15,-9-1 36-15,-6 4 22 16,-1 1 19-16,0 5-24 15,-17 4-30-15,0 4-12 16,-6 3-20-16,-4 0-22 16,2 0-91-16,-1 3-198 15</inkml:trace>
  <inkml:trace contextRef="#ctx0" brushRef="#br0" timeOffset="18839.77">10329 8211 560 0,'0'0'101'15,"0"0"-16"-15,0 0-20 16,0 0 22-16,-20 0-22 16,17-6-14-16,3-7-18 15,0-3-15-15,0-3 2 16,0-2-13-16,3-3-3 16,7 1 4-16,2-1-11 15,-1 8 5-15,2-1-1 16,0 5-10-16,-3 7 19 15,3 4-19-15,-3 1 4 16,3 0 3-16,-2 0-6 16,0 12 13-16,0 2-9 15,-4 1-3-15,-2 1 14 16,-1 1-13-16,-2-5 7 16,-2 0 2-16,0-4-8 15,0-4 16-15,0-4-12 16,0 0 8-16,0 0 11 15,0-8-10-15,1-8 4 16,2-5-15-16,5-2 0 16,3-4 10-16,-1 2-12 15,4 3 6-15,-2 5-4 16,0 5-3-16,2 6 12 0,-6 6-17 16,2 0-4-16,-2 7 2 15,-4 9-10 1,0 0 10-16,-1 0 4 0,-3-3 1 15,3-3 15-15,-2-3-11 16,-1-4 7-16,0-3 9 16,5 0 1-16,-2-3 36 15,2-11-25-15,6-6-9 16,1-3-6-16,2-2-8 16,-1 2 9-16,1 3-14 15,-4 5 14-15,-1 9 14 16,-2 5-8-16,-3 1-12 15,4 7-11-15,-4 15-1 16,4 6 22-16,0 4-17 16,0-2-15-16,7 2-103 15,1-7-201-15</inkml:trace>
  <inkml:trace contextRef="#ctx0" brushRef="#br0" timeOffset="19582.75">11615 8574 657 0,'0'0'81'0,"0"0"-1"15,0 0-17-15,0 0-6 16,-14 81-16-16,14-63-7 15,13-2-19-15,1-5-9 16,2-4 25-16,6-7-20 16,2 0 9-16,5-18 15 15,4-10-13-15,0-8-9 16,1-5-10-16,-6-5-8 16,-3-5 18-16,-10 0-15 15,-8 3 7-15,-7-4-2 16,0 2-7-16,-18 2 17 15,-9 0-16-15,-3 1 4 16,-2 8 5-16,5 11-2 16,-1 5 18-16,4 11-4 0,1 12 0 15,4 0 2-15,-1 17-26 16,5 11 10-16,1 6-2 16,6 6-7-16,4 2 21 15,4 1-14-15,0 1 3 16,9-4 2-16,11-1-10 15,7-2 11-15,7-6-14 16,2 0-26-16,3-8-71 16,-3-2-150-16,3-1-312 15</inkml:trace>
  <inkml:trace contextRef="#ctx0" brushRef="#br0" timeOffset="19916.53">11989 8629 734 0,'0'0'90'0,"0"0"8"16,0 0-21-16,0 0-32 15,0 0-34-15,-2 71 0 16,17-64-11-16,3-1 4 15,2-6-1-15,0 0-4 16,2-1 15-16,-4-14-10 16,0-3 22-16,-5 0 13 15,-7-2-1-15,-3 1 19 16,-3 3-17-16,0 0-4 16,-12 8-3-16,-5 4-33 15,-4 4-4-15,3 0-33 16,1 0-83-16,2 3-120 0,3-2-447 15</inkml:trace>
  <inkml:trace contextRef="#ctx0" brushRef="#br0" timeOffset="20734.09">12486 8233 616 0,'0'0'104'15,"0"0"-24"-15,0 0-37 0,0 0-5 16,0 0-7-16,68 14 2 16,-45 5-18-16,0 4-1 15,-7 1-5-15,-4 0-13 16,-6 3 18-16,-6-3-17 15,0-5 5-15,0-2 5 16,-9-2-7-16,1-6 3 16,1-6-6-16,1-3-3 15,5 0 16-15,1-11-21 16,0-5 15-16,0-8-5 16,13-3-8-16,3-4 18 15,3 2-19-15,-1-3-1 16,1 4 4-16,-2 3 0 15,-5 3 12-15,-1 4-8 16,-3 6 7-16,-5 4 30 16,0 1 2-16,-3 3 16 15,0 3 3-15,0 1-19 16,0 0 12-16,0 0-36 16,-6 8-10-16,-6 7 7 15,1 9-6-15,-2 6 22 16,5 2-8-16,1 1 5 15,6-2 13-15,1 1-24 16,1-4 0-16,18-1-3 16,7-7-16-16,9-5 22 15,0-6-37-15,5-6-64 16,0-3-81-16,-5 0-201 16</inkml:trace>
  <inkml:trace contextRef="#ctx0" brushRef="#br0" timeOffset="21470.78">12086 8629 468 0,'0'0'130'16,"0"0"-47"-16,0 0-41 15,0 0 17-15,10-11-15 16,-3 10 0-16,1-1 10 15,-3 2-5-15,1 0 14 16,0 3-24-16,-3 11-10 16,0 5 28-16,0 6-14 15,0 2-4-15,-3 2-15 16,1 3-17-16,-1 1 17 16,1-4-18-16,2 2 5 15,3-6 3-15,0 1-17 16,5-5 13-16,4-1-11 15,2-5-5-15,5-3 13 16,1-7-20-16,4-1-10 16,2-4-68-16,-1 0-67 15,-2-16-75-15,-3-4-290 16</inkml:trace>
  <inkml:trace contextRef="#ctx0" brushRef="#br0" timeOffset="21734.09">12154 8389 879 0,'0'0'112'0,"0"0"18"16,0 0-67-16,0 0-48 16,0 0-5-16,-12 8-11 15,24 2-61-15,-1-1-164 16,4-5-410-16</inkml:trace>
  <inkml:trace contextRef="#ctx0" brushRef="#br0" timeOffset="22637.29">13105 8451 447 0,'0'0'125'16,"0"0"-26"-16,0 0-16 0,0 0-16 15,-1-5-53 1,1 5 1-16,0 0 17 0,4 10 1 16,1 2 18-16,-1 6-13 15,-1 2 6-15,-1 3 1 16,0 2-9-16,1 1 2 15,0 0-12-15,0-2-19 16,3-2 14-16,3-6-21 16,2 1 1-16,6-7 0 15,2-5-5-15,5-5 13 16,4 0-45-16,-4 0-52 16,0-14-66-16,-4-5-130 15,-9-4-290-15</inkml:trace>
  <inkml:trace contextRef="#ctx0" brushRef="#br0" timeOffset="22832.8098">13108 8289 954 0,'0'0'109'0,"0"0"-83"16,0 0-38-16,0 0-6 16,0 0-88-16,35-3-305 15</inkml:trace>
  <inkml:trace contextRef="#ctx0" brushRef="#br0" timeOffset="24141.4">6859 8739 607 0,'0'0'119'0,"0"0"-18"16,0 0-25-16,0-11 17 15,0 11-27-15,0 18-63 16,7 11 0-16,0 7 14 16,4 15 18-16,1 5-4 15,2 2-12-15,-3-3-6 16,2-1-3-16,-1-8-6 15,-2-8 11-15,-5-6-19 16,1-11 4-16,-1-8 7 16,-4-7-17-16,2-6 23 15,-2 0 10-15,4-16 34 16,3-8-16-16,3-8-35 16,0-6 3-16,5 1-12 15,-1 6-1-15,0 2 15 16,-5 7-13-16,3 7 7 15,-4 7 3-15,3 4-11 16,4 4 14-16,2 3-22 16,3 16 5-16,0 10 12 15,-1 10-6-15,-2 3 5 16,-5 6-7-16,-3 0-3 16,-1-4 12-16,6-4-86 15,-3-10-85-15,2-9-163 16</inkml:trace>
  <inkml:trace contextRef="#ctx0" brushRef="#br0" timeOffset="25991.5">7484 9510 600 0,'0'0'49'0,"-4"25"22"16,2-8 3-16,2 2-24 15,0 0-11-15,0-2-20 16,0 2 1-16,0-6 14 16,6-3-6-16,-1-3 0 15,3-6-17-15,4-1-1 16,-1 0 16-16,2-14 1 15,0-7-6-15,-1-4-10 16,0-5-14-16,-4-5 17 16,-6-3-17-16,-2 1 2 15,-2-2 5-15,-14 3-10 16,-3 10 13-16,2 6-10 16,0 6-1-16,1 11 25 15,3 3-5-15,3 8-3 16,3 11-13-16,2 3-3 15,5 4 18-15,0-3-17 16,5-1 3-16,12-7 5 0,6-6-6 16,4-6 5-1,2-3-17-15,6 0-50 0,-3-12-54 16,-1-7-158-16,-8-5-243 16</inkml:trace>
  <inkml:trace contextRef="#ctx0" brushRef="#br0" timeOffset="26326.75">7783 8589 791 0,'0'0'92'16,"0"0"12"-16,0 0-69 15,0 0 14-15,-56 82 1 16,50-33-5-16,3 3 4 16,3 7-11-16,0-4 2 15,3-1-11-15,16-8-26 16,1-4 12-16,7-6-19 15,2-9 1-15,0-7-23 16,0-5-61-16,0-8-42 16,-5-7-97-16,-8 0-130 15</inkml:trace>
  <inkml:trace contextRef="#ctx0" brushRef="#br0" timeOffset="27195.3">7891 8865 517 0,'0'0'129'15,"0"0"-35"-15,0 0-24 16,0 0 2-16,0 0-10 16,-10 21-15-16,10-14-20 15,0 1 3-15,0-3-7 16,0 0-10-16,0-2 7 16,0 0-6-16,0-2 6 15,0-1-2-15,0 0 4 16,0 0 21-16,0 0-24 15,0 0-8-15,0-7-1 16,0-3-13-16,6 1 14 0,5-1-17 16,1-3 0-16,1 4 9 15,4 0-7-15,1 3 5 16,-2 3-3-16,-1 3-8 16,-3 0 17-16,-2 2-20 15,0 14 8-15,-4 4 4 16,-6 3-6-16,0 3 15 15,0 1-11-15,0-2 0 16,0-5 6-16,-6-2-14 16,2-6 8-16,1-4 1 15,0-8-7-15,3 0 22 16,0 0-15-16,0-12 3 16,0-5 0-16,9-7-18 15,-2-1 6-15,3-1-9 16,-1-1 4-16,-3 5 21 15,-4 3-8-15,1 6 5 16,-3 4 1-16,0 6 10 16,0 3 27-16,0 0-33 15,0 1-9-15,0 13-3 16,0 5 3-16,0 3 13 16,0 2-10-16,0-2 0 15,5 1 7-15,4-5-11 16,2-5 4-16,2-4-4 15,4-9-9-15,2 0-33 16,1 0-82-16,-1-14-102 16,-4-8-130-16</inkml:trace>
  <inkml:trace contextRef="#ctx0" brushRef="#br0" timeOffset="27479.56">8109 8574 787 0,'0'0'121'0,"0"0"-19"15,0 0-91-15,0 0-5 16,22 16 20-16,-1 4-4 16,4 2 17-16,0 7-15 15,-3 3 11-15,-2 3 6 16,-3 5-1-16,-8 3 9 15,-6 0-19-15,-3 4-11 16,0-4 21-16,0 2-33 16,-2-6 1-16,1 0-5 15,1-12-65-15,0-4-104 16,5-9-251-16</inkml:trace>
  <inkml:trace contextRef="#ctx0" brushRef="#br0" timeOffset="28036.49">9029 10597 913 0,'0'0'89'15,"0"0"7"-15,0 0-21 16,0 0-40-16,15 0-29 16,12-6 6-16,6 0-9 15,9-3-2-15,-2-2-84 16,-2 1-177-16,-9 3-162 15</inkml:trace>
  <inkml:trace contextRef="#ctx0" brushRef="#br0" timeOffset="28201.64">9146 10681 742 0,'0'0'90'0,"0"0"51"15,0 0-56-15,0 0-20 16,0 0-44-16,0 0-22 15,62 20 17-15,-10-32-27 16,4-11-70-16,1 0-92 16,-7-3-365-16</inkml:trace>
  <inkml:trace contextRef="#ctx0" brushRef="#br0" timeOffset="33023.21">10329 10546 731 0,'0'0'48'0,"0"0"22"15,-23 33-11-15,18-15-8 16,1 2-24-16,2 2-5 16,-3 3 29-16,5 0-13 15,-3 3-5-15,2-4-6 16,-1 2-11-16,2-4 6 16,0-4-17-16,0-6-4 15,0 1 11-15,3-6-11 16,7-4 9-16,2-3-3 15,5 0-10-15,2-3 22 0,7-14-21 16,0-1 3-16,2-3 6 16,1-3-11-1,2 0 12-15,-4-3-12 16,0-1-2-16,-3-1 19 0,-1-1-22 16,-5 0 14-16,-4-4-3 15,-7 1-13-15,-2-2 27 16,-5-1-20-16,0 3 4 15,0 2 7-15,-12-1-10 16,-2 8 8-16,-3 5-2 16,2-1 16-16,-3 8 23 15,0 0-31-15,0 3 2 16,-1 2-2-16,2 4-12 16,-2-2 20-16,1 5-22 15,0 0 5-15,-1 0 1 16,2 5-8-16,0 8 12 15,-1 5-10-15,-1 2-3 16,1 4 20-16,-3 0-19 16,3 3 10-16,3-1 3 15,0 0-10-15,6 0 23 16,3-2-21-16,6-2 4 16,0-1 13-16,0-3-13 15,11 0 10-15,8-3-10 16,6-1-5-16,4-7 16 15,8 1-16-15,2-5 9 16,2-3 4-16,2 0-16 16,-1 0 21-16,-2-8-24 15,-5-2 9-15,-6 2 1 16,-5-1-5-16,-6 3 4 0,-5 2-37 16,-3-1-52-1,-5 4-36-15,-2-2-105 0,0-2-189 16</inkml:trace>
  <inkml:trace contextRef="#ctx0" brushRef="#br0" timeOffset="33522.9">10813 9963 650 0,'0'0'113'0,"0"0"0"16,0 0-19-16,0 0-19 15,-4-12-26-15,4 19-30 16,0 11-7-16,0 5 44 0,0 9-19 15,4-1-1-15,6 0-1 16,-2 2-9-16,2-6 2 16,-3-1-21-16,1-4-4 15,-2-4 9-15,-3-6-20 16,-2-3 9-16,-1-1-41 16,0-5-60-16,0 0-29 15,-1-3-78-15,-11 0-125 16</inkml:trace>
  <inkml:trace contextRef="#ctx0" brushRef="#br0" timeOffset="34043.49">10645 9990 516 0,'0'0'118'0,"0"0"10"16,0 0-17-16,0 0-39 16,0 0-15-16,-7-3-12 15,7 3-9-15,0 0 3 0,0-2-14 16,7-1-8-16,12 0 25 16,5-3-14-16,8-3 5 15,4-1-13-15,2 2-16 16,-1 1 14-16,1 0-17 15,-9 2 3 1,-4 2 9-16,-6 1-9 0,-4-1 16 16,-5 3-4-16,-4 0-6 15,-6-1 24-15,3 1-22 16,-3 0 6-16,0 0-6 16,0 0-18-16,0 0 16 15,-6 1-47-15,0 7-69 16,0-1-61-16,4-2-147 15,2 2-316-15</inkml:trace>
  <inkml:trace contextRef="#ctx0" brushRef="#br0" timeOffset="35239.83">11035 10492 528 0,'0'0'108'0,"0"0"1"16,0 0 8-16,0 0-45 15,17-32-22-15,-5 31-11 16,4 1-14-16,1 0 15 16,0 1-23-16,1 12-2 15,-6 3 3-15,0 2-13 16,-5 3 9-16,-4 2-14 16,-3 1-5-16,0 0 20 15,0-2-21-15,-6-1 8 16,-2-6-1-16,-4-3-15 15,4-1 24-15,2-6-18 16,-2-4 4-16,4-1 8 16,4 0-14-16,0-8 13 0,0-8-10 15,12-3-3 1,2-6 13-16,5-2-23 0,1-3 7 16,1 0-4-16,-1-1-8 15,0-1 22-15,-1 4-13 16,-1 1 8-16,-3 0 5 15,-2 6-5-15,-2 4 9 16,-2 4-7-16,-3 4 1 16,-3 2 16-16,-3 5-8 15,0 2 13-15,0 0 10 16,0 0-18-16,-3 0 9 16,-10 7-13-16,3 4 8 15,-4 2 12-15,2 2-2 16,0 2 12-16,1 1 0 15,-1 1-9-15,5-1 13 16,1 3-19-16,0-1 7 16,6-1-7-16,0 1-14 15,0-4 11-15,0-1-17 16,12-1-1-16,1-4 10 16,5-1-12-16,3-3 9 15,6-4-4-15,5-2-8 16,0 0 25-16,-1 0 4 15,-1 0-9-15,-6 0 2 16,-5 0-6-16,-8 0 25 16,1 0-22-16,-8 0 5 15,-2 0 19-15,-1 0-10 16,-1 0 3-16,0 0-10 16,0 0-13-16,0 0 20 0,1 0-32 15,-1 0 11 1,0 0 5-16,0 0-11 15,0 0 15-15,2 0-17 16,-1 0 4-16,2 0 10 0,-2 0-14 16,-1 0 6-16,2 0-5 15,-2 0-78-15,0 0-56 16,0 0-103-16,-7 2-199 16</inkml:trace>
  <inkml:trace contextRef="#ctx0" brushRef="#br0" timeOffset="37749.58">7281 10685 650 0,'0'-8'78'16,"0"3"20"-16,0 1 2 15,0 4-19-15,-2 0-34 0,2 10-41 16,0 13-1-16,0 11 41 16,0 10 3-16,0 7-20 15,6 1 2-15,2 1-16 16,1-3 17-16,-2-3-26 15,-2-7 1-15,2-5 1 16,-6-3-6-16,2-8 8 16,-3-5-9-16,0-7-7 15,2-4 18-15,-2-4-9 16,0-3 4-16,0-1 13 16,0 0-1-16,0 0 31 15,0-13-23-15,0 1-14 16,0-6 2-16,0 0-13 15,0-3 10-15,0-1-9 16,7-1-3-16,3 3 13 16,2 0-17-16,1 2 5 15,5 1 1-15,-3 4-15 16,4 2 27-16,-5 2-22 16,2 5 6-16,-1 2 6 15,-1 2-12-15,3 0 13 16,-2 9-10-16,-1 9 0 15,0 6 21-15,0 3-15 16,-2 5 9-16,-1-1 1 16,0 2-21-16,5-1 25 15,1-2-20-15,2-3 0 0,1-3-43 16,-1-8-77-16,-6 0-85 16,-5-5-209-1</inkml:trace>
  <inkml:trace contextRef="#ctx0" brushRef="#br0" timeOffset="38448.7599">7828 11439 762 0,'0'0'104'0,"0"0"-29"16,0 0-31-16,0 0 16 15,-23 58-31-15,23-34-11 16,0 1 2-16,0-3-2 0,0-4 12 15,4-3-19 1,2-7-8-16,3-2 7 0,3-6-10 16,0 0 14-16,7-8-8 15,-2-10-3-15,6-9 12 16,-1-5-18-16,-3-4 5 16,-2-3 2-16,-7-4-11 15,-5-1 20-15,-5 2-15 16,0 5 0-16,-9 3 8 15,-7 9-11-15,-4 10 12 16,-4 10-8-16,2 5 5 16,1 0 26-16,1 12-29 15,4 8 8-15,5 4-2 16,6 3-9-16,5 2 16 16,0 1-17-16,0-3-1 15,14-5 14-15,6-4-18 16,4-7 17-16,3-7-15 15,2-4-24-15,3 0-12 16,-2-15-91-16,-2-7-87 16,-5-3-193-16</inkml:trace>
  <inkml:trace contextRef="#ctx0" brushRef="#br0" timeOffset="38749.8">8114 10768 778 0,'0'0'100'0,"0"0"6"0,0 0-52 15,0 0-17-15,0 0-6 16,-9 74 23-16,9-36 3 15,6 4-27-15,5 0-12 16,5-5-4-16,-2-1-17 16,5-5 6-16,-4-3-3 15,1-5-61-15,-2-6-74 16,-2-6-80-16,-4-3-29 16,-3-5-139-16</inkml:trace>
  <inkml:trace contextRef="#ctx0" brushRef="#br0" timeOffset="39223.51">8233 10954 699 0,'0'0'101'16,"0"0"-9"-16,0 0-42 15,0 0-31-15,0 0-18 16,0 0 4-16,47 0 0 15,-37 15-7-15,-2 5 23 16,-3-1-16-16,-5 2-3 16,0-3 4-16,0-1-9 15,0-5 14-15,0 1-10 16,0-5-7-16,-2-4 13 16,2-4-21-16,0 0-8 0,0 0 3 15,6-8 2 1,7-9 11-16,0 0-26 0,2-5 7 15,-1 0 22-15,-1-1-1 16,0 0 9-16,-6 1-6 16,-1 3-1-1,-4 5 38-15,-2 2 11 0,0 4 21 16,0 8 23-16,0 0-29 16,0 0-19-16,-5 16-34 15,0 3 2-15,4 3 14 16,0 2-19-16,1-3 3 15,0 0-10-15,4-6-8 16,13 0 11-16,1-6-55 16,5-1-10-16,1-8-87 15,-6 0-52-15,-1 0-150 16</inkml:trace>
  <inkml:trace contextRef="#ctx0" brushRef="#br0" timeOffset="39530.6199">8488 10669 844 0,'0'0'83'0,"0"0"8"16,0 0-14-16,0 0-13 15,83 60-34-15,-58-36 6 0,0 3-12 16,-2 5 3 0,-3 5 27-16,1 1-12 0,-9 4 9 15,0-2-20 1,-7 2-24-16,-4-3 14 0,-1-4-26 16,0-2 1-1,-11-7-55-15,-9-3-107 0,-8-8-136 16,-4-3-595-16</inkml:trace>
  <inkml:trace contextRef="#ctx0" brushRef="#br0" timeOffset="41399.42">7721 11996 703 0,'4'-7'16'0,"8"-2"6"0,8 1 16 15,10 1 6-15,11-1-17 16,15-2 3-16,15 0-8 16,13 1 2-16,18-3-5 15,18-3-25-15,22-4 21 16,22-5-21-16,24-5 4 16,31-10 9-16,31-9-10 15,37-14 11-15,24-7-7 16,31-7-6-16,21-5 33 15,8 3 6-15,-2 3 4 16,-19 13-2-16,-24 13-21 16,-38 13 28-16,-41 14-26 15,-48 15-4-15,-43 7 10 16,-48 0-24-16,-39 11 11 16,-34 8-15-16,-29 4-23 15,-6-8-58-15,-21-11-80 16,-9-4-315-16</inkml:trace>
  <inkml:trace contextRef="#ctx0" brushRef="#br0" timeOffset="44056.5199">6947 13197 179 0,'0'0'21'16,"0"0"-1"-16,0 0-18 15,19-6 4-15,-15-1 0 16,-1 2-6-16,0-2 71 15,-3 3 48-15,0 0-27 16,0 2-4-16,0-1 6 16,0 0-35-16,0 2-10 15,0-1-14-15,0 2 6 16,0-1 10-16,0-1 0 16,0 2 7-16,0-3-10 15,0 3-15-15,0 0 20 0,0 0-20 16,0 0-1-16,0 0-10 15,0 0-21 1,-1 3 10-16,1 11-12 0,-2 1 10 16,2 6 14-16,0 1-13 15,0 5 10-15,0 4-9 16,0 6-7-16,0 3 23 16,0 4-12-16,0 5 20 15,0 5-8-15,4 1-13 16,1 3 16-16,3 2-10 15,-3 0 0-15,-2-1 13 16,-3-1-12-16,0-3 2 16,0 1-6-16,-11-3-12 15,-9 0 24-15,-7-2-27 16,-3-5 3-16,-5-5 4 16,-3-7-12-16,1-9 15 15,2-13-18-15,2-11-18 16,1-1-17-16,2-24-77 15,0-19-59-15,-2-16-153 16,-1-13-341-16</inkml:trace>
  <inkml:trace contextRef="#ctx0" brushRef="#br0" timeOffset="44670.87">6554 13109 712 0,'0'0'111'0,"0"0"16"16,0 0-12-16,0 0-33 15,-13-5-16-15,13 5-30 16,0 0-7-16,8 0-4 16,18-3-19-16,11-2 21 15,11-2 7-15,9-2-30 16,8-3 16-16,6 1-24 15,0 0 3-15,-5 3 7 16,-8 0-10-16,-9 4 13 16,-10 0-13-16,-17 3 2 15,-5 1 28-15,-11 0-12 16,-5 0 16-16,-1 0 2 16,0 0-17-16,0 0 13 15,0 0-29-15,0 0-13 16,3 0-83-16,2 0-115 15,2 0-128-15,0 0-376 0</inkml:trace>
  <inkml:trace contextRef="#ctx0" brushRef="#br0" timeOffset="46459.7">7679 13069 531 0,'0'0'70'0,"-13"22"34"16,10 5-8-16,0 8-28 16,2 10 0-16,1 8 0 15,0 10 3-15,0 5 8 16,0 5-32-16,0 3 2 15,0 2 9-15,0-4-22 16,0-5 20-16,0-8-13 16,3-6-8-16,4-11-4 15,4-6-19-15,4-8 0 16,-2-6-4-16,0-5-11 16,-4-4 23-16,1-3-23 15,-3-4 8-15,-4-4 1 0,-2-2-5 16,1-2 10-1,-2 0-20-15,1 0-14 0,2-12-46 16,4-3-78-16,2-6-54 16,1 0-127-16,3-2-241 15</inkml:trace>
  <inkml:trace contextRef="#ctx0" brushRef="#br0" timeOffset="46982.2288">8062 13657 923 0,'0'0'50'0,"0"0"41"16,0 0-10-16,0 0-40 15,-30 78-3-15,30-54-23 16,0 1 5-16,14-6 3 16,2-7-25-16,4-5 12 15,6-7-12-15,-2 0 1 16,4-14 17-16,1-11-20 16,-2-5 9-16,1-7-4 15,-4-4-11-15,-5-4 16 16,-5-3-18-16,-8-4 5 15,-6-2 12-15,0 3-11 16,-20 3 6-16,-6 9-6 0,-6 8-5 16,-5 14 24-1,2 12-21-15,3 5 13 0,2 8 15 16,6 13-6-16,7 6 14 16,4 4-15-1,11 1-1-15,2 1 8 0,0-2-17 16,17 1 7-16,7-4-3 15,7-2-15-15,3-5 28 16,3-6-26-16,3-5 1 16,3-5-33-16,-1-5-53 15,-1 0-54-15,-6-5-114 16,-6-12-44-16</inkml:trace>
  <inkml:trace contextRef="#ctx0" brushRef="#br0" timeOffset="47348.95">8417 12964 956 0,'0'0'94'0,"0"0"-24"16,0 0-44-16,0 0 7 16,82 21-5-16,-37 11 5 15,5 8-5-15,-5 7-6 16,-4 8 25-16,-9 4 1 0,-8 5 12 16,-7 2 3-16,-11 2-22 15,-6 0-7-15,-1-1-15 16,-18-6-21-16,-1-7 27 15,-2-6-31-15,3-9 6 16,5-4 0-16,6-7-68 16,2-7-42-16,0-7-97 15,6-6-136-15,0-4-467 16</inkml:trace>
  <inkml:trace contextRef="#ctx0" brushRef="#br0" timeOffset="48953.54">7983 13137 484 0,'0'0'119'16,"0"0"13"-16,-8-5-20 16,8 3-14-16,0 1-34 15,0 0-20-15,9-1-2 16,10-1 1-16,5 1 1 15,11-1-35-15,5 1-14 16,9-1 16-16,5-2-81 16,0-2-173-16,-1 3-514 0</inkml:trace>
  <inkml:trace contextRef="#ctx0" brushRef="#br0" timeOffset="49438.0899">9348 13433 920 0,'0'0'62'16,"0"0"53"-16,0 0-56 15,0 0-36-15,0 0-5 16,38-7-19-16,-4 0 5 15,3 1-13-15,-4-2-86 0,-7 4-127 16,-10 0-261 0</inkml:trace>
  <inkml:trace contextRef="#ctx0" brushRef="#br0" timeOffset="49597.98">9426 13575 793 0,'0'0'87'15,"0"0"42"-15,0 0-27 16,0 0-57-16,0 0-27 16,131 30-16-16,-63-38-97 15,2-14-67-15,-2-2-484 16</inkml:trace>
  <inkml:trace contextRef="#ctx0" brushRef="#br0" timeOffset="51595.21">10918 12744 910 0,'0'0'95'15,"-13"0"-19"-15,8 22-46 16,5 13 5-16,0 16 22 15,0 7-30-15,12 7-10 0,3 1 2 16,0 0-19-16,4-2 6 16,-4-4-57-16,-8-8-147 15,-7-5-83-15</inkml:trace>
  <inkml:trace contextRef="#ctx0" brushRef="#br0" timeOffset="51846.7198">10498 13559 957 0,'0'0'107'16,"0"0"7"-16,0 0 16 15,0 0-43-15,0 0-28 16,0 0-49-16,57-37-17 15,23 22 27-15,22-4-23 16,20-2 3-16,2 4-4 16,3 4-37-16,-14 9-45 15,-22 4-159-15,-26 7-294 16</inkml:trace>
  <inkml:trace contextRef="#ctx0" brushRef="#br0" timeOffset="52322.41">10807 14045 954 0,'0'0'83'16,"0"0"-13"-16,0 0-3 15,0 0-6-15,0 0-53 16,17-49-11-16,10 49 14 16,4 0-15-16,-5 8 8 15,-7 9-4-15,-8 7-8 16,-11 7 19-16,0 6-17 15,-10 4 9-15,-13 2 0 16,-3 1-7-16,0-6 12 16,3-3-9-16,2-5 23 15,6-4 29-15,3-5-20 16,4-7 1-16,5 0-3 16,3-6-22-16,0-4 17 15,15-4-22-15,12 0 6 16,8-11 9-16,13-9-16 15,9-6 9-15,12-5-33 16,-4-4-68-16,-8 2-76 16,-7 1-225-16</inkml:trace>
  <inkml:trace contextRef="#ctx0" brushRef="#br0" timeOffset="53127.31">11319 14176 557 0,'0'0'72'0,"0"0"30"16,0 0-20-16,0 0 10 16,0 0-25-16,-8 29-9 15,8-28 4-15,0-1-16 16,0 0 12-16,0 0-15 15,0-12-15-15,0-6-8 16,8-3-24-16,7-3 6 16,-2 2 2-16,0 1-14 15,0 4 26-15,-1 5-20 16,0 8 3-16,-2 4 6 16,2 0-14-16,-6 4 12 15,2 13-7-15,-2 4-5 16,-3 2 22-16,-3 0-19 15,0 0 7-15,0-6 1 16,0-3-8-16,0-5 19 16,0-6-18-16,0-3 2 15,0 0 11-15,6-14-5 16,4-6 3-16,3-6-5 16,3-1-11-16,0 2 25 15,-2 3-21-15,-2 6 6 0,0 4 8 16,-1 10-11-16,-4 2 11 15,-1 0-17-15,1 14 2 16,-4 3 15-16,0 4-14 16,-3-2 2-16,0-2-9 15,0-4-3-15,0-5 26 16,1-5-17-16,2-3 7 16,4 0 8-16,5-15-4 15,1-7 7-15,4-1-10 16,2-3 1-16,1 2 14 15,-5 7-13-15,0 5 21 16,-1 7-1-16,0 5-21 16,-4 0 12-16,3 10-18 15,-2 7 3-15,3 5 6 16,1 0-15-16,-4 2-72 16,-3-4-109-16,-4-2-227 15</inkml:trace>
  <inkml:trace contextRef="#ctx0" brushRef="#br0" timeOffset="58851.7899">13547 12682 463 0,'-3'-2'99'0,"0"2"13"16,1 0-30-16,2 0-48 15,0 14-22-15,0 6 23 16,2 4 9-16,8 0-14 15,1 3-15-15,3-5 16 0,1-4-24 16,0-6 2 0,2-3-1-16,2-9-10 0,3 0 19 15,-3-6-6 1,0-13-5-16,-2-2 10 0,2-3-18 16,-6-2 6-16,-2 2 2 15,-2 1-8 1,-2 3 25-16,-1 4-8 0,-5 0-1 15,1 6 8-15,-1 4-9 16,-1-1 13-16,0 5-19 16,0 0-8-16,0 2 18 15,0 0-23-15,0 0 5 16,0 2 1-16,2 10-3 16,-1 5 29-16,1 6-14 15,2 4 3-15,2 3 12 16,-2 6-11-16,4 3 5 15,0 4-9-15,2 5-8 16,2 2 22-16,1 4-21 16,0-1 8-16,4 3 18 15,0-2-13-15,-1-1 6 16,0 0-14-16,-6-5 1 16,-2-2 11-16,-6-2-13 15,-2-5 9-15,-2-3-1 16,-16-5-14-16,-11-4 25 15,-8-4-28-15,-5-5 3 16,-7-6 5-16,-2-5-12 16,-2-7-14-16,-1 0-68 15,4-19-56-15,1-16-40 16,3-12-192-16</inkml:trace>
  <inkml:trace contextRef="#ctx0" brushRef="#br0" timeOffset="59375.54">14170 12016 463 0,'0'0'106'15,"0"0"26"-15,0 0-9 16,0 0-47-16,0-8-26 0,-5 19-25 15,-2 9 28 1,-6 7 24-16,0 7-33 16,-4 5-4-16,4 2-13 15,-4 2-22-15,5 2 9 0,3-1-19 16,3-2-29-16,-1-6-104 16,3-6-191-16</inkml:trace>
  <inkml:trace contextRef="#ctx0" brushRef="#br0" timeOffset="59951.38">14604 12847 712 0,'0'0'93'15,"0"0"32"-15,0 0-7 0,0 0-43 16,0 0-38-16,3-17-21 15,23 13-3-15,9-3 18 16,7 1-10-16,6-3-11 16,5 2 13-16,3-1-21 15,-4 0 2-15,-2 2 5 16,-8 3-11-16,-10 0 21 16,-9 0-18-16,-11 3 9 15,-5 0 9-15,-7 0-16 16,0 0 10-16,0 0-15 15,0 3-13-15,0 8 2 16,0 0-104-16,0-1-131 16,-6-7-295-16</inkml:trace>
  <inkml:trace contextRef="#ctx0" brushRef="#br0" timeOffset="60907.35">15723 12439 573 0,'0'0'89'0,"0"0"-3"16,0 0-46-16,0 0-11 16,-2-1 46-16,10 9-19 15,2 1-1-15,2-1-17 16,5 1-20-16,0-4 14 16,5-4-24-16,2-1 6 15,2 0 2-15,0 0-12 16,0-9 6-16,-4-6-9 15,-2 0-9-15,-4-6 22 16,-4 0-15-16,-5 0 4 16,-4-1 2-16,-2 2 5 15,-1 2 35-15,0 5-23 16,0 3 8-16,0 5 5 16,0 5-17-16,0 0 2 15,-3 0-21-15,1 15-12 0,-1 4 31 16,1 7-14-16,1 5 2 15,1 4 6-15,0 1-9 16,0 6 28-16,1 3-18 16,8 9 7-16,-2 2 7 15,3 9-16-15,-4 4 9 16,1 2 19-16,-2 4-34 16,-4-5 24-16,1 1-24 15,-2-5 5-15,0 1 5 16,0 0-15-16,-5-1 15 15,-7 1-16-15,2-6 19 16,-7 2 4-16,-4-8-19 16,0-6 18-16,-9-8-8 15,-6-7-19-15,-5-6 32 16,-4-13-31-16,-5-9 4 16,-5-6 7-16,0-13-15 15,-1-23-31-15,0-21-110 16,-8-19-121-16,-5-23-295 15</inkml:trace>
  <inkml:trace contextRef="#ctx0" brushRef="#br0" timeOffset="61866.68">16206 12054 856 0,'0'0'48'15,"0"0"-10"-15,0 0 6 16,60 37 56-16,-17 10-60 16,2 12-16-16,3 15 10 15,-6 6 6-15,-8 12-5 16,-8 6-25-16,-13 6-2 15,-13-1 27-15,0-1 29 16,-24-9-34-16,-7-7-22 16,3-16-18-16,5-16 33 15,7-13-29-15,11-15-31 16,5-15-79-16,0-11-166 0,4 0-496 16</inkml:trace>
  <inkml:trace contextRef="#ctx0" brushRef="#br0" timeOffset="62649.44">12845 12619 780 0,'0'0'84'16,"-77"102"16"-16,30-26 17 16,0 9-26-16,-1 6-34 15,9 5 7-15,10-1-19 16,16-4-6-16,13-7-11 15,1-7-24-15,34-5 20 16,14-9-21-16,10-9 0 16,9-12 8-16,2-8-9 15,-2-10 1-15,-6-7-6 16,-12-7-7-16,-9-5 25 16,-18-2-27-16,-6-3-28 15,-13 0-36-15,-4-6-58 16,-3-17-160-16</inkml:trace>
  <inkml:trace contextRef="#ctx0" brushRef="#br0" timeOffset="63449.87">16412 11458 549 0,'0'0'150'0,"0"0"-21"15,0 0-35-15,0 0-41 16,7-26-10-16,9 26-15 16,7 7 14-16,-1 9-9 15,1 5-20-15,-3 6 13 16,-4 3-21-16,-6 3 1 15,-9 2 9-15,-1 1-11 16,-6-2 12-16,-14-2 8 16,-1-4-9-16,-1-4 25 15,5-1-19-15,4-7 11 16,6-5 8-16,5-4-18 16,2-5 9-16,13-2-20 15,15 0 16-15,13-4 37 16,14-6-41-16,12-5-8 15,15 2-10-15,15-1-15 16,4-2 15-16,3-7-195 16,-14-3-422-16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3:32:49.186"/>
    </inkml:context>
    <inkml:brush xml:id="br0">
      <inkml:brushProperty name="width" value="0.05292" units="cm"/>
      <inkml:brushProperty name="height" value="0.05292" units="cm"/>
      <inkml:brushProperty name="color" value="#FF0000"/>
    </inkml:brush>
  </inkml:definitions>
  <inkml:trace contextRef="#ctx0" brushRef="#br0">8321 5259 661 0,'0'0'101'0,"0"0"-22"16,0 0 11-16,-5-7-19 16,5 6-17-16,0 0-17 0,0 1-27 15,0 0 2-15,5 2-29 16,17 17-4-16,7 12 22 16,11 13 4-16,8 11 9 15,6 19-18-15,-8 12 2 16,-2 14 15-16,-7 12-13 15,-16 13 6-15,-13 8-3 16,-8 5-7-16,-6 0 18 16,-22-3-17-16,-4 0 5 15,-1-13 6-15,-4-8 12 16,-2-15 11-16,9-17-17 16,6-19-16-16,6-12 13 15,10-18-16-15,8-17 1 16,0-16-74-16,8-8-140 15,-4-21-321-15</inkml:trace>
  <inkml:trace contextRef="#ctx0" brushRef="#br0" timeOffset="968.37">6676 5216 556 0,'0'0'113'15,"0"0"-36"-15,0 0-13 16,0 0 4-16,-48 26-41 15,25 20-9-15,-6 19 34 16,-1 23 2-16,-5 22 0 16,-3 18-36-16,0 11-1 15,1 9 26-15,4 4-3 16,3-4-2-16,14-8-11 16,9-14-21-16,7-10 20 15,11-15-22-15,15-18 4 16,9-14 0-16,1-10-11 15,-1-13 17-15,1-13-23 16,-4-9 6-16,-9-8 12 16,-5-6-13-16,-7-6 13 15,-7-2-6-15,-4-2-8 16,0 0 22-16,0-6-15 16,0-13-25-16,0-9-131 15,-19-6-246-15</inkml:trace>
  <inkml:trace contextRef="#ctx0" brushRef="#br0" timeOffset="2279.69">5880 5985 219 0,'0'0'139'15,"0"0"-16"-15,0 0-34 16,3-82 14-16,-3 60-45 16,0 3 16-16,-4 2-6 0,-4 7-15 15,-2 7 24 1,-8 3-36-16,-4 7-30 0,-6 19-9 15,-6 9-9 1,1 11 14-16,1 3-11 16,4 4 1-16,8-5 9 15,12-8-4-15,8-5-1 0,0-13-7 16,14-8-2-16,11-11 12 16,5-3-15-16,4-12-1 15,-2-12 4-15,0-8-5 16,-9-1 17-16,-4 2-7 15,-5 2 3-15,-8 4 13 16,-3 5 13-16,-3 8 19 16,0 2 5-16,0 5-1 15,0 2 9-15,0 2-34 16,0 1-17-16,3 0-16 16,1 13-23-16,2 10 23 15,0 11 11-15,2 9 1 16,0 10 6-16,-1 10-11 15,0 9 8-15,0 9-5 16,-1 9 0-16,0 3 28 16,3 5-23-16,-3 4 0 15,-3-3-2-15,0 0-12 16,2-4 19-16,-5 3-19 16,0-3 4-16,0-8 9 15,-2-5-8-15,-7-1 9 16,-6-9-6-16,5-12-5 15,-5-12 17-15,2-9-17 16,0-12 9-16,3-10 0 16,-5-9-6-16,-4-4 24 15,-3-4-18-15,-3-4-1 16,-1-16 3-16,-7-5-9 16,3-8 9-16,2-7-11 15,1-5 0-15,-1-4 13 0,4-5-14 16,4-5 8-16,5-1-1 15,4-4-9-15,5 4 20 16,5-3-16-16,1 3 1 16,0 1 7-16,11 4-7 15,6 1 7-15,6 6-9 16,5 1 3-16,4 2 7 16,5 3-11-16,-1 3 6 15,3 2 1-15,0 2-12 16,-1 2 22-16,-2 6-18 15,-6 8 7-15,-1 0 1 16,-3 6-5-16,-4 1 13 16,-5 5-11-16,-1 0 7 15,-3 2 17-15,-3 0-8 16,0 3 3-16,-4 1-3 16,0-1-10-16,0 1 15 15,1 0-22-15,-4-1 5 16,2 1 2-16,0 1-8 15,2 0 11-15,-3 0-37 16,-4 0-102-16,0 0-110 16,-14-2-388-16</inkml:trace>
  <inkml:trace contextRef="#ctx0" brushRef="#br0" timeOffset="10060.84">5842 4792 399 0,'0'0'157'0,"0"0"-30"15,0 0-13-15,0 0-24 16,0 0 1-16,0 0-37 16,0 0-19-16,0 0-3 15,0 0-20-15,0 0 0 16,1 0-14-16,15 5-16 15,5 3 30-15,8 0-12 16,9 0 3-16,6-4 1 16,8-4-6-16,3 0 13 15,4 0-14-15,3-6 3 16,-1-4 6-16,-6-2-9 16,-3 4 10-16,-10 1-8 15,-7 3-8-15,-8 1 19 16,-7 2-19-16,-7 0 10 15,-3 1 4-15,-6 0-12 16,-1 0 20-16,0 0-18 16,2 0 3-16,0-5 2 15,5-7-62-15,-5-10-119 16,-1-17-325-16</inkml:trace>
  <inkml:trace contextRef="#ctx0" brushRef="#br0" timeOffset="11110.91">6757 3432 479 0,'0'0'79'15,"0"0"-28"-15,0 0-3 16,0 0-34-16,-11-33 30 16,11 14-24-16,0-1-8 15,11-3 5-15,9-1-16 16,3 0 16-16,3 2-16 16,7 1 6-16,4 1-2 15,7 3-8-15,6-1 9 16,8 1-10-16,7 2 0 15,10 2 13-15,6 1-14 16,9-1 7-16,9 1 1 16,9 2-6-16,5-1 6 15,4 2-27-15,2-1-31 16,-3 2 56-16,-2-1-2 16,0-4 13-16,-4-5-7 0,-2-2 21 15,-5-1-6 1,-5-4-11-16,-7-1 8 0,-11-1-10 15,-11 3 10-15,-8 1 34 16,-11-2-19 0,-8 4 13-16,-11 3 8 0,-8 2-21 15,-8 5 26-15,-9 2-10 16,0 6-2-16,-5 3-7 16,-1 0-31-16,0 0 0 15,0 0-85-15,0 0-174 16,-3 0-272-16</inkml:trace>
  <inkml:trace contextRef="#ctx0" brushRef="#br0" timeOffset="13000.4">9760 2673 515 0,'0'0'141'16,"0"-2"-34"-16,0 1-26 16,0-1-20-16,0 2-36 15,0-1-7-15,8-2-19 16,11 1 17-16,6-2 13 16,5-3-19-16,7-3 1 15,3-2-12-15,9-3-25 16,-1-1-80-16,3-1-157 15,4-4-269-15</inkml:trace>
  <inkml:trace contextRef="#ctx0" brushRef="#br0" timeOffset="13453.92">10346 2433 466 0,'0'0'76'0,"0"0"-15"16,0 0 4-16,0 0-35 15,0 0-15-15,0 0-2 16,0-6 13-16,0 6-2 0,0 0-1 16,0 0-4-16,0 0-12 15,0 0 15-15,0 0-16 16,0 0 5-16,0 0 5 15,0 0-2-15,0 0 11 16,0 0-7-16,0 0-2 16,0 0-1-16,0 0-8 15,0 0 6-15,0 0 2 16,0 0-8-16,0 0 25 16,0 0-13-16,0 0 8 15,0 0-6-15,0 0-10 16,0 0 7-16,0 0-14 15,0 0-7-15,0 0 8 16,0 0-6-16,0 0 2 16,0 0-3-16,0 0-10 15,0 0 5-15,-3 0-72 16,-1 1-63-16,-4 6-56 16,-4 0-192-16</inkml:trace>
  <inkml:trace contextRef="#ctx0" brushRef="#br0" timeOffset="14356.47">10210 2292 531 0,'0'0'86'0,"0"0"-13"15,0 0-17-15,0 0-29 16,8 19-5-16,-6 5 21 15,-2 9 12-15,0 8-4 16,0-2-18-16,-11 4-8 16,-6-4-15-16,-6 2-6 15,-4-5 11-15,-7 0 3 16,-5-2-1-16,-2-5-8 16,-3 0-10-16,-1-4 15 15,4-9-12-15,3-5 0 16,4-7 12-16,6-4 3 15,7 0 23-15,1-16-26 16,4-4-12-16,6-4 11 16,6-2-17-16,4 1 6 15,0-2-5-15,0 3-7 16,11 2 20-16,8 3-12 0,2 5 2 16,3 2 1-16,6 4-9 15,2 5 10-15,2 3-11 16,4 0 2-16,0 0 14 15,-1 8-16-15,-1-3 11 16,2 2 0-16,-4-4-10 16,2-1 19-16,1-2-16 15,-6 0 6-15,3 0 3 16,-1-5-7-16,-3-7 11 16,5-5-11-16,-8 0 2 15,-1-3 8-15,-1-1-7 16,-5 0 5-16,-6-4-3 15,-4-1-2-15,-2-1 47 16,-8-2-8-16,0 0 5 16,-3 1 3-16,-14 2-9 15,-7 7 2-15,-2 7-22 16,-9 9-9-16,-3 3-4 16,-4 23-19-16,-1 10 5 15,4 6-70-15,-2-5-105 16,-1-5-146-16</inkml:trace>
  <inkml:trace contextRef="#ctx0" brushRef="#br0" timeOffset="15308.39">6546 3305 210 0,'0'0'170'0,"0"0"3"16,0 0-14-16,4-23 1 15,-4 11-73-15,-7-6 1 16,-8 0-18-16,-8-9-2 16,-6-2-31-16,-12-3-13 15,-9-4-17-15,-12 1 15 16,-14-5-22-16,-7-1 10 16,-5 6-7-16,-4 5-8 15,8 3 17-15,2 5-20 16,10 8 22-16,5 7 11 15,4 2-9-15,2 3 1 16,2 2-10-16,-3 0-4 16,-2 7 3-16,1 5-9 15,1-2 7-15,4-2-5 16,1-4-5-16,6-4 23 16,0 0-21-16,-2-18 9 15,2-10 0-15,-1-6-11 16,3-4 18-16,5-4-18 15,9-2-4-15,3 4 16 16,6 4-17-16,4 3-17 16,1 4-16-16,2 8-41 15,0 4 16-15,-8 5-135 16,-3 5-178-16</inkml:trace>
  <inkml:trace contextRef="#ctx0" brushRef="#br0" timeOffset="16424.66">3414 2746 778 0,'0'0'79'15,"0"0"-2"-15,3 0-18 16,3 0-14-16,8 0-31 15,6-8-18-15,11-6 8 16,10-5 10-16,10-6-17 16,5-4-30-16,-4-3-204 15,-6 2-270-15</inkml:trace>
  <inkml:trace contextRef="#ctx0" brushRef="#br0" timeOffset="17019.75">3915 2428 751 0,'0'0'65'16,"0"0"-55"-16,0 0-26 15,0 0 2-15,0 0 25 16,0 0 19-16,41 96-8 0,-41-61-4 15,-5 4 6 1,-17-3-17-16,1-7 2 16,-2-4 5-16,5-8-1 0,1-4 30 15,2-10 9-15,0-3 10 16,3 0-8-16,-2-8-16 16,2-9 14-16,2-2-25 15,4-2-27-15,3-1 9 16,3 2-16-16,0 4 4 15,18 2-3-15,2 4-9 16,4 4 13-16,2 4-13 16,0 2-1-16,0 0-5 15,-1 0 6-15,-2 5-3 16,-6 0 9-16,3-3 3 16,-1-2 16-16,0 0-17 15,1-1 12-15,0-14-2 16,4-5-9-16,-1-7 12 15,0-1-13-15,-6-4 3 16,-3 0 6-16,-6-2-4 16,-5 4 10-16,-3 5-2 15,0 4 5-15,-9 6 31 16,-14 7-12-16,-2 8-10 16,-6 0-17-16,-4 20-14 15,2 1 25-15,5 1-17 16,5 2 3-16,8-3-7 15,13-1-36-15,2-7-65 16,0-5-87-16,0-4-287 16</inkml:trace>
  <inkml:trace contextRef="#ctx0" brushRef="#br0" timeOffset="17903.32">9650 2588 681 0,'0'0'71'15,"0"0"-33"-15,0 0 9 16,-2 46-12-16,2-21-2 16,9 2 2-16,1 5-16 15,4-2 4-15,-2-3-18 16,1-3-9-16,-1 0 19 15,-3-5-21-15,-5-2-3 16,-4-2-76-16,0-4-79 16,0-3-153-16</inkml:trace>
  <inkml:trace contextRef="#ctx0" brushRef="#br0" timeOffset="18127">9536 2800 674 0,'0'0'120'16,"0"0"0"-16,0 0-30 15,0 0-35-15,0 0-30 16,0 0-12-16,19-13-15 16,2 10 14-16,4-5 3 15,4-1-13-15,-1-3 15 16,0 0-22-16,-8-4-103 15,-5 1-265-15</inkml:trace>
  <inkml:trace contextRef="#ctx0" brushRef="#br0" timeOffset="19763.5">5152 9394 580 0,'0'0'140'0,"0"0"-107"0,23-9-28 16,2-4 25-16,8-10-2 15,2-11-19-15,-5-12-243 16</inkml:trace>
  <inkml:trace contextRef="#ctx0" brushRef="#br0" timeOffset="25678.98">8032 10132 692 0,'0'0'54'16,"0"0"47"-16,0 0-30 15,0 0-5-15,-1-12-22 16,1 12-31-16,0 0-3 15,0 0-4-15,0 0-9 16,3 12 13-16,9 8-7 16,-2 6 25-16,0 6-1 15,-1 1-10-15,1-1 17 16,0-5-24-16,4-11-5 16,7-8-1-16,8-8-10 15,11-32 13-15,9-16-3 16,10-17-5-16,7-10 12 15,5-5-15-15,-1 0 4 16,-2 7-14-16,-3 8 0 16,-6 11-5-16,-7 7-75 15,-10 8-106-15,-13 7-275 16</inkml:trace>
  <inkml:trace contextRef="#ctx0" brushRef="#br0" timeOffset="33616.08">19256 13951 825 0,'0'0'61'0,"0"0"-3"15,0 0-17-15,0 0-11 16,48-12 12-16,-17 11-21 16,3 1-23-16,-4 0 17 15,-3 0-16-15,-4 12 0 0,-9 7 8 16,-8 7-7-16,-6 5 18 16,-2 5-6-16,-19 3-3 15,-9 2 15 1,0-1-3-16,0-4 12 0,4-3-4 15,6-3-6-15,8-6 16 16,9-3-20-16,3-6-8 16,10-4-5-16,20-4-7 15,13-7 6-15,7 0-5 16,7 0-8-16,3-12 18 16,-3-5-23-16,-8 1-34 15,-13-1-39-15,-13 3-55 16,-16 0-62-16,-7 0-128 15</inkml:trace>
  <inkml:trace contextRef="#ctx0" brushRef="#br0" timeOffset="33832.86">19274 14163 889 0,'0'0'102'16,"0"0"-10"-16,0 0-14 16,0 0-32-16,85-43-17 15,-35 31-17-15,7-3-16 16,6-2 15-16,4-1-27 0,-4-5-121 16,-3 4-237-1</inkml:trace>
  <inkml:trace contextRef="#ctx0" brushRef="#br0" timeOffset="34017.1199">19912 14149 794 0,'0'0'45'16,"0"0"-22"-16,94-15-19 15,-55 0-21-15,-2 0-196 16,-3 2-226-16</inkml:trace>
  <inkml:trace contextRef="#ctx0" brushRef="#br0" timeOffset="34156.68">20000 14247 578 0,'0'0'110'16,"0"0"44"-16,0 0-59 15,0 0-37-15,0 0-33 16,0 0-24-16,107 37-38 16,-45-56-190-16</inkml:trace>
  <inkml:trace contextRef="#ctx0" brushRef="#br0" timeOffset="34724.5">20573 14180 802 0,'0'0'135'0,"0"0"-60"15,0 0-16-15,0 0 4 16,-20 74-27-16,21-53-12 16,15-3-8-16,7-6-7 15,5-8 7-15,7-4-20 16,-1-5 6-16,4-18 4 15,2-10-14-15,-6-9 21 16,-4-5-18-16,-8-3 2 16,-14-3 5-16,-8-3-15 15,0 3 5-15,-20 6-1 16,-8 10 6-16,-9 8 15 16,-2 17-17-16,-1 12 8 15,0 3 5-15,7 19 1 16,6 10 27-16,9 1-21 15,11 6 8-15,7-1-6 16,2 1-10-16,22-3 8 16,8-6-8-16,8-6-10 15,7-9 10-15,5-11-13 16,1-4 1-16,4-9-54 16,-6-14-44-16,-3-7-30 15,-9-5-143-15,-12-4-199 16</inkml:trace>
  <inkml:trace contextRef="#ctx0" brushRef="#br0" timeOffset="34937.6899">21039 13665 810 0,'0'0'101'0,"0"0"-19"16,0 0 3-16,21 70-9 15,-10-34-46-15,0 1 3 16,-3 0-8-16,1-3-24 16,-2-7 11-16,-4-3-20 15,-3-7-93-15,0-7-106 16,0-8-191-16</inkml:trace>
  <inkml:trace contextRef="#ctx0" brushRef="#br0" timeOffset="35122.56">20940 13704 773 0,'0'0'94'16,"0"0"43"-16,0 0-47 16,0 0-51-16,76-54-17 15,-35 45-21-15,5 0-8 16,0 3-6-16,3 0-153 15,-4 2-236-15</inkml:trace>
  <inkml:trace contextRef="#ctx0" brushRef="#br0" timeOffset="35719.91">21346 14052 641 0,'0'0'19'0,"0"0"65"16,0 0-40-16,0 0-26 15,91 7 1-15,-72 13-13 16,-7 4-5-16,-6 0 18 16,-6 0-7-16,0 0-11 15,-1-6 8-15,-10-3-10 16,-1-9 5-16,3-4 0 15,5-2-7-15,1-7 17 16,3-14-16-16,0-8 1 16,16-5 0-16,5-2-31 15,3-1-80-15,-1 1 11 16,0 11 92-16,-9 6 19 16,-2 7 27-16,-6 11 67 15,-6 1-19-15,0 7-28 16,0 14 50-16,-11 3-39 0,-1 6-13 15,1 1-2-15,4 2-16 16,7-1 9-16,0-3-16 16,15-4-9-16,19-7 10 15,14-9-30-15,8-7 7 16,8-2-7-16,-2-11-30 16,-5-10-69-16,-12-1-137 15,-17-2-355-15</inkml:trace>
  <inkml:trace contextRef="#ctx0" brushRef="#br0" timeOffset="38486.7898">16047 5871 421 0,'0'0'96'16,"0"0"18"-16,0 0-26 15,-12-69 8-15,-5 51-7 16,-1 6-32-16,-5 7 5 15,-1 5-18-15,-2 0-10 16,-3 24-10-16,0 12-24 16,2 11 9-16,6 4-14 15,6 1 2-15,10-4 12 16,5-8-16-16,9-11 8 16,18-15-2-16,11-14-8 15,4 0 13-15,-2-29-9 16,-1-7 9-16,-4-10 0 15,-13-2-8-15,-7-2 16 16,-10 5-13-16,-5 5 7 16,0 12 37-16,0 9-3 15,0 5 3-15,-5 13 2 16,4 1-20-16,1 18-5 16,0 11-32-16,1 14 11 15,14 6 5-15,5 9-12 16,7 2 15-16,4 6-10 0,-1 1 2 15,-3 4 10-15,-6 4-11 16,-7 1 15-16,-14-1-7 16,0-6-10-16,-16-4 19 15,-11-13-17-15,-6-10 4 16,-5-10 4-16,-3-14-11 16,0-11-24-16,3-7-70 15,2-16-53-15,6-25-118 16,4-14-203-16</inkml:trace>
  <inkml:trace contextRef="#ctx0" brushRef="#br0" timeOffset="38785.41">16397 5364 1149 0,'0'0'40'15,"0"0"-23"-15,0 0 13 16,-29 111 34-16,15-44-24 16,4 11-13-16,10 6-22 15,0-1 10-15,20-7-19 16,10-7 6-16,8-12 2 15,4-15-9-15,4-12 14 16,-4-15-74-16,-4-12-78 16,-5-3-69-16,-4-25-188 0</inkml:trace>
  <inkml:trace contextRef="#ctx0" brushRef="#br0" timeOffset="39138.7599">16703 5487 922 0,'0'0'86'0,"0"0"-34"16,0 0-20-16,0 0 12 16,0 0-19-16,86-23-23 15,-60 24-4-15,-5 18 16 16,-2 8-10-16,-6 7 3 15,-5 5-1-15,-3 4-12 16,-5 3 18-16,0-2-15 16,0-1 5-16,0-7 0 15,0-8-3-15,0-7 5 16,0-9-7-16,4-3-2 16,7-9 10-16,6 0-12 15,0-5-2-15,6-11-28 16,0-5-17-16,-3-1-9 15,-1-1-50-15,-1 1-49 16,-7 1-171-16</inkml:trace>
  <inkml:trace contextRef="#ctx0" brushRef="#br0" timeOffset="39362.11">16706 5753 855 0,'0'0'135'16,"0"0"-62"-16,0 0-32 15,0 0 20-15,79-37-24 16,-33 10-7-16,3-8-29 16,-3-2 0-16,4-3 1 15,-6-2-136-15,-6-2-163 16,-9-1-339-16</inkml:trace>
  <inkml:trace contextRef="#ctx0" brushRef="#br0" timeOffset="39605.61">17063 5259 860 0,'0'0'135'0,"0"0"-36"15,0 0-30-15,101 97-26 16,-62-58 2-16,0 7 29 16,-1 7-17-16,-8 7-5 15,-12 3-36-15,-6 5 3 16,-12-1-20-16,0-3 2 16,-4-6 5-16,-12-10-34 15,-2-9-101-15,-4-15-101 16,-3-12-417-16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3:33:52.357"/>
    </inkml:context>
    <inkml:brush xml:id="br0">
      <inkml:brushProperty name="width" value="0.05292" units="cm"/>
      <inkml:brushProperty name="height" value="0.05292" units="cm"/>
      <inkml:brushProperty name="color" value="#FF0000"/>
    </inkml:brush>
  </inkml:definitions>
  <inkml:trace contextRef="#ctx0" brushRef="#br0">8361 3892 673 0,'0'0'84'15,"0"0"19"-15,0 0 3 16,0 0-26-16,-8-18-18 16,5 18-21-16,-1 0-18 15,1 6 6-15,-1 20-30 16,3 11 4-16,-2 12 19 16,3 13-4-16,0 4 14 15,0 3-23-15,0-3-8 16,0-4 8-16,0-5-13 15,0-10 9-15,8-7-6 16,1-9-44-16,-2-7-34 16,-4-7-70-16,-3-8-98 15,0-5-302-15</inkml:trace>
  <inkml:trace contextRef="#ctx0" brushRef="#br0" timeOffset="340.9799">8224 4434 746 0,'0'0'109'0,"0"0"-5"16,0 0-35-16,0 0-43 16,0 0-17-16,-8 12-11 15,21 5 26-15,2 0-3 16,2-1-22-16,3-5 17 16,2-6-20-16,5-1 4 15,1-4 5-15,-1 0-12 16,0-7-61-16,-6-6-79 15,-1-3-66-15,-7-1-88 16</inkml:trace>
  <inkml:trace contextRef="#ctx0" brushRef="#br0" timeOffset="536.63">8548 4296 509 0,'0'0'194'15,"0"0"-54"-15,0 0-48 16,0 0-35-16,0 0 27 16,-14 75-30-16,5-39-10 15,2-2-5-15,3-2-30 16,4-8-1-16,0-6-15 16,0-9-94-16,0-8-198 15</inkml:trace>
  <inkml:trace contextRef="#ctx0" brushRef="#br0" timeOffset="1448.92">8656 3350 777 0,'0'0'61'16,"0"0"13"-16,0 0-1 15,0 0-46-15,31-29-19 16,-8 21-2-16,5 4-7 16,2-1 13-16,-3 3-14 15,-1 2-1-15,-3 3 9 16,-4 16-9-16,-4 5 9 16,-8 5-7-16,-3 8 1 15,-4 3 19-15,0 4-17 16,-4-4 9-16,-6 2-3 15,4-6-8-15,0-4 17 16,6-8-15-16,0-4-5 16,0-6 11-16,10-4-11 15,6-6 9-15,3-4-8 16,4 0-1-16,1-2 15 16,4-11-15-16,2-3 4 0,1-2 1 15,-1-1-25 1,-4-2-60-16,-10 2-111 0,-6-1-171 15</inkml:trace>
  <inkml:trace contextRef="#ctx0" brushRef="#br0" timeOffset="1690.3">8775 3577 763 0,'0'0'96'0,"0"0"-22"15,0 0-41-15,0 0-7 16,0 0-27-16,68-40 6 16,-28 13 2-16,8-6-28 15,3-5-81-15,-2-1-167 16,-2 3-285-16</inkml:trace>
  <inkml:trace contextRef="#ctx0" brushRef="#br0" timeOffset="1888.25">9205 3446 720 0,'0'0'81'15,"0"0"-21"-15,0 0-39 16,0 0-8-16,0 0 6 16,78-29-3-16,-52 15-26 0,-3 3-59 15,-7 4-106-15,-9 7-123 16</inkml:trace>
  <inkml:trace contextRef="#ctx0" brushRef="#br0" timeOffset="2062.73">9312 3517 509 0,'0'0'125'0,"0"0"-39"16,0 0-14-16,77-58-43 16,-44 29-15-16,5-1-16 15,-4-3-3-15,-2 4-35 16,-5 0-341-16</inkml:trace>
  <inkml:trace contextRef="#ctx0" brushRef="#br0" timeOffset="2925.12">9815 2996 653 0,'0'0'49'16,"0"0"-10"-16,0 0-8 16,-23 97 13-16,23-56 2 15,0 2-29-15,0 1 21 16,11-5-11-16,5-3-3 15,4-8 4-15,1-4-12 16,2-12 10-16,3-5-18 16,4-7 4-16,2 0 12 15,-2-15-21-15,-1-9 10 16,0-4-2-16,-6-8-12 16,-7-3 15-16,-6-5-14 0,-8-7 3 15,-2 0 6 1,-3-7-12-16,-18 5 16 15,-3 2-16-15,-2 11-2 0,-2 9 14 16,2 12-15 0,0 7 6-16,3 10-3 0,-1 2-9 15,3 0 22-15,4 5-19 16,0 7 8 0,2 2 6-16,4 1-13 0,2 1 15 15,6 4-10-15,2-1 0 16,1 2 18-16,0 2-18 15,4-4 13-15,15 1 1 16,5-4-7-16,8-2 14 16,7-4-13-16,4-7 0 15,8 0 3-15,-3-3-11 16,4 0 9-16,-6-9-46 16,-6-4-97-16,-10-7-146 15,-9 1-284-15</inkml:trace>
  <inkml:trace contextRef="#ctx0" brushRef="#br0" timeOffset="3215">10044 2547 762 0,'0'0'62'0,"0"0"-38"16,0 0 27-16,0 0 55 15,64 92-44-15,-37-58-18 0,4-3-16 16,-2 2 8-16,-2-6-10 16,-4 0-24-16,-4-6-2 15,-8-6 7-15,0-3-16 16,-9-3-53-16,-2-6-81 15,0-3-85-15,-8 0-112 16</inkml:trace>
  <inkml:trace contextRef="#ctx0" brushRef="#br0" timeOffset="3448.05">9908 2588 776 0,'0'0'116'0,"0"0"-51"16,0 0-18-16,0 0-15 16,68-70-26-16,-31 48 9 15,3-2-22-15,2 4-1 16,0 2-146-16,4 3-315 15</inkml:trace>
  <inkml:trace contextRef="#ctx0" brushRef="#br0" timeOffset="4043.61">10519 2848 750 0,'0'0'108'15,"0"0"-65"-15,0 0-26 16,0 0-10-16,0 0-6 15,72-52-7-15,-45 52 13 16,-4 0-11-16,-3 0 0 16,-6 14 6-16,-5 10-7 15,-6 4-4-15,-3 3-24 16,0 3-7-16,-9-5 0 16,-1-5-2-16,3-8 28 15,1-11 16-15,6-5-10 16,0-9-7-16,0-18 2 15,7-8-14-15,5-8-11 16,2-8 6-16,0-1-23 16,-2 5 16-16,1 4 14 15,-6 11 42-15,-1 8 52 16,-4 12 34-16,-2 7 8 16,0 5-17-16,0 0-10 15,0 5-58-15,0 10-22 16,0 7 24-16,-3 7 27 15,0 3-12-15,-1 5-1 16,4-2-10-16,0 4 36 16,4-5-31-16,16-1-18 15,7-8-7-15,11-6-12 16,11-13 12-16,12-6-17 16,4-4-23-16,-3-21-78 0,-11-2-176 15</inkml:trace>
  <inkml:trace contextRef="#ctx0" brushRef="#br0" timeOffset="4674.89">9538 4275 628 0,'0'0'116'16,"0"0"-69"-16,0 0-31 16,0 0 75-16,105-73-6 15,-21 23-21-15,27-15-23 16,22-18 1-16,11-9-10 15,6-6-29-15,-1 2-7 16,-16 8 10-16,-13 7-34 16,-15 12-60-16,-11 9 32 15,-13 12 20-15,-16 10 49 16,-13 8-78-16,-18 11-16 16,-18 9-59-16,-16 10-57 15,0 0 19-15</inkml:trace>
  <inkml:trace contextRef="#ctx0" brushRef="#br0" timeOffset="5047.84">9309 4642 880 0,'0'0'-8'15,"52"-81"32"-15,21 17 21 0,30-16 12 16,32-14 19-16,24-11-40 16,15-3-2-16,1-2-20 15,-2 7-20-15,-17 8 21 16,-19 11-26-16,-17 5-19 15,-10 4-2-15,-9 6 13 16,-7 4 26-16,-7 2-10 16,-14 8-4-16,-10 11 18 15,-18 11-17-15,-14 12 6 16,-13 9-36-16,-9 6-33 16,-7 6-1-16,-2 0-76 15,-8 0-98-15</inkml:trace>
  <inkml:trace contextRef="#ctx0" brushRef="#br0" timeOffset="12618.17">10742 8336 630 0,'0'0'99'15,"0"0"12"-15,0 0-24 16,0 0 4-16,-5 25-53 16,5 14-14-16,0 12 52 15,2 13-31-15,5 7 0 16,2-1-19-16,-2-6-23 15,5-8 11-15,-3-8-18 16,2-12-1-16,-3-15-100 16,-8-9-146-16,0-6-242 15</inkml:trace>
  <inkml:trace contextRef="#ctx0" brushRef="#br0" timeOffset="12931.09">9875 9365 914 0,'0'0'-2'15,"0"0"-3"-15,0 0 62 16,150-48 37-16,-43 14-22 15,36-12-14-15,30-9-1 16,17-4-46-16,2 0-9 16,4 2 8-16,1 7-34 15,-6 6-20-15,-11 3 39 16,-13 8-5-16,-17 9 20 16,-31 12-16-16,-40 12-6 15,-46 3-117-15,-33 24-218 16</inkml:trace>
  <inkml:trace contextRef="#ctx0" brushRef="#br0" timeOffset="13393.12">10450 9742 791 0,'0'0'91'0,"0"0"-18"15,0 0 27-15,-13 111-4 16,13-37-28-16,0 13-8 15,4 5-13-15,9-3 4 16,9-6-35-16,0-11-20 16,7-17 13-16,1-11-71 15,-1-15-107-15,-5-14-125 16,-2-15-425-16</inkml:trace>
  <inkml:trace contextRef="#ctx0" brushRef="#br0" timeOffset="13699.55">10976 9867 703 0,'0'0'54'0,"0"0"28"16,0 0-7-16,0 0-16 16,0 0 17-16,7 43-16 15,3-2 0-15,-3 2-14 0,0 2-7 16,-1 2-20-16,-1-1-19 16,-1-5 13-16,-2-4-16 15,3-8-9-15,-2-4-106 16,-2-10-96-16,-1-12-131 15</inkml:trace>
  <inkml:trace contextRef="#ctx0" brushRef="#br0" timeOffset="13924.71">10862 10156 815 0,'0'0'89'0,"0"0"-6"16,0 0-9-16,0 0-9 15,0 0-28-15,99-67-19 16,-51 46-18-16,7-3 1 16,2-3-27-16,-2 0-143 15,-10-6-156-15</inkml:trace>
  <inkml:trace contextRef="#ctx0" brushRef="#br0" timeOffset="15264.38">11640 9885 358 0,'0'0'171'0,"0"0"-102"15,0 0-14-15,4 4 24 16,3-1-1-16,5-2-10 16,1 1-11-16,3-2-8 15,3 0 3-15,-1-1-23 16,1-11-4-16,-1-3 2 16,0-5-14-16,-6 2-1 15,-2 2-11-15,-6-3-2 16,-4 6 10-16,-4 1-12 15,-15 9 4-15,-4 3 0 16,-7 0-7-16,-2 3 15 16,0 17-14-16,5 5 5 15,2 2 5-15,8 8-6 16,1 1 18-16,12 0-4 16,4 1 2-16,0-3 20 15,4-3-9-15,16-9 7 16,6-5-5-16,6-12-10 15,8-5 13-15,8-5-18 16,3-19-8-16,3-10 4 16,3-4-10-16,-3-4-5 15,-7 1-107-15,-14-1-107 16,-11 6-246-16</inkml:trace>
  <inkml:trace contextRef="#ctx0" brushRef="#br0" timeOffset="15566.47">11682 9438 831 0,'0'0'111'0,"0"0"-43"15,0 0 19-15,0 0-21 16,0 0-27-16,94-48-9 16,-54 28-29-16,5 1 0 15,-5-5-1-15,-5-3-145 16,-7-6-397-16</inkml:trace>
  <inkml:trace contextRef="#ctx0" brushRef="#br0" timeOffset="16192.64">12069 9131 574 0,'0'0'87'16,"0"0"-15"-16,0 0-21 16,0 0 23-16,0 0-37 15,56-32-8-15,-40 32 1 16,1 0-10-16,-2 3-2 16,-4 12-19-16,-4 3-1 15,-5 9 13-15,-2 4-7 16,0 5 24-16,-3-1-5 15,-6 1-8-15,5-4 22 16,0-4-22-16,4-6 1 16,0-10-5-16,13-1-11 15,8-9 5-15,5-2 1 16,12 0-3-16,1-17 9 16,-1-4-15-16,3-2 4 15,-1-4-10-15,-10 3-78 16,-6 2-38-16,-11 2-154 15</inkml:trace>
  <inkml:trace contextRef="#ctx0" brushRef="#br0" timeOffset="16486.1089">12100 9249 828 0,'0'0'103'0,"0"0"-50"15,0 0 45-15,0 0-26 16,98-48-41-16,-53 29-4 15,2-1-26-15,3 0 0 16,-1-1-2-16,-4-1-134 16,-13-2-187-16</inkml:trace>
  <inkml:trace contextRef="#ctx0" brushRef="#br0" timeOffset="17980.98">13300 8490 657 0,'0'0'110'0,"0"0"4"0,0 0-39 15,0 0-16-15,0 0-44 16,16-30-17-16,9 23 15 15,-1 0-14-15,1 1-8 16,-6 2-160-16,-7 4-174 16</inkml:trace>
  <inkml:trace contextRef="#ctx0" brushRef="#br0" timeOffset="18110.93">13335 8557 790 0,'0'0'125'0,"0"0"-39"0,0 0-27 15,0 0-35-15,108 0-11 16,-44-26-13-16,6-8-183 16,3-12-532-16</inkml:trace>
  <inkml:trace contextRef="#ctx0" brushRef="#br0" timeOffset="18432.87">15541 7564 672 0,'0'0'91'0,"0"0"11"16,43 83-27-16,-21-41-47 16,3 6-12-16,8 3-22 15,-7 0-70-15,-9 0-168 16</inkml:trace>
  <inkml:trace contextRef="#ctx0" brushRef="#br0" timeOffset="18701.41">14994 8194 944 0,'0'0'64'16,"0"0"-16"-16,0 0 17 15,104 5-5-15,-19-10-4 16,28-19-34-16,34-13-10 16,25-8-2-16,17-11-16 15,10 1 15-15,-1-3-105 16,-16 9-123-16,-26 3-60 0,-32 11-178 15</inkml:trace>
  <inkml:trace contextRef="#ctx0" brushRef="#br0" timeOffset="19170.06">15092 9051 811 0,'0'0'72'0,"0"0"21"15,0 0-48-15,0 0 17 16,0 0 32-16,-8 126-30 16,8-59-21-16,1 13-22 15,12 1-20-15,6-5 9 16,3-10-13-16,8-10-21 16,6-16-110-16,1-15-81 0,-2-15-153 15</inkml:trace>
  <inkml:trace contextRef="#ctx0" brushRef="#br0" timeOffset="19439.5">15583 8932 824 0,'0'0'71'16,"0"0"-12"-16,0 0 50 16,0 99-39-16,6-40-13 15,6 8-32-15,3 5-20 16,0 2 22-16,4-7-27 16,-5-5-5-16,0-13-68 15,-6-12-104-15,-8-14-127 16,0-15-269-16</inkml:trace>
  <inkml:trace contextRef="#ctx0" brushRef="#br0" timeOffset="19625.89">15420 9378 850 0,'0'0'61'0,"0"0"-20"15,0 0-20-15,131-66 2 16,-63 42-13-16,10-7-12 0,5-1-69 16,-1-7-77-16,-7 0-414 15</inkml:trace>
  <inkml:trace contextRef="#ctx0" brushRef="#br0" timeOffset="20006.09">16289 9232 958 0,'0'0'-18'16,"0"0"30"-16,0 0 10 16,0 0 37-16,0 0-25 15,94-66-24-15,-68 39-15 16,-1-1 20-16,-8-3-17 15,-6 5 3-15,-6 0 6 16,-5 8-7-16,-5 5 4 16,-19 8-2-16,-6 5-3 15,-7 1 10-15,1 21-12 16,-5 3 23-16,7 8 17 16,6 5-3-16,5 1 13 15,8 3-18-15,13-2-2 16,2 1 4-16,6-7-20 15,20-7-1-15,13-10-9 16,15-12-7-16,11-5 16 16,8-14-27-16,5-21-30 15,0-11-131-15,-11-9-261 16</inkml:trace>
  <inkml:trace contextRef="#ctx0" brushRef="#br0" timeOffset="20325">16257 8606 910 0,'0'0'156'15,"0"0"-66"-15,0 0-43 16,0 0-5-16,0 0-10 16,126-63-25-16,-67 38-7 15,0 1 4-15,-7 0-45 16,-11 2-153-16,-12 1-389 15</inkml:trace>
  <inkml:trace contextRef="#ctx0" brushRef="#br0" timeOffset="21018.05">17026 8289 716 0,'0'0'69'15,"0"0"44"-15,0 0-37 16,0 0-6-16,-57 78-16 15,57-55-32-15,3 2 1 16,15-4-1-16,3 0-12 16,5-6 0-16,4-9-13 15,5-6 1-15,0-2 14 16,-2-16-14-16,0-8 6 16,-5-5 0-16,-7-2-8 15,-8-3 16-15,-8 0-13 16,-5-3 0-16,0 0 7 15,-18 0-9-15,-6 0 11 16,1 6-11-16,-5 7-5 16,-2 9 18-16,0 10-17 15,2 7 6-15,2 11 5 0,0 13-8 16,4 4 15 0,5 3-5-16,10 0 1 0,6 1 5 15,1-3-9-15,4 0 7 16,19-5-2-16,7-6-7 15,4-6 14-15,6-6-17 16,5-3 5-16,-2-3 2 16,3 0-9-16,-5-10-50 15,-9-2-113-15,-7-3-151 16,-7-1-221-16</inkml:trace>
  <inkml:trace contextRef="#ctx0" brushRef="#br0" timeOffset="21288.92">17317 7820 779 0,'0'0'147'16,"0"0"-110"-16,0 0 24 15,0 0 40-15,20 77-44 16,-7-41 5-16,5 0-40 16,-2-3-6-16,-1-3-5 15,-3-6-13-15,1-4 11 16,-4-4-67-16,-5-8-89 16,-4-4-71-16,0-4-130 15</inkml:trace>
  <inkml:trace contextRef="#ctx0" brushRef="#br0" timeOffset="21503.08">17167 7828 745 0,'0'0'165'15,"0"0"-59"-15,0 0-25 16,0 0-34-16,0 0-46 15,0 0 8-15,98-36-3 16,-45 29-12-16,1 3 16 16,-2 4-50-16,-7 0-134 15,-6 2-191-15</inkml:trace>
  <inkml:trace contextRef="#ctx0" brushRef="#br0" timeOffset="22053.52">17655 8127 750 0,'0'0'122'16,"0"0"-39"-16,0 0-31 15,0 0 12-15,0 0-44 16,33-38-3-16,-11 38-10 16,-2 6-11-16,-1 10 17 15,-3 3-17-15,-7 2 5 16,-4 3 2-16,-5 0-5 0,0-2 9 16,0-4-13-16,-5-4-15 15,-1-5 11-15,4-9 2 16,2 0 8-16,0-5-1 15,0-14-17-15,12-8 20 16,2-5-14-16,-1-4-12 16,1-3-8-16,-3-1 17 15,-1 2 20-15,-3 5-5 16,-3 6-1-16,-4 8 23 16,0 10 12-16,0 6 18 15,0 3-11-15,-7 1-30 16,-1 16 7-16,0 4 4 15,-1 5 22-15,3 3 4 16,3-1-5-16,3 3 8 16,0-6-16-16,9 1-16 15,15-7 0-15,11-5-20 16,9-7 4-16,12-4 2 16,7-3-9-16,2-3-18 15,-11-12-163-15,-15-9-259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3:34:31.151"/>
    </inkml:context>
    <inkml:brush xml:id="br0">
      <inkml:brushProperty name="width" value="0.05292" units="cm"/>
      <inkml:brushProperty name="height" value="0.05292" units="cm"/>
      <inkml:brushProperty name="color" value="#FF0000"/>
    </inkml:brush>
  </inkml:definitions>
  <inkml:trace contextRef="#ctx0" brushRef="#br0">10915 8632 418 0,'0'0'124'0,"0"0"-31"16,0 0-14-16,-4-10-10 15,4 8-14-15,0-1-27 16,0 0 1-16,0 3 6 15,0-3-6-15,0 2 8 16,0 1-17-16,0 0-7 16,0 0-6-16,0 0-13 15,0 0 8-15,0 8-3 16,0 3-2-16,5 1 15 16,1 6-7-16,-1-1 6 15,3 4 1-15,-2 2-6 16,3-3 9-16,-2 4-12 15,3-6-1-15,0-1 6 16,0-2-8-16,6-8 3 16,4-7-3-16,5-3-6 15,11-24 25-15,9-16-7 16,14-19 2-16,12-14-6 16,12-11 7-16,4-4 10 15,0 4-19-15,-5 8-4 16,-11 15 15-16,-14 13-14 15,-13 11 7-15,-12 12-3 16,-11 9-6-16,-9 8 20 16,-2 5-16-16,-8 4-3 0,-2 2 4 15,0 0-11 1,0 8 8-16,0 4-55 0,-14 6-85 16,-8-1-140-16,-5-5-377 15</inkml:trace>
  <inkml:trace contextRef="#ctx0" brushRef="#br0" timeOffset="6368.66">9741 9372 463 0,'0'0'59'15,"0"0"-1"-15,0 0 11 16,-22 22 7-16,21-14-17 16,1 1-11-16,0-3 0 15,0 0 3-15,10-1 11 16,9-2-14-16,7-3-13 15,6 0-3-15,11 0-14 16,5-13 0-16,9-2-16 16,6-1-2-16,3-2 5 15,-1 0-9-15,-5 3-2 16,-7-2-36-16,-7 5-50 16,-13 2-47-16,-9 2-152 15</inkml:trace>
  <inkml:trace contextRef="#ctx0" brushRef="#br0" timeOffset="14283.27">14708 4371 728 0,'0'0'63'15,"0"0"3"-15,0 0-20 16,-13 0 29-16,20 0-26 15,22-3-21-15,13 0 2 16,16-3-12-16,11 1 7 16,12-1-27-16,1 0 3 15,1 0 1-15,0 0-5 16,-3 3-13-16,-6-4-53 16,-4 1-41-16,-8 3-12 15,-13-4 11-15,-7 5-11 16,-17-1-11-16,-11 3-10 15,-14 0-62-15</inkml:trace>
  <inkml:trace contextRef="#ctx0" brushRef="#br0" timeOffset="14559.28">14758 4570 700 0,'0'0'31'0,"0"0"-14"16,0 0-1-16,128-39 51 16,-55 24-15-16,14-4-13 15,10 2-14-15,5-2-25 16,-4 4 3-16,-7-1-27 15,-7 3-78-15,-16 6 13 16,-15-4-99-16,-14 1-88 16</inkml:trace>
  <inkml:trace contextRef="#ctx0" brushRef="#br0" timeOffset="16223.95">16650 2065 761 0,'0'0'29'0,"0"0"40"15,0 0-15-15,0-7-3 16,0 16-38-16,0 13-12 15,-3 13 21-15,-11 8 13 16,-4 4-16-16,1 2 8 16,-2-2-23-16,4-6-2 15,1-7 4-15,3-10-9 16,5-6 7-16,3-8-7 16,2-8 2-16,1-2 13 15,0-8-2-15,0-17 19 16,0-13-14-16,0-7-20 15,4-7 13-15,4-1-10 16,0 4 1-16,-2 7 3 16,1 9-1-16,-2 9 7 0,-3 9 6 15,1 6 12 1,-3 9 3-16,4 0-29 16,1 0-2-16,4 0-7 0,4 16-7 15,5 2 26 1,5 8-14-16,5 2 7 15,1 1 8-15,-2-3-13 0,0-2 4 16,1-7-3-16,-5-5-75 16,0-8-34-16,-6-4-74 15,2-4-5-15,-4-15-33 16,-4-8-34-16</inkml:trace>
  <inkml:trace contextRef="#ctx0" brushRef="#br0" timeOffset="16640.09">16962 1942 387 0,'0'0'145'0,"0"0"25"16,0 0-64-16,0 0-68 16,0 0-28-16,7 32 30 15,-12 4 21-15,-7 6-17 16,-1 2-12-16,-3 0 12 16,-3 0-29-16,0-4 1 15,-1-5-9-15,4-9-5 16,2-6 7-16,2-6-8 15,5-10-3-15,6-4 16 16,1-10-11-16,0-20-7 16,17-14 4-16,6-8-2 15,4-7 8-15,5-1-12 16,-1 4 8-16,-3 7 0 16,-5 10-3-16,-4 11 7 15,-5 11 2-15,-6 7-8 16,2 8 11-16,1 2-20 15,1 9 1-15,-1 14 14 16,1 10 3-16,-4 6 23 16,-3 9 8-16,-4 3-17 0,-1 3 1 15,0 3-11-15,-2-2-1 16,-4-2-5-16,0-1-9 16,2-4 11-16,1-6-104 15,-2-10-154-15,-6-10-341 16</inkml:trace>
  <inkml:trace contextRef="#ctx0" brushRef="#br0" timeOffset="18251.1298">17487 2288 206 0,'0'0'31'16,"0"0"-5"-16,0 0-9 15,0-5 16-15,0-2 18 16,0-1 13-16,0-1 17 16,0-4-11-16,0-1-6 15,0 0 5-15,-9-1-19 16,0 0-1-16,-7 2-12 15,-1 2 22-15,-2 7-1 16,-4 4-24-16,0 0-15 16,-5 15-18-16,1 12-5 15,-1 9 10-15,5 2-8 16,4 0 3-16,4 0 1 16,9-10-9-16,4-4 15 15,2-7-16-15,5-8 3 16,15-9-6-16,6 0 8 15,0-9 15-15,4-16-4 16,1-3-4-16,-5-2 9 16,-8 6-10-16,-6 3 11 15,-2 8 7-15,-9 4-1 16,-1 9 14-16,0 0-39 16,0 0-4-16,0 16 4 15,0 2 0-15,0 2 8 16,3 1-1-16,5-2-6 15,3-4 11-15,5-3-12 16,3-4-2-16,7-7 5 0,4-1 2 16,-2-9 9-1,6-18-5-15,0-7-9 0,-6-13 12 16,-2-7-21-16,-7-12 3 16,-4-9 5-16,-6-3-8 15,-6-6 16-15,-3 3-18 16,0 8 9-16,0 14 12 15,0 19-2-15,-3 17 29 16,-3 14 0-16,1 9 2 16,-1 14-14-16,-4 17-29 15,-1 8-5-15,0 12 17 16,1 12-6-16,0 9 5 16,4 0-4-16,6-4-2 15,0-2 11-15,0-8-8 16,10-7 1-16,6-10 1 15,5-11-5-15,3-9 7 16,-1-6-12-16,2-12-14 16,-1-3-9-16,-2-3-15 15,-3-17 21-15,-3-7 17 16,-2-8-4-16,-2-5 19 16,-2-3-9-16,-1 2 2 15,-4 5 4-15,-1 12-6 16,-4 8 9-16,0 16 4 15,0 1-13-15,0 29-6 16,-6 8 6-16,3 8 8 16,1 5-2-16,2 2-5 15,0-7 8-15,0-5-12 16,11-10-7-16,3-10 10 16,4-10-140-16,0-11-83 15,-1-5-193-15</inkml:trace>
  <inkml:trace contextRef="#ctx0" brushRef="#br0" timeOffset="18413.7">17999 1852 788 0,'0'0'90'16,"0"0"-56"-16,0 0-54 15,0 0-17-15,1 27 41 16,6-5-79-16,4 2-139 15,-1-1-279-15</inkml:trace>
  <inkml:trace contextRef="#ctx0" brushRef="#br0" timeOffset="18964.58">18208 2109 702 0,'0'0'73'0,"0"0"16"16,0 0 13-16,0 0-36 15,0 0-75-15,0 0 9 16,-78 43-2-16,59-14 2 16,8-1 1-16,9-5-9 15,2-5 9-15,5-9-18 16,12-6 4-16,6-3 1 15,0-3 6-15,-1-12 13 16,-5-2-5-16,0 2-3 16,-5 1 10-16,-5 4 7 15,-4 6 16-15,-3 4-2 16,3 0-21-16,-2 14-28 0,-1 15-10 16,0 15 43-16,0 11 4 15,0 11-17-15,0 5 3 16,0 4-1-16,-14 1-5 15,2 10 9-15,-9 10-10 16,-1 1 3-16,-2-4 20 16,-2-3 3-16,-2-6-15 15,-7-15-5-15,2-21 15 16,3-11 20-16,1-10-7 16,0-16 31-16,3-11 14 15,3 0-3-15,3-33-26 16,6-19-38-16,3-22-2 15,9-16 0-15,2-9-15 16,11-7-21-16,19 1-51 16,12 10-34-16,7 14-17 15,-1 12-117-15,3 9-87 16</inkml:trace>
  <inkml:trace contextRef="#ctx0" brushRef="#br0" timeOffset="19401.96">18442 2277 405 0,'0'0'76'0,"0"0"9"0,0 0-15 16,-12 82-2-16,1-58-10 15,4-3-19-15,-1-4 18 16,3-5-16-16,1-6 12 16,1-6 5-16,3 0 33 15,0-4 16-15,0-15-1 16,0-9-72-16,7-7-17 16,4-5-5-16,0-9 1 15,6-1-4 1,0 0-9-16,0 9 15 0,1 7-21 15,-5 8 4-15,-2 12 2 16,1 11-13-16,1 3-1 16,4 2-5-16,1 15 13 15,5 6 10-15,1 5-10 16,3 5 4-16,-4 2 3 16,-1-2-23-16,1-2-47 15,-3-2-49-15,0-4-93 16,-6-10-64-16,-3-1-106 15</inkml:trace>
  <inkml:trace contextRef="#ctx0" brushRef="#br0" timeOffset="20108">18829 2191 648 0,'0'0'128'0,"0"0"-30"16,0-70 6-16,0 58-3 0,-2 7-14 15,-7 5-41 1,-3 0-30-16,-4 17-15 16,0 5-9-16,0 6 8 0,5 2-3 15,3-4-5-15,8-1 16 16,0-6-16-16,0-7 5 16,5-8-4-16,11-4-3 15,5-4 15-15,4-13 3 16,1-5 1-16,-2 2 1 15,-6 4-11-15,-4 4 3 16,-8 7 1-16,-2 5-15 16,-2 7-3-16,-1 15 2 15,1 4 22-15,-2 5-1 16,3 2-8-16,0-6-5 16,0-5-46-16,3-7-67 15,2-9-48-15,2-6-55 16,1-3 47-16,0-16 5 15,-1-8 47-15,0-4 153 16,-3-1 50-16,0 0 69 16,1 5-9-16,-3 7-47 15,-1 6 21-15,-1 8 20 16,-1 6-55-16,-1 3-63 16,-1 13-35-16,2 8 30 15,1 3 9-15,-2 5-15 16,-1-5 2-16,2-6 0 15,-2-2 8-15,3-6-6 16,-3-6-13-16,2-7 2 16,5 0 12-16,2-19 49 15,4-7 21-15,3-9-57 16,2-4-2-16,3-1 4 16,-2 5 1-16,-5 9-5 0,-4 7-19 15,-3 9-5 1,-1 7 15-16,-4 3-26 0,2 10-18 15,1 13 25-15,0 5 8 16,2 6 9 0,-1-2-9-16,-1-1-28 0,-2-5-35 15,-1-6-58-15,1-13-56 16,0-7-63-16,4 0-106 16</inkml:trace>
  <inkml:trace contextRef="#ctx0" brushRef="#br0" timeOffset="20353.75">19404 1480 881 0,'0'0'105'0,"0"0"-91"16,0 0-10-16,2 101 34 15,3-47 33-15,-1 10-22 16,1 7-32-16,-4 4 6 15,-1 0 27-15,0 3-24 16,-3-3-9-16,-6-5-13 16,2-7 3-16,-1-10-7 15,3-14-91-15,2-18-39 16,3-15-80-16,0-6-122 16</inkml:trace>
  <inkml:trace contextRef="#ctx0" brushRef="#br0" timeOffset="20524.12">19310 1834 986 0,'0'0'3'0,"0"0"-13"0,0 0 8 16,125-18 12-16,-61 6 7 15,0-3-23-15,-8 3-122 16,-16 3-197-16</inkml:trace>
  <inkml:trace contextRef="#ctx0" brushRef="#br0" timeOffset="21313.91">19878 1131 1133 0,'0'0'47'16,"0"0"-44"-16,0 0-2 15,0 0-2-15,99 95 40 16,-48-25 17-16,6 22-35 16,0 14-8-16,-14 5 0 15,-16 11-10-15,-24 11 6 16,-9-3-4-16,-37 1-5 15,-24-10-3-15,-18-7-97 0,-21-20-8 16,-13-21-20-16,-14-22-163 16</inkml:trace>
  <inkml:trace contextRef="#ctx0" brushRef="#br0" timeOffset="22073.07">16657 1196 645 0,'0'0'2'0,"0"0"41"15,0 0-13-15,-81 92-24 16,27 0 19-16,-13 24 15 16,-5 18 9-16,3 13-17 15,8 6 23-15,8-6 20 16,15-16-20-16,12-4 6 15,14-10-26-15,12-7-16 16,9-10 3-16,23-10-20 16,10-15 7-16,13-13 7 15,5-7-11-15,4-13 4 16,0-10-10-16,-10-10-4 16,-9-5 19-16,-15-7-20 15,-11-4 12-15,-7-4 0 16,-10-2 3-16,-2 0 79 15,0-3-28-15,0-17-27 16,-4-5-26-16,-3-6-75 16,-6-6-113-16,-8-1-183 15</inkml:trace>
  <inkml:trace contextRef="#ctx0" brushRef="#br0" timeOffset="23537.1498">14913 4339 517 0,'0'0'26'16,"0"0"46"-16,-22-4-17 15,21 4 8-15,0 0-20 16,1 0-39-16,1 0-2 16,21 7 12-16,14-1 14 15,20-4 8-15,19-2-10 16,28-4 18-16,18-18 10 15,16-6-38-15,12-4 6 16,7-4-23-16,-2 4 7 0,-5 0 14 16,-13 5 31-16,-14 1-28 15,-19 4-18-15,-21 4-3 16,-24 6 9-16,-22 5-14 16,-20 3 4-1,-16 4-1-15,-16 0-36 16,-34 11-28-16,-20 9-113 0,-22 6-71 15,-21 3-155-15</inkml:trace>
  <inkml:trace contextRef="#ctx0" brushRef="#br0" timeOffset="23844.03">14805 4512 643 0,'0'0'24'0,"0"0"46"16,0 0 32-16,0 0-24 16,0 0-55-16,62-38-5 15,10 14-9-15,20-4 28 16,27-1-16-16,18-2-9 16,15-1 7-16,8 4-17 15,2 1 2-15,-10 4 2 16,-15 4-7-16,-22 3-2 15,-27 8-20-15,-27-1-3 16,-21 6 3-16,-21 3-36 16,-19 0-6-16,-11 7-40 15,-31 7 14-15,-21 9-84 16,-19 3-99-16</inkml:trace>
  <inkml:trace contextRef="#ctx0" brushRef="#br0" timeOffset="24098.5">14864 4671 912 0,'0'0'-7'0,"104"-21"10"16,-20-4 51-16,24-8 20 16,22-6-31-16,20-5-2 15,9-1-28-15,7-2-9 16,-7 4 3-16,-13 4-5 15,-22 6-1-15,-15 7-8 16,-23 3-11-16,-16 6-2 16,-10 5-45-16,-14 4-9 15,-13 5-5-15,-17 3-71 16,-16 0-132-16</inkml:trace>
  <inkml:trace contextRef="#ctx0" brushRef="#br0" timeOffset="29133.7">14878 8207 477 0,'-5'0'108'0,"-1"-4"-12"16,3 0-32-1,2 0 17-15,1-3-23 16,0-2-17-16,0 2-5 0,11-5-17 15,9-2 7-15,5 0-12 16,4 2-10-16,1 3 9 16,1 2-13-16,3 4 2 15,-5 3-1-15,-5 0-5 16,-3 18 13-16,-7 3-15 16,-8 7 5-16,-6 3 4 15,0 1-6-15,-20 2 5 16,-5-5-4-16,-2-1-4 15,-2-5 15-15,4-7-13 16,5-1 4-16,7-9 3 16,3-3-5-16,4-3 11 15,6 0-7-15,0 0-6 16,10-9 10-16,9-3-15 16,9-3 8-16,2 1 4 15,6 1-10-15,-1 4 16 16,2 2-15-16,-5 5 4 15,1 2 5-15,-3 0-6 16,-2 3 4-16,-4 8-3 16,-3 3-4-16,-3 5 14 15,-3 1-12-15,-5 2 5 16,-3 2 4-16,-4 2-2 16,-3-1 13-16,0 2 11 15,-4 1-2-15,-15-1-7 16,-7-1-15-16,-6-1 1 15,-2-3-1-15,-5-4-9 16,-2-3 17-16,-3-7-12 16,1-7 4-16,2-1 4 0,5 0-5 15,4 0 5-15,6-8-10 16,8 0-3-16,9 0-10 16,7-3-67-16,2-1-96 15,7-5-175-15</inkml:trace>
  <inkml:trace contextRef="#ctx0" brushRef="#br0" timeOffset="29632.29">15540 8296 526 0,'0'0'92'0,"0"0"-20"16,-42 80-14-16,38-52 1 15,4-4-39-15,0-1-15 16,2-4 3-16,12-4 3 15,9-5 34-15,1-4-29 16,6-5-8-16,4-1 30 16,2 0 3-16,5-15-18 15,0-4-14-15,-2-3-8 16,-5-5 8-16,-1-2-9 0,-9-4 1 16,-5 1 25-16,-9-4 11 15,-7 1 4 1,-3 2-3-16,-6 3-3 0,-20 9 15 15,-9 7-30-15,-7 9-2 16,-5 5 2-16,0 0-17 16,7 14 6-16,7 3-13 15,9 0-4-15,16-2 13 16,8-1-45-16,0-3-79 16,17-5-71-16,4-1-115 15,6-5-302-15</inkml:trace>
  <inkml:trace contextRef="#ctx0" brushRef="#br0" timeOffset="30006.64">16455 8049 691 0,'0'0'77'0,"0"0"20"16,-52 108-2-16,29-58-22 0,-3 8-33 15,0-1-6-15,-3 4-26 16,3-4 1-16,0-3 17 16,2-8-27-16,4-9 15 15,4-8-19-15,2-9 5 16,5-6-15-16,-2-7-96 16,1-5-62-16,0-2-40 15,3 0-267-15</inkml:trace>
  <inkml:trace contextRef="#ctx0" brushRef="#br0" timeOffset="30214.32">16106 8151 882 0,'0'0'48'16,"0"0"-19"-16,0 0-25 16,0 0-4-16,0 0-6 15,78 19-137-15,-59-7-147 16</inkml:trace>
  <inkml:trace contextRef="#ctx0" brushRef="#br0" timeOffset="30528.86">16552 8472 912 0,'0'0'30'16,"0"0"26"-16,0 0-6 15,0 0 25-15,0 0-31 16,0 0-16-16,-10-5 27 16,10 1 4-16,0-2-5 15,0 0-9-15,5-5-7 16,3 1 0-16,2-3-21 16,-4 3-17-16,2-2 15 15,-2 5-20-15,-6 0-49 16,0-1-177-16,-6 0-331 15</inkml:trace>
  <inkml:trace contextRef="#ctx0" brushRef="#br0" timeOffset="31212.45">17271 8168 722 0,'0'0'68'16,"0"0"-47"-16,0 0 35 16,0 0 18-16,10 97-17 15,-3-58-15-15,2 2-7 16,0-1-8-16,-2-1-26 15,-3-7 1-15,1-6 1 16,-4-2-12-16,2-9-35 0,-2-7-78 16,-1-6-48-1,1-2-69-15,1-5-85 0</inkml:trace>
  <inkml:trace contextRef="#ctx0" brushRef="#br0" timeOffset="31849.06">17235 8172 671 0,'0'0'76'0,"0"0"42"16,0 0-40-16,0 0-6 16,0 0-35-16,23-74-29 15,7 61 3-15,4 1-7 16,2 3-7-16,5 2 13 15,-3 3-13-15,0 4 4 16,-7 0 2-16,-5 11-6 16,-10 7 10-16,-9 7-11 15,-7 4 2-15,-3 3 9 16,-17-1-8-16,-4-1 3 16,-6-2-1-16,-1-4-5 15,5-4 16-15,3-8-15 16,3-5 1-16,8-2 11 15,4-5-10-15,8 0 11 16,0 0-9-16,3-10-7 16,12-1 15-16,5-1-12 15,5 1 4-15,2 4 4 16,3-1-7-16,0 7 13 16,0-2-10-16,1 3 0 15,-1 0 9-15,2 3-11 0,1 6 6 16,0 6-1-1,0 0 9-15,-5 3 60 16,-1 2-54-16,-7 2 0 0,-6 0 18 16,-8 3-11-1,-6 0 6-15,0 3-7 0,-17-1 0 16,-9 3 8-16,-8-3-20 16,-7-1 2-16,-7-1-1 15,-1-6-8-15,-4-5 12 16,0-5-17-16,6-5-2 15,3-4 9-15,9 0-13 16,9-5 5-16,7-9-13 16,11 1-70-16,6-2-26 15,2-1-75-15,0 0-120 16,-3 3-269-16</inkml:trace>
  <inkml:trace contextRef="#ctx0" brushRef="#br0" timeOffset="32561.01">15598 9123 515 0,'0'0'68'0,"0"0"12"16,0 0 2-16,0 0 2 16,-32 3-37-16,29 0-8 15,0 1 20-15,3 3-2 16,0 0-9-16,11-1-25 16,27-2 0-16,20-4 16 15,23 0-14-15,33 0-5 16,33-10-10-16,28-11-13 15,18-6 18-15,15-3-21 16,9 0 5-16,-2 1 6 16,-4 0-8-16,-11 3 11 15,-10 1-6-15,-26 1-10 16,-27 7 17-16,-37 0-14 16,-32 5 15-16,-28 5 12 15,-26 4 7-15,-12 0 54 0,-2 3-39 16,-4 0-35-16,-11 0 3 15,-8 0-34-15,-7 0-75 16,-6 0-81-16,-12 0-210 16</inkml:trace>
  <inkml:trace contextRef="#ctx0" brushRef="#br0" timeOffset="38682.15">1529 15990 544 0,'0'0'45'0,"0"0"-30"15,0 0 27-15,0 0 22 16,7-12 13-16,9 4-21 15,3 4-26-15,2-4 26 16,2 4-32-16,1-1-9 16,1-1 3-16,2 3-9 15,2-3 6-15,1 5-4 16,4-4-13-16,-1 2 20 16,8 1-21-16,-1 1 4 15,7-1 2-15,1 2-6 16,4 0 9-16,4 0-9 15,5 0-3-15,4 0 14 16,4 0-13-16,5 2 5 16,6-2 1-16,9 0-4 15,5 0 15-15,4 0-20 16,9-6 9-16,5-2 5 16,0-1-11-16,8 4 8 15,1-3-3-15,1 1-10 16,4 2 20-16,2-1-20 15,1 0 1-15,4-1 11 16,1 0-23-16,0-1 13 16,6 2 0-16,1 1-10 15,4 2 30-15,4 1-18 0,1 0 4 16,5-1 4 0,2-3-12-16,2 0 21 0,1-5-16 15,5-1 1-15,2 0 11 16,0-2-13-16,6 1 11 15,3 0-4-15,3 1-9 16,-3-3 21-16,0 0-21 16,-2-2 4-16,0-1 12 15,-3 0-12-15,-4 0 11 16,-7 2-11-16,-1 0-4 16,-6 3 20-16,-10 5-19 15,-7 1 5-15,-13 4 4 16,-11 3-10-16,-6-1 18 15,-14 1-14-15,-7 0 2 16,-10-1 9-16,-5-1-10 16,-7 0 7-16,-8 2-4 15,-4-2-7-15,-14 2 23 16,-6 0-20-16,-10 0 4 16,-8 0 5-16,-2 0-10 15,-6-1 12-15,-2-1-8 16,0 0-1-16,-3-3 15 15,0 1-20-15,0 0-37 16,-10-3-160-16,-11 0-290 16</inkml:trace>
  <inkml:trace contextRef="#ctx0" brushRef="#br0" timeOffset="44906.78">5024 14185 352 0,'-4'2'52'0,"4"-2"24"16,-1 1-8-16,1-1-1 15,0 0-6-15,-1 0-12 16,1 0 21-16,0 0-13 15,-2 0 1-15,1 0-5 16,-1 0-10-16,1-1-11 16,-3-7-21-16,1-2 1 15,-2 0 8-15,3-3-12 16,-1 0 9-16,0-4 3 16,-1-1-13-16,1-1 14 15,0-1-19-15,-1-2 3 16,4 3 5-16,-2 1-10 0,2 2 8 15,0 4-6-15,0-1-1 16,0 4 13-16,0 0-17 16,2 0 9-16,6-1-2 15,-1 4-8-15,0-2 13 16,5 0-14-16,0 2 1 16,2-1 9-16,6-2-9 15,5-3 6-15,7 0-2 16,7-3-8-16,10-4 20 15,7-1-17-15,9-4 4 16,4 0 3-16,6 0-7 16,1 0 7-16,0 1-6 15,-2 2-20-15,-5 4 12 16,-4 3-16-16,-4 2 2 16,-2 3-5-16,-4-2 1 15,1 2 22-15,-3 0-31 16,4-4-17-16,-1 1-8 15,7-3 16-15,3-2 47 16,0 2 1-16,1-1-3 16,-5 1 13-16,-6 3-16 15,-9 5 5-15,-12 5 4 16,-11 2-6-16,-9 0 7 16,-6 0-7-16,-5 0-1 15,0 4 31-15,-4 1 8 16,0 2 2-16,2 1-1 15,-1-1-5-15,2 4 14 16,2 4-18-16,-2 3 0 0,5 3 6 16,1 6-14-16,-2 1 6 15,2 5-6-15,-2 0-8 16,1 3 22-16,0 0-25 16,-2-1-4-16,-3-1 2 15,-3-1-11-15,0-6-29 16,0-6-172-16,-15-7-438 15</inkml:trace>
  <inkml:trace contextRef="#ctx0" brushRef="#br0" timeOffset="45856.6">5288 12859 444 0,'0'0'132'0,"0"0"13"16,0 0-27-16,-20-33-18 16,17 33-35-16,3 0-9 15,0 3-36-15,0 15-18 16,0 11 11-16,0 8 8 15,6 7 11-15,1 2-16 16,3-1-5-16,-3-4 6 16,2-7-20-16,-3-5 8 15,2-9-4-15,-3-6-6 16,-3-7 13-16,0-7-16 16,-2 0 4-16,0-13 19 0,0-10-19 15,-10-9 3 1,-7-9-5-16,-3-4-6 15,-1-3 8-15,1 2-16 16,0 2 16-16,7 9 5 16,2 4-5-16,5 12 10 0,4 4-8 15,2 6-1 1,0 1 11-16,7 4-13 0,9 1 5 16,4 3 0-16,5 0-6 15,0 0 15-15,3 12-13 16,3 6 1-16,-2 3 7 15,-2 1-5-15,-1 0 4 16,0-1-2-16,-2-2-11 16,-4-3 22-16,4-5-25 15,-3-5-74-15,-2-6-88 16,0 0-101-16,-2-15-200 16</inkml:trace>
  <inkml:trace contextRef="#ctx0" brushRef="#br0" timeOffset="46392.99">5675 12612 639 0,'0'0'74'16,"0"0"8"-16,0 0-28 15,0 0-14-15,0 0-17 16,-22 54 12-16,14-18-2 15,1 3-9-15,-5 4 22 16,1-4-32-16,2-3 2 16,0-4 8-16,0-8-13 15,3-8 12-15,4-6-18 16,-1-6-3-16,3-4 10 0,0 0-5 16,0-14 19-16,0-9-13 15,0-9-16-15,13-7 15 16,-1-2-19-16,4-1-8 15,-2 5-2-15,0 3-1 16,-1 8 22-16,-4 6-6 16,0 3-2-16,-1 2 12 15,-2 6-8-15,1 1 15 16,-3 0-4-16,1 4-6 16,-1 4 13-16,0 0-18 15,2 0 0-15,1 0 8 16,5 10 1-16,-1 11 5 15,4 4 0-15,2 11 8 16,2 5 10-16,0 8-14 16,1 4 2-16,0 2-3 15,-1 1 1-15,1-5 4 16,-1-2-20-16,1-5-6 16,-1-5 14-16,0-4-19 15,0-7-39-15,-6-7-119 16,-6-6-190-16</inkml:trace>
  <inkml:trace contextRef="#ctx0" brushRef="#br0" timeOffset="48519.64">7413 12883 363 0,'0'0'76'16,"-7"6"16"-16,3 5-8 16,-2 4 13-16,2 2-24 15,-1 5-13-15,0 6 14 16,-1 2-31-16,3 4 1 15,-3 2-9-15,0 7-6 16,-2 3 9-16,-4 3-21 16,-1 2 0-16,-2 0-2 15,-3-1-8-15,-1-3 19 16,2-2-7-16,1-4-7 16,1-4 11-16,4-1-15 15,2-2 4-15,4-5-1 0,0 0-7 16,0-2 10-1,3-2-17-15,-1-4 3 0,3-2 10 16,-3-2-13-16,2-3 7 16,-1-3 0-16,1-3-12 15,1 0 21-15,-1-3-19 16,-1 3 4-16,1-2 5 16,-4 1-7-16,2 1 7 15,0 4-8-15,-2-3-8 16,2 1 16-16,0 0-18 15,3 0-3-15,-1-3-2 16,1 1-8-16,0-2 13 16,0 1-5-16,0 1 1 15,0-2 6-15,0 1-23 16,-2-1 10-16,2 2-19 16,-1-4-43-16,1 1-5 15,-3-2-29-15,3-2-52 16,0 2-58-16</inkml:trace>
  <inkml:trace contextRef="#ctx0" brushRef="#br0" timeOffset="49418.2">7035 13953 325 0,'0'0'61'16,"0"0"44"-16,0 0-27 15,0 0-17-15,0-21-1 16,0 18-17-16,0 0 16 16,0 3 0-16,2 0-14 15,1 0-4-15,0 0-19 16,-1 0 8-16,0 7 11 0,-1 3-14 16,-1 2 9-16,0 2-5 15,0 1-16-15,0 1 16 16,0 2-19-16,3 1-1 15,0 0 1-15,1 0-13 16,1 0 11-16,-1-3-14 16,-1 1-1-16,2-5 21 15,-2 0-20-15,0-2 9 16,-1-2 2-16,-1 1 2 16,1-2 12-16,-1 1-15 15,0-4-4-15,2 1 11 16,0-3-14-16,3-2 2 15,4 0-3-15,3 0 0 16,1-7 21-16,4-7-23 16,4-5 8-16,2-2 0 15,-2 0-7-15,1-1 10 16,-1 2-10-16,-5 4-4 16,-1 5 17-16,-6 3-17 15,0 4 5-15,-4 4-21 16,-5 0-40-16,-1 0-11 15,0 6-76-15,-3 5-141 16</inkml:trace>
  <inkml:trace contextRef="#ctx0" brushRef="#br0" timeOffset="50806.68">7421 12085 550 0,'0'0'66'15,"0"0"6"-15,0 0 0 16,-9-48-6-16,-4 39-8 16,0 3-1-16,-4 3 5 15,1 3 5-15,-1 0-28 16,0 16-18-16,2 4 9 16,3 8-14-16,1 3 15 15,6-2-22-15,5-2-2 16,0-2 2-16,0-4-11 15,8-8 3-15,6-5-4 0,2-8-1 16,3 0 18 0,1-5-17-16,-1-13 4 0,-2-5 3 15,3-3-8-15,-8 0 8 16,-1-1-5-16,-4 2-3 16,-1 4 12-16,-3 2-11 15,-2 6 8-15,1 5 1 16,-2 1 7-16,0 7 5 15,1 0-21-15,2 0 1 16,1 0 1-16,4 0-5 16,3 8 11-16,-2 5-5 15,4 2-6-15,-1 6 24 16,-1 3-18-16,2 2 5 16,1 6 4-16,1 2-8 15,-3 6 13-15,0 4-3 16,2-1-4-16,-3 1 19 15,2-2-16-15,-6-3 20 16,-1-2-12-16,-3-4-15 16,-3-4 19-16,0-2-19 15,0-1-1-15,-10-3 6 16,-6-1-13-16,-1-4 12 16,1-4-6-16,-3-4-11 15,-3-8 19-15,2-2-27 16,-3 0-8-16,3-19-10 15,6-8-46-15,3-9-35 16,4-10-99-16,7-3-134 16</inkml:trace>
  <inkml:trace contextRef="#ctx0" brushRef="#br0" timeOffset="51020.99">7598 12090 706 0,'0'0'79'0,"0"0"0"16,0 0 13-16,0 0-6 15,0 0-30-15,55 85-24 16,-45-64 7-16,-3 1-31 16,1-5-2-16,-6 0-8 15,-2-5-71-15,0-4-69 16,0-7-177-16</inkml:trace>
  <inkml:trace contextRef="#ctx0" brushRef="#br0" timeOffset="51251.7688">7543 11923 738 0,'0'0'118'0,"0"0"-8"16,0 0-58-16,0 0-24 15,0 0-29-15,0 0-5 16,-5-25 3-16,19 46-25 16,4 4-58-16,0 1-135 15,4 1-181-15</inkml:trace>
  <inkml:trace contextRef="#ctx0" brushRef="#br0" timeOffset="51573.0899">7783 12146 745 0,'0'0'148'0,"0"0"-15"16,0 0-45-16,0 0-11 15,0 0-29-15,0 0-37 16,-3-31-1-16,9 45-19 15,7 1 10-15,6 6 5 16,-1-2-9-16,1-2 11 16,-1-2-12-16,-2-5-1 15,-4-6 15-15,-2-4-15 16,-1 0 10-16,0-16 2 16,-2-9-6-16,0-4 18 15,-1-5-20-15,-4-1 0 16,-2 5 7-16,0 4-10 15,0 6 7-15,0 6-9 16,0 7-89-16,-3 7-75 16,1 0-173-16,2 0-250 15</inkml:trace>
  <inkml:trace contextRef="#ctx0" brushRef="#br0" timeOffset="51920.2">8024 12102 582 0,'0'0'138'16,"0"0"-16"-16,0 0-25 15,0 0-40-15,0 0-41 0,42-51 10 16,-37 32-17-16,1 0-4 16,-3 3 6-16,-3 2 6 15,0 7 25-15,0-1-9 16,0 7-7-16,-3 1 16 15,-5 0-28-15,-1 12-5 16,-1 9 0-16,1 4 11 16,2 4 20-16,3 2-15 15,1 2-2-15,3-1-1 16,0-4-6-16,4-5-1 16,12-5-13-16,5-5-16 15,6-10 30-15,6-3-30 16,5 0-65-16,-2-9-45 15,-2-6-119-15,-2-3-240 16</inkml:trace>
  <inkml:trace contextRef="#ctx0" brushRef="#br0" timeOffset="52333.56">8257 12063 532 0,'0'0'143'0,"0"0"-16"16,0 0-24-16,0 0-20 15,0 0-17-15,2 63-35 16,0-55 10-16,-1-1-7 15,0-7-15-15,1 0-6 0,1-3 17 16,0-17 32-16,-1-4-40 16,6-6-11-16,2-6 19 15,-3 4-21-15,4 1 3 16,1 6 2-16,0 4-10 16,1 7 11-16,3 10-16 15,4 4-8-15,-2 0 16 16,0 12-13-16,1 10 5 15,-3 10 1-15,-3 8-9 16,1 8 18-16,-6 12-44 16,-5 10-33-16,-3 9-50 15,-11 4-245-15</inkml:trace>
  <inkml:trace contextRef="#ctx0" brushRef="#br0" timeOffset="53247.01">7328 15641 447 0,'0'0'84'15,"0"0"6"-15,0 0-1 0,-9 28 2 16,8-3-3-16,1 13 5 16,0 10-12-16,0 12-5 15,0 9-7-15,7 12-21 16,2 7 0-16,-2 9-16 15,0 9-27-15,-2 3 16 16,-2 2-15-16,-2-4 0 16,1-11 1-16,-2-13-12 15,0-18 9-15,2-22-20 16,1-20-64-16,-3-20-41 16,0-9-112-16,0-35-72 15</inkml:trace>
  <inkml:trace contextRef="#ctx0" brushRef="#br0" timeOffset="53751.56">7250 15813 537 0,'0'0'82'0,"0"0"29"16,0 0-20-16,0 0-16 15,0 0-30-15,-39 42-16 16,39-42 2-16,0 0-19 16,0-5 22-16,0-14 7 15,7-4-33-15,2-5 7 16,-2-4-17-16,-2 2 3 16,1 5 8-16,-5 1 5 15,1 7 24-15,-2 5 8 16,2 2-13-16,-2 5 14 15,3 3-31-15,3 2-3 16,3 0-8-16,4 14-11 16,5 15 17-16,4 5-1 15,1 10-3-15,2 3 10 16,4 2-22-16,-2-2 7 16,-1-3-46-16,-3-6-253 15,-8-7-650-15</inkml:trace>
  <inkml:trace contextRef="#ctx0" brushRef="#br0" timeOffset="54614.6">7341 17368 473 0,'0'0'86'16,"0"0"12"-16,0 0-14 15,-4 6-1-15,4 6-5 16,0 3-24-16,4 2 9 16,-1-1-28-16,1-1-23 15,-4 2-3-15,1-5-19 16,-1-3-59-16,0-6-98 16,0-3-139-16</inkml:trace>
  <inkml:trace contextRef="#ctx0" brushRef="#br0" timeOffset="54781.26">7329 17269 722 0,'0'0'65'0,"0"0"15"0,0 0-55 15,0 0-28-15,0 0-6 16,0 0-112-16,30 5-131 15</inkml:trace>
  <inkml:trace contextRef="#ctx0" brushRef="#br0" timeOffset="55171.67">7543 17413 632 0,'0'0'117'16,"0"0"11"-16,0 0-66 15,0 0-24-15,0 0-15 16,0 0-1-16,-31 36 20 16,29-36 0-16,1-6-1 15,-1-7 3-15,2-4-28 16,0-5 4-16,0 1-3 15,0-1-16-15,2-2 18 16,9 4-19-16,2 0 5 16,2 5 6-16,2 2-12 15,-2 6 5-15,5 6-7 16,-1 1-8-16,-1 8 23 16,1 13-20-16,-6 4 5 15,1 6 8-15,-5-2-10 16,-2 3-15-16,-1-6-76 15,-1-4-71-15,0-7-90 0,1-6-277 16</inkml:trace>
  <inkml:trace contextRef="#ctx0" brushRef="#br0" timeOffset="55463.17">7799 17299 653 0,'0'0'125'0,"0"0"-11"16,0 0-89-16,0 0 50 15,0 0-8-15,29 82-17 16,-13-44-4-16,-3 7-10 16,0 6 7-16,-3 4-27 15,0 6-8-15,-2 6 6 16,-2-1-15-16,0-3 6 15,-3-7-4-15,-1-8-10 16,-2-17 7-16,0-12-51 16,0-15-29-16,0-4-59 15,-4-20-93-15,-1-14-98 16</inkml:trace>
  <inkml:trace contextRef="#ctx0" brushRef="#br0" timeOffset="55771.39">7815 17166 639 0,'0'0'79'16,"0"0"68"0,0 0-19-16,0 0-67 0,0 0-23 15,45-51-24-15,-11 51 5 16,5 12 17-16,-1 10-23 15,-5 10 3-15,-6 4-7 16,-9 3-12-16,-10 4 14 16,-8-4-17-16,0 0 4 15,-14-7 9-15,-7-6-11 16,-3-5-2-16,1-8-12 16,4-8-51-16,2-5-15 15,5 0-63-15,5 0-81 16,7-12-195-16</inkml:trace>
  <inkml:trace contextRef="#ctx0" brushRef="#br0" timeOffset="56355.05">8060 17299 751 0,'0'0'99'0,"0"0"-2"15,0 0-25-15,0 0-33 16,0 0-8-16,22 39-15 16,-15-28-12-16,0-1 4 15,2-4-12-15,4-6-12 16,-1 0 14-16,0-5-21 16,-2-11 17-16,-2-6-6 15,0-1 4-15,-3 2 19 16,-4 4-14-16,-1 4 2 15,0 9 23-15,3 4 1 0,0 0-12 16,4 15-19-16,2 4 0 16,7 2 23-16,5-1-20 15,3-1-6-15,1-8 8 16,5-2-6 0,-1-9-1-16,-4 0-30 0,-2-8-31 15,-9-13 26-15,-2-9 9 16,-7-4 28-16,-5-10-7 15,0-7 3-15,-6-4 20 16,-11-10-10-16,-5-2 3 16,-1-7 14-16,-2 2-13 15,1 7 12-15,3 12 6 16,6 12 3-16,0 17 51 16,8 14-8-16,4 10-18 15,3 15-33-15,0 18-14 16,8 13 15-16,10 11-10 15,5 12-5-15,1 8 28 16,0 8-16-16,-2 2 4 16,-5-2-5-16,-2-8-14 15,4-9 14-15,-4-20-29 16,-1-19-131-16,-2-21-249 16</inkml:trace>
  <inkml:trace contextRef="#ctx0" brushRef="#br0" timeOffset="56525.11">8298 17106 877 0,'0'0'48'16,"0"0"3"-16,0 0-31 0,0 0-24 15,91-51-27-15,-47 40-150 16,8-2-238-16</inkml:trace>
  <inkml:trace contextRef="#ctx0" brushRef="#br0" timeOffset="57176.18">9036 17113 740 0,'0'0'72'15,"0"0"8"-15,0 0-47 0,0 0-18 16,78 24-4-1,-62-1-15-15,-3 3 11 0,-6 0-4 16,-7-2-10-16,0-2 18 16,0-7-14-16,0-5 12 15,-1-8 5-15,-3-2-11 16,4-2 26-16,0-19-34 16,0-8-1-16,0-7 16 15,11-7-17-15,5 1-5 16,-3 1-18-16,0 6 1 15,-3 7 41-15,-3 7-14 16,-2 12 12-16,-5 5 25 16,0 4 7-16,0 1-5 15,0 17-26-15,0 8-8 16,0 3 23-16,0 8-23 16,0 1 13-16,6 1 10 15,5-1-9-15,10-6 7 16,7-8-28-16,17-17-4 15,11-7 5-15,9-18-167 16,3-22-247-16</inkml:trace>
  <inkml:trace contextRef="#ctx0" brushRef="#br0" timeOffset="58072.03">9133 13096 408 0,'0'0'133'0,"0"0"-11"15,0 0-24-15,2-18-8 16,-2 17-17-16,0 1-20 16,0 0-3-16,0 0-20 15,-6 16 1-15,-9 10 19 16,-6 11-10-16,-7 12-8 16,-8 12-6-16,-4 12-11 15,-8 7 14-15,3 4-28 16,-1-2 0-16,4-5 8 15,9-7-12-15,8-13 3 16,5-12-54-16,5-7-78 16,1-8-45-16,-3-3-138 15</inkml:trace>
  <inkml:trace contextRef="#ctx0" brushRef="#br0" timeOffset="58480.5">8567 13768 568 0,'0'0'101'0,"0"0"7"16,0 0-24-16,0 0-23 15,0 0-19-15,18 0-5 16,-18 28 20-16,0 4-8 16,0 6-23-16,0 1 16 15,0-1-17-15,0-6 2 16,0-3 5-16,0-7-16 16,3-7 8-16,8-6-2 15,3-7-9-15,9-2 28 16,5-5-12-16,2-14 11 15,6-5-14-15,1-2-12 16,1-1 7-16,-5 5-19 16,-2 5-8-16,-4 7 16 15,0 5-71-15,-6 2-121 16,-4 0-152-16,-5-1-394 16</inkml:trace>
  <inkml:trace contextRef="#ctx0" brushRef="#br0" timeOffset="59362.66">9545 12387 617 0,'0'0'80'15,"0"0"-4"-15,0 71 26 16,0-36-21-16,8 5-23 15,1 3-5-15,0-4-37 16,-4-3-8-16,-3-2-1 0,1-7-11 16,-3-10 13-16,0-5-21 15,0-12-54-15,0 0-38 16,0-15-32-16,0-14-3 16,-3-9 23-16,-4-11 52 15,-5-6 42-15,3-9 2 16,-3-5 21-16,1 2 24 15,4 6 27-15,1 4 28 16,5 11 21-16,1 8-2 16,0 11 11-16,0 4-39 15,13 8-18-15,4 3-13 16,2 2-21-16,6 7 0 16,4 3-12-16,1 0-11 15,-3 3 16-15,-2 18-16 16,-4 10 8-16,-12 6 12 15,-6 5 6-15,-3 4 14 16,-7 0-23-16,-16-1-6 16,-5-4 9-16,-4-6-15 15,-1-6-1-15,3-6-30 16,5-9-84-16,6-10-85 16,5-4-281-16</inkml:trace>
  <inkml:trace contextRef="#ctx0" brushRef="#br0" timeOffset="60228.48">9875 12499 447 0,'0'0'103'0,"0"0"-11"15,0 0-37-15,0 0-2 16,-20-69-20-16,4 69 8 16,2 6 2-16,1 16-31 15,-2 5 11-15,5 4 1 16,4 0 4-16,6 1 4 15,0-6-20-15,0-6-8 16,3-8 10-16,11-10-22 16,6-2 7-16,0-11 17 15,-1-12-17-15,-1-6 16 16,-2 0-15-16,-1 3 13 16,-5 4 19-16,-7 7-1 15,3 9 2-15,-2 6-3 16,-2 6-39-16,0 14 23 15,2 2-15-15,4 4 2 0,0-2 0 16,2-6-38 0,2-4-27-16,-2-7-32 0,2-7-31 15,-5 0-6-15,2-5 10 16,-5-12 46-16,-1-6 12 16,-3-2 46-16,0 1 37 15,0-1 39-15,0 1 9 16,0 7 30-16,0 3-15 15,0 6-22-15,5 4-18 16,6 4-28-16,0 0 8 16,4 5-12-16,-2 9 0 15,1 3 0-15,-5 0-4 16,-2-2 7-16,-4-1-5 16,1-4 25-16,-4-2 32 15,0-7-16-15,0-1 10 16,0 0 14-16,0-9-21 15,0-8-18-15,0-7-23 16,4-2-7-16,7-2 3 16,-3 4-11-16,7 4-9 15,-1 6-76-15,2 9-88 16,1 3-121-16,6 2-330 16</inkml:trace>
  <inkml:trace contextRef="#ctx0" brushRef="#br0" timeOffset="61503.51">10418 12385 551 0,'0'0'145'0,"0"0"-42"15,0 0-36-15,0 0-20 16,-55-46-19-16,40 46-8 16,0 8 2-16,1 11 4 15,4 6 17-15,2 2-11 16,2 3-9-16,6-3 8 16,0-6-26-16,0-3 1 15,5-9 2-15,9-9-14 16,5 0 13-16,-2-7-2 15,4-16-16-15,-6-1 19 16,-2-4-13-16,-4-3 5 16,0 4 7-16,-6 2-9 15,-2 8 11-15,-1 3 0 16,0 7 3-16,0 7 15 16,3 0-28-16,0 5-6 15,1 9 11-15,4 5-9 16,1 2 17-16,-3-3-15 15,1 1-1-15,-1-5 11 16,0-3-12-16,-2-4 7 16,1-4-3-16,1-3-10 15,-1 0 26-15,3-10-15 16,-1-10 2-16,0 0 4 16,2-3-8-16,-3 0 9 15,0 7-11-15,-1-1-2 16,-1 8 16-16,1 6-16 0,-1 3 4 15,0 0-1 1,-1 6-5-16,0 10 16 16,4 3-12-16,-6-2 1 15,3-2 12-15,-2-4-15 0,0-3 9 16,2-7-3-16,-1-1-11 16,6 0 29-16,-4-12-8 15,3-8-2-15,1 0-1 16,0-4-10-16,-4 4 12 15,4 4-5-15,-5 1-3 16,-1 9 18-16,0 6-19 16,-2 0-5-16,5 2 1 15,-5 14-3-15,4 0 19 16,-4 2-14-16,2-1-1 16,0-5 11-16,-2-4-13 15,2-1 7-15,0-7-5 16,1 0-1-16,2-5 26 15,1-11-14-15,0-2-3 16,3-1 0-16,-1 2-6 16,2 2 6-16,-1 5-8 15,0 8-4-15,-2 2 12 16,3 0-10-16,0 0 2 16,-1 12 4-16,2-2-6 15,1 0 15-15,0-3-16 16,0-3-1-16,3-4-19 15,-2 0-36-15,-2-4-20 16,-4-8-4-16,-1-3 15 16,-1 1 54-16,-4-1 6 15,-1 5 11-15,1 2 14 0,-2 2-14 16,2 6 10 0,1 0-8-16,2 0-10 0,1 0 29 15,-1 9-11-15,-1-1 6 16,2-1 9-16,2-2-10 15,-2-4 5-15,6-1-19 16,1 0 2-16,2-8 12 16,-1-9-14-16,0-6 1 15,0 2 0-15,-7-5-8 16,-4 1 18-16,-2 4-17 16,-1 3 4-16,0 7 10 15,0 4-3-15,-8 7 29 16,-1 2-21-16,0 14-18 15,1 11 18-15,-1 3-16 16,5 3 5-16,4-1 1 16,0-4-8-16,7-4 9 15,16-9-17-15,6-7-1 16,4-8-28-16,3-9-43 16,-3-17-92-16,-2-9-131 15,-5-9-54-15</inkml:trace>
  <inkml:trace contextRef="#ctx0" brushRef="#br0" timeOffset="61709.77">11250 11785 347 0,'0'0'86'0,"-12"-102"17"15,5 66-15-15,6 17 18 16,-1 16 5-16,2 3-49 16,0 26-25-16,0 11-2 15,0 10-5-15,0 9 4 0,0 10-22 16,0 6-3-16,0 2-3 15,-4-5-4-15,4-5 13 16,-1-11-28-16,1-17-94 16,0-17-108-1,0-18-145-15,0-1 60 0</inkml:trace>
  <inkml:trace contextRef="#ctx0" brushRef="#br0" timeOffset="62654.78">11217 12112 291 0,'0'0'148'15,"-28"-81"-12"-15,15 48-23 16,0 8-21-16,6 8 9 15,4 5-27-15,3 9-23 16,0 3-44-16,9 0-11 16,8 0 7-16,4 3-26 15,2 3-5-15,1 0-49 16,-2-2-18-16,-3 0-6 16,-2-4 0-16,-4 0 69 15,-3 0 30-15,-4 0 2 16,-3 0 12-16,-2-7-4 15,-1 3 34-15,0 3 19 16,0 0 3-16,0 0-5 16,0 1-32-16,0 0-27 15,1-3 9-15,2 3-21 16,2-3 15-16,-1 2 6 16,2-2 3-16,-3 0 14 15,1-1-20-15,-1 3-5 16,0 1 4-16,-2 0-10 15,-1 0 8-15,0 0-7 16,0 6-3-16,0 9 47 16,-6 3-8-16,-2 4-8 15,-5 1 1-15,4 3-6 0,2 0 13 16,1-1-15 0,5-1-11-16,1-2 7 0,0-3-16 15,11-2 5-15,5-8-3 16,4-4-2-16,2-3 13 15,-2-2-29-15,3-2-3 16,-4-11 19-16,0-3-4 16,-3-3-4-16,0-5-5 15,-2-2-12-15,-1-4 8 16,1-4-13-16,-3-2 9 16,-1 2-19-16,0 6 16 15,-4 3 30-15,-2 10-4 16,-1 4 10-16,-2 10 36 15,4 1-35-15,-1 0-4 16,0 8 20-16,2 4-5 16,0 7 2-16,0-2-12 15,2 5 0-15,0-1 23 16,2 1-8-16,-1-1-3 16,2 2-7-16,-1-4-7 15,3-2 24-15,-6-5-25 16,6-5-2-16,0-2 4 15,0-5-12-15,6 0 12 16,0-14-19-16,4-8-33 16,0-4 10-16,-4-4-23 15,-1-1-7-15,0-1 17 16,-5 6 25-16,-6 2 24 16,0 7-8-16,-4 3 7 15,0 6 13-15,0 5-4 0,0 3 8 16,0 0-21-16,1 0 2 15,2 7 44-15,1 6-16 16,-1 1 2-16,2 2 14 16,0 5-9-16,-4-3-11 15,1 3-9-15,-3 2-1 16,-2-3 14-16,0 2-25 16,-10-1 1-16,-9 0-3 15,-5 1-9-15,-12-2-38 16,-5-5-103-16,-8-1-175 15</inkml:trace>
  <inkml:trace contextRef="#ctx0" brushRef="#br0" timeOffset="63075.85">10014 13048 615 0,'0'0'58'0,"0"0"75"0,123-12-20 15,-38-12 2-15,24-10-66 16,21-10-15-16,16-7 12 16,9-6-27-1,-1 0-9-15,-1 2-8 0,-5 0-35 16,-14 8-21-16,-18 6 36 15,-24 10-9-15,-23 7-28 16,-31 13-104-16,-28 10-22 16,-13 1-75-16,-38 7 18 15</inkml:trace>
  <inkml:trace contextRef="#ctx0" brushRef="#br0" timeOffset="63343.52">10309 13018 876 0,'0'0'43'16,"0"0"76"-16,127-18 10 15,-39-9-41-15,24-12-30 16,23-7-16-16,10-8-22 15,7 0-3-15,-3 0-16 16,-16 10-6-16,-18 5 3 16,-22 8-52-16,-20 8-9 15,-19 6-43-15,-19 5-71 16,-14 2-95-16</inkml:trace>
  <inkml:trace contextRef="#ctx0" brushRef="#br0" timeOffset="69366.73">17981 11506 868 0,'-5'32'-12'0,"-2"7"17"15,7 6-5-15,0 1 20 16,0-2-4-16,0-8-5 16,0-5 11-16,0-9-7 15,1-6-2-15,2-11-8 16,-3-5-8-16,0 0 33 15,-9-13-2-15,-5-14-26 16,-6-8 5-16,0-7-10 16,5-8 8-16,-1-4-7 15,6 0-4-15,4 7 15 16,3 8-13-16,3 13 5 16,0 13 5-16,0 13 6 0,7 0-3 15,9 12-17-15,3 9 3 16,6 7 13-16,1 0-11 15,-1 3 4-15,1-1 1 16,-1-5-10-16,1-4 21 16,0-6-18-16,0-8-11 15,1-7-64-15,-1 0-48 16,0-17-40-16,-1-13-40 16,0-5 1-16</inkml:trace>
  <inkml:trace contextRef="#ctx0" brushRef="#br0" timeOffset="69735">18364 11266 463 0,'0'0'52'15,"0"0"20"-15,-48 90 0 16,18-46 9-16,0 3-30 16,-2 0-15-16,2-5 11 15,2-6 2-15,5-7-3 16,10-12-18-16,3-7-15 15,4-10 22-15,6 0 5 16,0-19 20-16,3-14-48 16,17-13-14-16,12-8 9 15,9-6-12-15,5 3 0 16,-1 8 12-16,-4 8-13 16,-5 15 7-16,-7 13-1 15,-6 13-9-15,-7 0 15 16,-1 25-19-16,-2 10 12 15,-3 10 9-15,1 10-1 16,-2 6 10-16,1 2 7 0,-1 1-7 16,1 2 12-16,3 0-26 15,0-3-1-15,-3-3 0 16,-4-6-107-16,-3-11-236 16</inkml:trace>
  <inkml:trace contextRef="#ctx0" brushRef="#br0" timeOffset="72963.73">13621 7365 429 0,'7'-8'15'16,"6"5"3"-16,5 0 4 15,7 2 15-15,9-2-10 0,10 1 0 16,13-1-15-16,12-4 5 16,13-4 9-16,18-2-16 15,15-4-4-15,16-2-6 16,17 2-1-16,11 4 10 15,11 4-11-15,6 5 2 16,9 4 3-16,1 0-5 16,-1 0 8-16,0 0-8 15,-9 0 1-15,-17 0 9 16,-20 0-15-16,-29 4 10 16,-27-1-5-16,-28 3-2 15,-25 1 11-15,-15-3-11 16,-12-2 3-16,-3 0 6 15,0 1-4-15,0-2 0 16,0 2-3-16,0 0-3 16,0 6 11-16,0-3-10 15,0-1-22-15,-9-4-200 16</inkml:trace>
  <inkml:trace contextRef="#ctx0" brushRef="#br0" timeOffset="84878.55">10680 15378 484 0,'0'0'52'0,"0"0"33"15,0 0 2-15,0-12-21 16,0 12-15-16,0-3-31 0,0 2-4 16,0 0 8-1,0 1-2-15,1-1 5 0,5 1-7 16,-3 0-2-16,1 0 8 15,0 0-15-15,0 0 7 16,3 0 5-16,-4 9-5 16,5 1 5-16,-4 2-4 15,1 3-5-15,-2 0 13 16,2 2-16-16,-2 3 10 16,-1 1-3-16,6 0-9 15,-3 2 14-15,-1-1-11 16,3-1-3-16,5-7 2 15,2-3-9-15,11-11 4 16,11 0-6-16,19-19 2 16,13-17 9-16,20-13-10 15,12-6 1-15,12-4 3 16,0 1-11-16,-6 10-7 16,-11 13-63-16,-21 15-90 15,-22 15-105-15</inkml:trace>
  <inkml:trace contextRef="#ctx0" brushRef="#br0" timeOffset="92906.9899">23612 15981 661 0,'11'-2'42'15,"5"1"-19"-15,7-1 44 16,6 0-33-16,3 2 4 16,8-1-30-16,3 0-7 15,2-2 5-15,1 0-9 0,-1-3 7 16,-3-2-10-16,-3-2-26 16,-6-1-6-16,-4-1-33 15,-3-1-24-15,-7 1-34 16,-5-2-38-16,-5 5-127 15</inkml:trace>
  <inkml:trace contextRef="#ctx0" brushRef="#br0" timeOffset="93130.8">23502 15973 774 0,'0'0'6'0,"0"0"64"16,0 0-2-16,0 0-22 16,0 0-9-16,118-15-26 15,-56 7-9-15,6-1 8 16,1-2-19-16,1-1-39 16,2-2-53-16,-3-3-65 15,-7 1-114-15</inkml:trace>
  <inkml:trace contextRef="#ctx0" brushRef="#br0" timeOffset="93352.68">23851 15956 442 0,'0'0'41'16,"-101"32"111"-1,72-20 19-15,19-6-81 0,10-2-34 16,19-2-30-16,20-2-17 15,8 0 19-15,11 0-19 16,4 0-12-16,6 0 7 16,-1-3-44-16,-1-3-30 15,-1-2-50-15,-8-1-57 16,-4-4-52-16</inkml:trace>
  <inkml:trace contextRef="#ctx0" brushRef="#br0" timeOffset="97754.85">13452 17647 583 0,'-4'-21'50'16,"4"2"2"-16,0 2 10 16,15 1-22-16,7 5-23 15,0 9-19-15,1 2 20 16,-2 5-18-16,-6 19 10 15,-5 6-1-15,-10 9-7 16,0 1 8-16,-11 3-8 16,-11-4-5-16,-4-3 17 15,-2-6 3-15,4-8 34 16,1-6 3-16,8-5-14 16,4-5 7-16,4-4-25 15,7-2-2-15,0 0 0 16,0 0-16-16,14-5-3 15,11-4-5-15,5 2-8 16,9-1 24-16,1 5-20 16,1 3 7-16,3 0 4 15,-3 1-8-15,-3 13 10 0,-4 5-7 16,-9 4 1-16,-7 3 15 16,-9 2-15-16,-9 2 9 15,0 3 7-15,-14-1-5 16,-15-1 17-16,-6-1-7 15,-5-3-1-15,-1-6-1 16,1-2-16-16,0-9 6 16,5-3-7-16,2-7-9 15,6 0 0-15,10 0-46 16,9-12-34-16,8-3-42 16,0 0-43-16,17-3-74 15,9 2-115-15</inkml:trace>
  <inkml:trace contextRef="#ctx0" brushRef="#br0" timeOffset="98132.6">13918 17906 782 0,'0'0'34'0,"0"0"45"16,0 0-4-16,0 0-23 15,0 0-6-15,-30 83-23 16,30-53-13-16,1 0 15 16,15-5-17-16,3-2-4 15,7-8 1-15,6-4-8 16,5-10 12-16,4-1-10 0,1-9 3 16,-3-13 13-1,-5-9-16-15,-8-3 10 16,-11-3 21-16,-11-2 0 0,-4-1 28 15,-16 5-8-15,-14 2-19 16,-6 7-4-16,-5 7-12 16,2 13 2-16,-1 6-16 15,5 0-15-15,7 15 23 16,11 12-48-16,10 6-37 16,7-2-52-16,6 1-125 15,20-10-237-15</inkml:trace>
  <inkml:trace contextRef="#ctx0" brushRef="#br0" timeOffset="98384.7899">14721 17893 920 0,'0'0'2'16,"0"0"37"-16,0 0 44 15,-69 75-33-15,46-30-22 16,1 3-26-16,-1 0 14 16,1-6-23-16,2-6-32 15,1-12-138-15,5-11-241 16</inkml:trace>
  <inkml:trace contextRef="#ctx0" brushRef="#br0" timeOffset="98531.82">14421 17845 915 0,'0'0'5'15,"0"0"-14"-15,0 0 20 16,0 0-23-16,46 86-211 15</inkml:trace>
  <inkml:trace contextRef="#ctx0" brushRef="#br0" timeOffset="98677.52">14819 18192 1098 0,'0'0'32'0,"0"0"-34"15,0 0 8-15,0 0-79 16,0 0-358-16</inkml:trace>
  <inkml:trace contextRef="#ctx0" brushRef="#br0" timeOffset="99283.11">16932 17987 744 0,'0'0'124'0,"0"0"-1"15,0 0 5-15,0 0-62 16,0 0-9-16,-29-17-42 16,55 12-24-16,13-2 27 15,10-3-25-15,10 0-11 16,-1 3-76-16,-8 0-128 15,-16 7-168-15</inkml:trace>
  <inkml:trace contextRef="#ctx0" brushRef="#br0" timeOffset="99414.14">17102 18066 815 0,'0'0'89'0,"0"0"10"16,0 0-30-16,0 0-35 15,0 0-13-15,107 36-17 16,-32-57-38-16,13-14-158 15,9-7-405-15</inkml:trace>
  <inkml:trace contextRef="#ctx0" brushRef="#br0" timeOffset="99675.07">18055 17648 1036 0,'0'0'78'16,"0"0"-2"-16,0 0-31 16,0 0 17-16,0 0-21 15,-12 72-6-15,20-31-31 16,6 1 2-16,5-1-3 15,6-4-59-15,0-7-95 16,1-8-221-16</inkml:trace>
  <inkml:trace contextRef="#ctx0" brushRef="#br0" timeOffset="99903.52">18514 17979 1197 0,'0'0'26'0,"0"0"20"16,0 0-19-16,0 0-9 15,0 0-23-15,91-72-8 16,-48 64-131-16,-2-4-186 15</inkml:trace>
  <inkml:trace contextRef="#ctx0" brushRef="#br0" timeOffset="100427.0399">19196 17616 855 0,'0'0'89'16,"0"0"40"-16,0 0-40 16,0 0-46-16,0 0-15 15,30-79-20-15,12 69-13 16,8 3 27-16,2 4-24 15,-1 3 1-15,-3 1 6 16,-8 20-11-16,-4 9 12 16,-10 8-6-16,-10 7 9 15,-7 6 28-15,-9 3-23 16,0-1 4-16,-2 0-4 16,-9-2-12-16,-5-3 16 15,4-4-21-15,2-4-1 16,2-5 2-16,2-4-71 15,2-10-50-15,4-9-132 16,0-9-314-16</inkml:trace>
  <inkml:trace contextRef="#ctx0" brushRef="#br0" timeOffset="100619.9599">19361 18016 879 0,'0'0'31'0,"0"0"38"16,0 0-46-16,63-72-13 15,-11 50-6-15,12-2-14 0,10-5-42 16,-1-3-78-16,1 0-107 16,-8 0-309-16</inkml:trace>
  <inkml:trace contextRef="#ctx0" brushRef="#br0" timeOffset="100885.08">19912 17691 753 0,'0'0'122'16,"0"0"-7"-16,-57 78-40 15,48-41-28-15,9 2-7 16,0-1-39-16,9-2 3 16,16-10 0-16,7-9-9 15,7-9 8-15,1-8-20 16,2-8-9-16,0-19 28 15,-9-9-9-15,-8-4 12 16,-14-4 26-16,-11-2 35 16,-2 4 42-16,-26 6-62 15,-7 7-29-15,-5 12-3 16,-3 15-16-16,1 2 7 16,6 17-25-16,1 12-127 15,7 5-127-15,5 1-400 16</inkml:trace>
  <inkml:trace contextRef="#ctx0" brushRef="#br0" timeOffset="102666.63">19099 17973 414 0,'0'0'19'16,"0"0"37"-16,9-39 0 15,-5 27-10-15,-1 4-20 16,-3 2-22-16,0 4 19 16,0 0-3-16,0 2-10 15,0 0-1-15,0 0-11 16,0 0 8-16,0 3-2 15,0 1-10-15,0-1 17 16,0-1-17-16,-1 1 6 0,1 0 16 16,-2-1 16-1,1 2 8-15,-1-1-5 0,2 0-16 16,-1 1 12-16,1-2-25 16,0 1 8-16,0-3 2 15,0 0-9-15,0 0 22 16,0 0-5-16,0 0-6 15,0 0 21-15,0 0-27 16,0-6-6-16,0 2 1 16,0 2 0-16,0 0 29 15,0 1-16-15,0 1-3 16,0 0 1-16,0 0-19 16,0 0 1-16,-3 3-2 15,1 10-10-15,-1 2 26 16,3 0-22-16,0 1 5 15,0-2 9-15,0-3-13 16,0-4 12-16,0-4-13 16,0-3-2-16,5 0 23 15,1-6-12-15,-2-7 9 16,0 1 10-16,-2-3-2 16,-2 4 13-16,0 3-25 15,0 6-11-15,0 2 14 16,-2 0-35-16,-2 0-90 15,3 4-197-15,1 4-448 16</inkml:trace>
</inkml:ink>
</file>

<file path=ppt/ink/ink23.xml><?xml version="1.0" encoding="utf-8"?>
<inkml:ink xmlns:inkml="http://www.w3.org/2003/InkML">
  <inkml:definitions>
    <inkml:context xml:id="ctx0">
      <inkml:inkSource xml:id="inkSrc0">
        <inkml:traceFormat>
          <inkml:channel name="X" type="integer" max="3123" units="cm"/>
          <inkml:channel name="Y" type="integer" max="1769" units="cm"/>
          <inkml:channel name="T" type="integer" max="2.14748E9" units="dev"/>
        </inkml:traceFormat>
        <inkml:channelProperties>
          <inkml:channelProperty channel="X" name="resolution" value="100.90469" units="1/cm"/>
          <inkml:channelProperty channel="Y" name="resolution" value="101.60827" units="1/cm"/>
          <inkml:channelProperty channel="T" name="resolution" value="1" units="1/dev"/>
        </inkml:channelProperties>
      </inkml:inkSource>
      <inkml:timestamp xml:id="ts0" timeString="2021-11-18T08:11:55.223"/>
    </inkml:context>
    <inkml:brush xml:id="br0">
      <inkml:brushProperty name="width" value="0.05292" units="cm"/>
      <inkml:brushProperty name="height" value="0.05292" units="cm"/>
      <inkml:brushProperty name="color" value="#00B0F0"/>
    </inkml:brush>
  </inkml:definitions>
  <inkml:trace contextRef="#ctx0" brushRef="#br0">3976 15787 0,'0'0'0,"0"0"16,0 0-16,0 0 16,0 0-1,0 0-15,0 0 32,0 0-32,76 0 15,0 22-15,-22-1 16,-10 1-1,10-1 1,11 1 0,11-11-16,-22-11 15,22-33 1,21-31-16,23-76 31,97-270-31,32-150 16</inkml:trace>
  <inkml:trace contextRef="#ctx0" brushRef="#br0" timeOffset="4398.7442">8748 14990 0,'0'0'16,"0"0"-16,0 0 0,0 0 16,97-21-1,-21-1 1,-11 1-1,-11-12-15</inkml:trace>
  <inkml:trace contextRef="#ctx0" brushRef="#br0" timeOffset="4678.5827">8889 15152 0,'0'0'16,"0"0"-1,0 0-15,0 0 16,97-11-1,1 11-15,32-11 32,43 11-32</inkml:trace>
  <inkml:trace contextRef="#ctx0" brushRef="#br0" timeOffset="5941.4892">10125 14043 0,'0'0'0,"0"0"16,0 0-1</inkml:trace>
  <inkml:trace contextRef="#ctx0" brushRef="#br0" timeOffset="6346.5532">10233 13472 0,'0'0'16,"0"0"-1,0 0 1,0 0-16,0 0 16,0 0-1,0 0-15,0 0 16,0 0 0,0 0-16,0 0 31,0 0-31,0 0 15,76 0 1,-11 0-16,-21 0 16,-23 0-16,-10 0 31,-11 0-31</inkml:trace>
  <inkml:trace contextRef="#ctx0" brushRef="#br0" timeOffset="6986.1968">9691 14107 0,'0'0'16,"0"0"-16,0 0 16,0 0-1,0 0 1,0 0 0,0 0-16,0 119 15,11 21 1,11-44-16,10 1 15,-10-43-15,-1-32 32,1-11-32,22-1 15,-1-20 1,-21-12-16,-1-10 16,1-11-1,-11-11 1,-11-22-1,-22 12-15,-10 10 16,-12 0-16,12 22 16,-23 0-1,1 10 1,11 11 0,0 11-16,-1 11 15</inkml:trace>
  <inkml:trace contextRef="#ctx0" brushRef="#br0" timeOffset="7675.8312">10765 13773 0,'0'0'15,"0"0"-15,0 0 16,0 0 0,0 0-16,0 0 31,0 0-31,0 0 15,0 0-15,0 0 16,0 0 0,0 0-1,0 0 1,86 108-16,-21 0 16,-10 42-1,-23-20-15,-10-33 16,-11-33-16,-11-10 31,0-11-31,0-11 16</inkml:trace>
  <inkml:trace contextRef="#ctx0" brushRef="#br0" timeOffset="7915.7029">10667 14161 0,'0'0'16,"0"0"-1,0 0-15,130-32 16,11-1-1,0 1 1,-43 11-16</inkml:trace>
  <inkml:trace contextRef="#ctx0" brushRef="#br0" timeOffset="8195.5577">10342 13903 0,'0'0'0,"0"0"16,0 0-16,0 0 15,0 0 1,97-33-16,12-10 16,-22-11-1</inkml:trace>
  <inkml:trace contextRef="#ctx0" brushRef="#br0" timeOffset="9234.9949">4095 16293 0,'0'0'16,"0"0"-16,11 172 31,0-32-31,-11-21 16,0-44-1,-11-32-15,0-10 16,1-12 0,-1-21-1,-11-11-15,0-10 16,-10-44-1,-1-21-15,1 0 16,10 11 0,11-22-1,22 21 1,11 22-16,10 11 16,22 0-1,22 0-15,-11 33 16,-21 10-1,-22 10 1,-12 1-16,-10 11 16,0 21-1,-10 0-15,-12 0 32,-11 0-32,1-22 15</inkml:trace>
  <inkml:trace contextRef="#ctx0" brushRef="#br0" timeOffset="9494.9005">4930 15690 0,'0'0'16,"0"0"-16,0 0 15,0 0 1,-65 172-16,11 33 16,22 53-1,21-74 1,43 42 0,12-43-16,-1-32 15,0-76-15</inkml:trace>
  <inkml:trace contextRef="#ctx0" brushRef="#br0" timeOffset="10044.5649">5440 16089 0,'0'0'0,"0"0"15,0 0 1,0 0-16,11 75 31,21 22-31,1-33 16,-11-31 0,10-33-16,12-11 15,-12-11 1,-10 1-1,0-11-15,-12 10 16,1 1 0,0-1-16,-11 11 15,0 1 1,11 10 0,32 64-16,33 98 15,0 53 1,-22-10-16,-21-22 31,-22-76-31,-11 1 16,-11-33-1,0-21-15,-22-11 16,1-21 0,-11-11-16,-23-11 15,12-11 1,-11-32-1,11-43-15,0-87 16,43 44 0</inkml:trace>
  <inkml:trace contextRef="#ctx0" brushRef="#br0" timeOffset="10294.4339">6405 16659 0,'0'0'0,"0"0"16,0 0-1,0 0-15,0 0 16,0 0-1,0 0-15,65-97 16</inkml:trace>
  <inkml:trace contextRef="#ctx0" brushRef="#br0" timeOffset="10494.3182">6514 16821 0,'0'0'16,"0"0"-1,0 0 1,0 0 0,0 0-16,0 0 15,65-32-15</inkml:trace>
  <inkml:trace contextRef="#ctx0" brushRef="#br0" timeOffset="10944.0987">7067 16218 0,'0'0'0,"0"0"15,0 0 1,0 0-16,0 0 16,-11 75-1,11 22 1,11 11 0,0-44-16,-1-21 15,12-10-15,0-22 16,21-1-1,11-31 1,1-33 0,-12 0-16,-10 0 15,-12-10 1,-10 10-16,-11 0 16,-11 11-1,-10 21 1,-12 1-16,-10-1 15,-1 12 1,12 10-16,-1 10 31,11-10-31</inkml:trace>
  <inkml:trace contextRef="#ctx0" brushRef="#br0" timeOffset="11390.0835">8769 15615 0,'0'0'16,"0"0"-1,0 0 1,76 21-1,11 33-15,0 43 16,-1 54 0,-10 32-16,-32-11 31,-33 0-31,-11-64 16,-11-11-16,-11-32 15,0-22 1,12-32-16</inkml:trace>
  <inkml:trace contextRef="#ctx0" brushRef="#br0" timeOffset="11658.8195">9528 16186 0,'0'0'0,"0"0"16,0 0 0,0 0-1,0 0-15,87-33 16,-22 1-1,-21 21-15</inkml:trace>
  <inkml:trace contextRef="#ctx0" brushRef="#br0" timeOffset="11878.7114">9680 16401 0,'0'0'16,"0"0"-1,0 0 1,0 0-16,0 0 16,0 0-1,76-43-15</inkml:trace>
  <inkml:trace contextRef="#ctx0" brushRef="#br0" timeOffset="13827.6453">10342 16046 0,'0'0'15,"0"0"-15,0 0 16,-33 107-16,22 22 31,22 22-31,0-43 16,22-44-1,-12-31-15,12-12 16,10-10 0,1-11-1,-1-21-15,-11-12 16,-10-10 0,0-11-16,-22 11 31,-11-11-31,-11 11 15,-10-11 1,-12 1-16,12 20 16,-1 1-16,12 11 31</inkml:trace>
  <inkml:trace contextRef="#ctx0" brushRef="#br0" timeOffset="14047.5244">10808 16422 0,'0'0'16,"0"0"-16,0 0 15,0 0 1,0 0-16</inkml:trace>
  <inkml:trace contextRef="#ctx0" brushRef="#br0" timeOffset="14297.389">10873 15873 0,'0'0'0,"0"0"16,0 0-1,0 0 1,0 0-16,0 0 15,76-32 1,0 10-16</inkml:trace>
  <inkml:trace contextRef="#ctx0" brushRef="#br0" timeOffset="14547.2589">11350 16175 0,'0'0'0,"0"0"15,0 0 1,0 0 0,0 0-16,0 0 15,44 107 1,-34-10-16,-10 0 15,-21-32 1,-12-11 0</inkml:trace>
  <inkml:trace contextRef="#ctx0" brushRef="#br0" timeOffset="15426.7969">11198 16175 0,'0'0'0,"0"0"16,0 0 0,0 0-1,-108 54-15,43-11 16,11-11 0,21-11-1,1 1 1,10-11-16,11 0 15,0-11 1,0-11-16,11-11 16,22-10-1,21-11 1,23-11-16,9 0 16,-10 22-1,-10 10-15,-12 12 31,-10 20-31,-1 12 16,-10 21-16,21 86 16</inkml:trace>
</inkml:ink>
</file>

<file path=ppt/ink/ink24.xml><?xml version="1.0" encoding="utf-8"?>
<inkml:ink xmlns:inkml="http://www.w3.org/2003/InkML">
  <inkml:definitions>
    <inkml:context xml:id="ctx0">
      <inkml:inkSource xml:id="inkSrc0">
        <inkml:traceFormat>
          <inkml:channel name="X" type="integer" max="3123" units="cm"/>
          <inkml:channel name="Y" type="integer" max="1769" units="cm"/>
          <inkml:channel name="T" type="integer" max="2.14748E9" units="dev"/>
        </inkml:traceFormat>
        <inkml:channelProperties>
          <inkml:channelProperty channel="X" name="resolution" value="100.90469" units="1/cm"/>
          <inkml:channelProperty channel="Y" name="resolution" value="101.60827" units="1/cm"/>
          <inkml:channelProperty channel="T" name="resolution" value="1" units="1/dev"/>
        </inkml:channelProperties>
      </inkml:inkSource>
      <inkml:timestamp xml:id="ts0" timeString="2021-11-19T04:54:50.995"/>
    </inkml:context>
    <inkml:brush xml:id="br0">
      <inkml:brushProperty name="width" value="0.05292" units="cm"/>
      <inkml:brushProperty name="height" value="0.05292" units="cm"/>
      <inkml:brushProperty name="color" value="#FF0000"/>
    </inkml:brush>
  </inkml:definitions>
  <inkml:trace contextRef="#ctx0" brushRef="#br0">2859 1012 0,'0'0'0,"0"0"15,0 0-15,0 0 16,0 0 0,11 173-16,-11 42 31,-11-21-31,11-33 15,-11-21 1,0-21-16,1-12 16,-1-42-16,0-22 31,11-21-31,0-1 16,0-10-1,0-11-15,0 0 31,0-11-31,11-10 16,10-33 0,1-11-16,11 1 15,-1 10-15,-10 11 16,0 10 0,-1 12-1,12-1 1,-11 12-16,10 10 15,-10 10 1,-1 12-16,12 10 16,-11 11-1,10 11 1,-10-11-16,10 11 16,-10-11-1,-11-11-15,0-21 31,-11-11-31</inkml:trace>
  <inkml:trace contextRef="#ctx0" brushRef="#br0" timeOffset="879.5302">3705 2660 0,'0'0'0,"0"0"16,0 0-1,0 0-15,0 0 16,65-129-16,-22 32 31,-10-11-31,-11 11 16,-22 22 0,0 21-16,-11 11 15,0 11 1,0 10-16,-11 11 31,1 0-31,-12 22 16,1 0-16,-1 11 15,-10 21 1,10 0-16,12 0 31,-1 11-31,22 10 16,11-21-1,0-10-15,-1-23 16,12 12-16,11-11 31,-1-1-31,1-10 16,-1 0 0,-10-10-16,0-12 15,10 1 1,1-1-1,-22 1 1</inkml:trace>
  <inkml:trace contextRef="#ctx0" brushRef="#br0" timeOffset="1965.8227">3803 2078 0,'0'0'0,"0"0"16,0 0-1,0 0-15,0 0 16,0 0-1,0 0 1,0 0-16,-120 130 16,44-1-1,33 0 1,11-32-16,21-22 16,11-32-1,0-10-15,11-22 16,-1-1-1,23-10 1,-1-21 0,1-22-16,10-22 15,1-43-15,-12 22 16,-10 0 0,0 11-16,-22 21 31,0 0-31,-11 22 15,-11-1 1,11 12-16,-21 10 16,-1 0-1,-21 11 1,0 22-16,21-1 16,1 1-1,-1 32-15,22 0 16,11 10-1,22-21 1,11-10 0,21-1-16,32-11 15,23-31-15,-11-23 16,-23 1 0,-31 11-1</inkml:trace>
  <inkml:trace contextRef="#ctx0" brushRef="#br0" timeOffset="2355.6038">4432 1594 0,'0'0'16,"-33"75"-16,1 54 15,-1 44 1,33-12 0,0-53-1,22 0-15,-1-44 16,23-10-16,10-11 16,44-11-1,-1-32 1</inkml:trace>
  <inkml:trace contextRef="#ctx0" brushRef="#br0" timeOffset="3015.2706">5082 1971 0,'0'0'0,"0"0"16,0 0-1,0 0-15,44 75 16,-23 22 0,-21 0-16,-11 11 15,-10-55 1,10-20 0,0-12-16,11-10 15,0-22 1,11-10-16,21-44 31,34-43-31,-12 1 16,0 21-1,-11-22-15,-21 54 16,-11 22-16,-11 10 31,0 1-31,0 10 16,0 11-1,0 11-15,0 43 16,11 10 0,10 22-1,1 11-15,0-21 16,-1-33 0,1-11-16,11 0 15,32-10 1,-11-33-1,22-10 1,-22-23-16</inkml:trace>
  <inkml:trace contextRef="#ctx0" brushRef="#br0" timeOffset="3345.0746">5939 1572 0,'0'0'0,"0"0"31,76 54-31,0 21 15,11 55 1,-22-1-16,-11-11 16,-22-10-16,-32 0 31,-11-11-31,-21 0 16,-1-22-1,12-32-15</inkml:trace>
  <inkml:trace contextRef="#ctx0" brushRef="#br0" timeOffset="3645.0405">6655 2132 0,'0'0'16,"0"0"-16,76-11 16,21-10-1,1 10-15,-1 0 16,1-10-1,-11-1 1,-22 12 0</inkml:trace>
  <inkml:trace contextRef="#ctx0" brushRef="#br0" timeOffset="3954.5176">7056 2477 0,'0'0'16,"0"0"-16,130-43 15,-11 10 1,-32 1 0,-44 11-16</inkml:trace>
  <inkml:trace contextRef="#ctx0" brushRef="#br0" timeOffset="4844.0326">8162 1928 0,'0'0'15,"0"0"1,0 0-16,0 0 31,98-33-31,32 12 16,-11 10-1,0 11-15,-10 43 16,-33 11-16,-22 21 31,-22 76-31,-53 43 16,-23-43 0,-21-22-16,22-64 15,10-22 1,12-22-1,10-10 1,0-11-16,11-11 16,11-21-16,65-76 15,43-53 1,0-1 0,-21 44-1,-11 10-15,-33 33 16,-22 21-1,-21 21-15,0 12 16,-11 10 0,-11 0-1,0 11-15,-10 0 16,-12 33 0,-21 53-16,21 21 15,1 1 1,10 11-1,11-12-15,11-10 16,22-32 0,11-11-16,10-11 31,11-11-31,33-10 16,11-22-1,10-11-15</inkml:trace>
  <inkml:trace contextRef="#ctx0" brushRef="#br0" timeOffset="5953.4421">9724 2337 0,'0'0'15,"0"0"1,0 0-16,0 0 16,0 0-1,0 0 1,-55 108-1,1-12-15,11 1 16,10 11-16,22-11 16,11-11-1,11-21 1,0-33 0,11-21-16,21 0 15,22-22 1,-11-22-16,-10-10 15,-12-10 1,1-12 0,-22 0-16,0-10 15,-22 21 1,0 22-16,-11 0 31,0 10-31,1 11 16,-1 0-16,0 1 15,1 10 1,-1 10-16,0 1 16,1 11-1,10-1 1,11-10 0,0-11-16</inkml:trace>
  <inkml:trace contextRef="#ctx0" brushRef="#br0" timeOffset="6571.6989">9908 2272 0,'0'0'16,"-11"76"0,22 53-16,0-21 15,21-44 1,12-10-1,21-11-15,32-11 16,23-32 0,-12-32-16,-21-22 15,0-21 1,-11-44 0,-1-31-1,-42 10-15,-33 32 16,-22 22-16,-21 32 31,-22 11-31,-44 11 16,1 21-1,21 22-15,-21 32 16,32 0 0,22 11-1,-1 42-15,34-9 16,32-12-1,21-10-15,22-12 16,44 1 0,10-43-1,22-11 1,1-43-16,-55 0 16</inkml:trace>
  <inkml:trace contextRef="#ctx0" brushRef="#br0" timeOffset="7081.4086">10873 2595 0,'0'0'16,"0"0"-16,0 0 16,0 108-16,11-54 15,21-11 1,34-11-1,20-10 1,-10-33-16,22-11 16,-44-10-1,-21 0 1,-12-11-16,-10-11 16,-22 0-1,-10 11-15,-12 11 16,-21 10-1,-22 11 1,0 11 0,22 11-16,0 11 15,21-12 1,0 12-16,12 0 16</inkml:trace>
  <inkml:trace contextRef="#ctx0" brushRef="#br0" timeOffset="7371.2696">11773 2445 0,'130'0'0,"-130"0"0,65-22 16,131-32-1,-99 22 1,-43 10-16,-21 1 15</inkml:trace>
  <inkml:trace contextRef="#ctx0" brushRef="#br0" timeOffset="7641.1074">11958 1841 0,'0'0'16,"0"0"0,0 0-16,0 97 15,10 11 1,1 21 0,-11 1-16,11 10 15,0-11 1,-11-32-16,0-22 15,0-21 1</inkml:trace>
  <inkml:trace contextRef="#ctx0" brushRef="#br0" timeOffset="8360.722">12738 2208 0,'0'0'0,"0"0"16,0 0-1,98-33-15,21 12 16,11 10 0,0 22-1,-64 10-15,-34 12 16,1 31-1,-33 65-15,-22-21 16,-11-22 0,12-43-1,-1-10-15,11-12 16,0-10 0,11-11-16,0-11 15,22-21 1,43-54-1,22-43 1,-22 21-16,-11 32 16,-32 23-1,-1 10-15,-10 21 16,-11 11 0,0 0-1,0 11-15,-11 33 16,1 42-1,-12 44-15,22-12 16,11 1 0,0-22-1,10-21-15,12-22 16,21-11 0,22 0-16,0-32 31,-22-10-31</inkml:trace>
  <inkml:trace contextRef="#ctx0" brushRef="#br0" timeOffset="8660.5654">14213 2757 0,'0'0'32,"0"0"-32,-11 97 0,0 0 0,11-11 31,11-22-31,-11-21 15,0-21 1,11-11-16,32 0 16</inkml:trace>
  <inkml:trace contextRef="#ctx0" brushRef="#br0" timeOffset="9270.2468">14625 2671 0,'0'0'16,"0"0"-16,-21 64 15,10 1 1,11-1-16,11-10 31,10-21-31,12-12 16,21-21-16,33-11 16,-1-21-1,12-43-15,-33-1 31,11-42-31,-11-11 16,-32 21 0,-33 22-16,-22 21 15,-11 11-15,-21 11 32,-43 11-32,-12 32 15,22 0 1,22 32-16,11 11 15,11 11 1,10 22 0,22-12-16,22 1 15,11-22 1,32-11-16,22 1 16,22-33-1,-1-11 1,-21-22-1,-11-10-15,-11 0 16,-10 0 0</inkml:trace>
  <inkml:trace contextRef="#ctx0" brushRef="#br0" timeOffset="9550.0898">15569 2638 0,'0'0'0,"0"0"15,-22 87 1,11 9-1,0 1-15,0-21 16,1-22 0,10-11-1,0-22-15</inkml:trace>
  <inkml:trace contextRef="#ctx0" brushRef="#br0" timeOffset="9809.9468">16241 2541 0,'0'0'0,"0"0"15,0 0-15,0 0 16</inkml:trace>
  <inkml:trace contextRef="#ctx0" brushRef="#br0" timeOffset="10129.7753">16013 2380 0,'0'0'15,"0"0"-15,11 97 32,0 21-32,11 12 15,-1-1-15,-10-32 16,0-33 0,0-21-16,-11-10 31,0-1-31,0-11 15,0-10 1</inkml:trace>
  <inkml:trace contextRef="#ctx0" brushRef="#br0" timeOffset="10449.6082">15493 2789 0,'0'0'0,"0"0"15,0 0 1,130-11-16,-11 1 15,22 10 1,0-22 0,-32 11-16,-23 1 15,-10 10 1,-22 0-16,1 0 16</inkml:trace>
  <inkml:trace contextRef="#ctx0" brushRef="#br0" timeOffset="10739.4485">16902 2832 0,'0'0'15,"0"0"1,0 0-1</inkml:trace>
  <inkml:trace contextRef="#ctx0" brushRef="#br0" timeOffset="10889.3877">17304 2843 0,'0'0'0,"0"0"15,0 0 1</inkml:trace>
  <inkml:trace contextRef="#ctx0" brushRef="#br0" timeOffset="11039.3092">17640 2725 0,'0'0'16,"0"0"-16,11 0 16</inkml:trace>
  <inkml:trace contextRef="#ctx0" brushRef="#br0" timeOffset="11179.2129">18269 2789 0,'0'0'15</inkml:trace>
  <inkml:trace contextRef="#ctx0" brushRef="#br0" timeOffset="11509.0404">18789 2628 0,'0'0'0,"0"0"16,131 0-1,-12-11-15,-32 0 16,-33 0-1,-11 1-15</inkml:trace>
  <inkml:trace contextRef="#ctx0" brushRef="#br0" timeOffset="11778.892">18833 2283 0,'0'0'16,"0"0"-16,0 0 16,11 108-1,-1 10-15,1 11 16,0-10-1,0 10 1,0-11-16,0-53 16</inkml:trace>
  <inkml:trace contextRef="#ctx0" brushRef="#br0" timeOffset="12358.582">19527 2283 0,'-76'129'0,"76"-129"16,0 0-16,-87 291 16,65-173-1,33-42-15,22-12 32,10-31-32,66-12 15,21-53 1,0-33-16,-22-10 15,-21-33-15,11-75 32,-44 32-32,-22-32 15,-42 43 1,-34 33-16,-21 42 16,-32 11-1,-12 22 1,22 32-1,11 21-15,11 23 16,22 31-16,21 33 16,33-1-1,33-31 1,21-12 0,65 12-16,43-33 15,-10-32 1,-55-44-16</inkml:trace>
  <inkml:trace contextRef="#ctx0" brushRef="#br0" timeOffset="12848.3218">20720 3220 0,'0'0'0,"0"0"15,32-97 1,22-22 0,1 12-1,-12 31-15,0 33 16,-10 11-16,10 11 15,1 21 1,-12 10 0,1 23-1,10 31-15,1 44 16,-12 0 0,1-44-16,-12-32 31</inkml:trace>
  <inkml:trace contextRef="#ctx0" brushRef="#br0" timeOffset="14357.5161">21978 1874 0,'0'0'16,"0"0"-1,0 0 1,0 0-16,-109 75 16,22 1-1,-10 64-15,21 21 16,33-42-1,32-12 1,32-21-16,23-32 16,21-11-1,32-10-15,23-33 32,-12-22-32,-10-32 15,-1-32 1,-32-11-16,11-43 15,-43 0-15,-33 11 32,-33 21-32,-10 44 15,-22 10 1,-54 0-16,21 32 16,-10 22-1,42 22 1,1 21-16,11 43 15,22 11 1,21 0-16,33-11 16,21-32-1,22 0 1,33-11 0,21-11-16,22-32 15,-33-32-15,-32 0 16,-22 10-1,-10 1 1,-12-1 0,-10 11-16,-11 0 15,0 11 1,-11 0-16,0 0 16,0 0-1,0 0 1,11 0-16,10 22 15,12 21 1,-1 65-16,1-11 16,-22-11-1,-11 11 1,0-11 0,-11-22-16,0-20 15,11-12-15,0-21 31,0-1-31,-11-10 16,11-10 0,0-12-16,11-32 15,11-10 1,21-22 0,11-1-1,-10 34-15,21 9 16,-11 12-16,-11 21 15,1 11 1,-12 11 0,-10 11-1,10 32-15,-21 42 16,0-20 0,-11-12-16,0 1 15,-11-22 1</inkml:trace>
  <inkml:trace contextRef="#ctx0" brushRef="#br0" timeOffset="14997.1751">7425 4189 0,'0'0'16,"0"0"-1,0 0-15,0 0 16,0 0 0,86 11-1,23-11 1,-1 0-16,1 0 16,-1 0-16,-21 0 31,-22 11-31,-43-1 15</inkml:trace>
  <inkml:trace contextRef="#ctx0" brushRef="#br0" timeOffset="15277.0313">8064 4749 0,'0'0'15,"0"0"1,65-21-16,33-12 15,21 1 1,-21-11-16</inkml:trace>
  <inkml:trace contextRef="#ctx0" brushRef="#br0" timeOffset="16086.5929">9767 4200 0,'0'0'0,"0"0"16,0 0-1,0 0-15,0 0 16,0 0 0,-119 64-16,32 1 15,-11 43 1,22 21-1,22 43-15,32-10 16,22-11 0,22-44-16,22-10 31,10-32-31,43 10 16,44-43-16,-11-32 15,-21-32 1,-1-22-16,-43 0 15,-10-10 1,10-55 0,-44-21-1,-31 0-15,-23 22 16,-10 10 0,-12 22-1,12 32-15,-22 0 16,0 11-1,0 22-15,11 10 16,-1 11 0,23 11-1,-1 21 1,1 22-16,10 21 16,11 22-16,11-21 15,11-12 1,22-10-16,10-22 31,22 1-31,11-12 16,0-10-1,11-11-15,-22-22 16,-22 1-16,-21-1 31</inkml:trace>
  <inkml:trace contextRef="#ctx0" brushRef="#br0" timeOffset="16676.2737">9962 3877 0,'0'0'16,"0"0"-1,76 11-15,22-1 16,10 1 0,22-11-1,-21 0-15,10 11 16,-11-22-1,-53 0-15,-23 11 32,-32 0-32,0-10 15,0-1 1,-11 11-16,0-11 16,1 0-16,-12 0 31,0 1-31,11-1 15,1 11 1,-1 0-16,0 0 16,0 0-1,0 11 1,0 32-16,1 43 16,-1 0-1,0 11-15,0-22 16,11 12-1,0-23 1,0-32 0,0-10-16,0-22 15</inkml:trace>
  <inkml:trace contextRef="#ctx0" brushRef="#br0" timeOffset="17584.0955">10884 4878 0,'0'0'16,"0"0"-16,0 0 15,0 0 1,0 0 0,98-43-16,-1 0 15,1 0 1,-33 22-16,0 21 15,-22 10 1,1 12 0,-23 21-1,-10 32-15,-22 11 16,-10-10-16,-1-22 16,11-22-1,0-11 1,0-10-1,1 0-15,-1-11 16,11 0-16,0 0 16,0-11-1,11-10 1,21-33 0,22-11-16,22-42 15,0-12 1,-11 44-16,0-22 31,-21 32-31,-12 22 16,-10 0-16,0 22 15,-12-1 1,-10 11-16,0 11 31,0 0-31,-10 22 16,-1 10-1,-11 22-15,0 11 16,-10-1-16,10 1 31,0-11-31,12-11 16,-1 0 0,11-11-16,11 0 15,-1 1 1,12-1-1,0-11 1,32 1-16,22 0 16,22-12-16,-1-10 15,-21 0 1,-11 0 0,-22-21-1</inkml:trace>
  <inkml:trace contextRef="#ctx0" brushRef="#br0" timeOffset="24293.5209">2165 2229 0,'0'0'0,"0"0"0,0 0 0,109-21 15,-34 10 1,-9 0 0,-34 11-16</inkml:trace>
  <inkml:trace contextRef="#ctx0" brushRef="#br0" timeOffset="24593.3573">1796 2585 0,'0'0'0,"0"0"15,76 0-15,22-11 16,10 0 0,1 11-16,-12 0 15,-21 0 1,-11 0 0,-10 0-1,-1 11-15</inkml:trace>
  <inkml:trace contextRef="#ctx0" brushRef="#br0" timeOffset="25595.2791">766 2434 0,'0'0'0,"0"0"15,0 0 1,0 0-16,0 0 16,0 0-1,33 118-15,-12 11 16,12 22-1,-1-32 1,1-44-16,-11-21 16,10-22-1,-10-21-15,10-11 16,1-22 0,-11-10-1,10-43 1,1-44-16,-1-21 15,-21 22 1,-11 42-16,0 33 16,0 22-1,0-1-15,0 12 32,0 10-32,0 21 15,33 76 1,-1 54-16,12 64 15,-1-21 1,0-11-16,1-11 16,-23-42-1,1-1 1,-11 0 0,-22 0-16,-11 0 15,1-53 1,-12-1-16,-10 1 15,10-33 1,1-22 0,10 1-16,-10-11 15,-1-1 1,-10-10-16,10-10 16,-10-12-1,-1-32-15,-10-43 16,22-21-1,32 10 1,10 11 0,34-43-16,21 22 15,22-1 1,10 1-16,12-1 31,-1 1-31</inkml:trace>
  <inkml:trace contextRef="#ctx0" brushRef="#br0" timeOffset="26766.5225">15851 5438 0,'0'0'15,"0"0"-15,0 0 16,0 0-1,0 0-15,76 0 16,43 0 0,0 0-1,11 0 1,-11-11-16,1 11 16,-33 0-1,-33 0 1,-22 0-16,-10 0 15,-22 0 1</inkml:trace>
  <inkml:trace contextRef="#ctx0" brushRef="#br0" timeOffset="27596.0873">18063 5535 0,'0'0'0,"0"0"16,-54 65-1,-1-1 1,-21 23-16,11-34 16,0-10-1,11-21-15,0-11 31,-11-11-31,0-22 16,11-10 0,21 10-16,11-21 15,22-11 1,11 1 0,22 10-16,43-1 15,21 23 1,1 10-16,-1 33 15,-10 21 1,-22 21 0,0 12-1,0-12-15,-10-10 16,-1 0-16,11-11 16,-11-21-1,0-22 1,1-22-1,-1-21-15,0-43 16,-21-11 0,-23 32-16,-10 12 15,-10 9 1,-1 12 0,-11 11-16,-11-1 15,-10 1 1,-11 10-16,-22 11 15,0 11 1,0 10 0,11 1-1,11-12-15,21 1 16,12 0-16,-1-11 16,0 0-1</inkml:trace>
  <inkml:trace contextRef="#ctx0" brushRef="#br0" timeOffset="27995.8662">19267 5858 0,'0'0'16,"0"0"-1,86 0-15,34 0 16,10 0 0,22 0-1,10 0-15,-21 0 16,-11-11 0,-21 11-16,-33 0 15,0 11 1,-22-11-1</inkml:trace>
  <inkml:trace contextRef="#ctx0" brushRef="#br0" timeOffset="28749.5845">21490 5471 0,'0'0'0,"0"0"16,0 0 0,0 0-1,0 0 1,0 86-16,0-11 15,0 44 1,0 10 0,-11-22-16,0 12 15,11-22 1,0-33-16,0 12 16,0-33-1,0-22 1,0-10-1,0 0-15</inkml:trace>
  <inkml:trace contextRef="#ctx0" brushRef="#br0" timeOffset="29069.4018">20915 6020 0,'0'0'16,"0"0"-16,0 0 16,0 0-1,0 0 1,0 0-1,97-22-15,1 1 16,11-12 0,-23 12-16,-10 10 15,0 11 1,-22-11 0</inkml:trace>
  <inkml:trace contextRef="#ctx0" brushRef="#br0" timeOffset="29948.9246">22542 5858 0,'0'0'16,"0"0"0,0 0-16,0 0 15,0 0 1,-44 97-1,-21 11 1,-33-11-16,23-33 16,-1-21-16,0 1 15,22-23 1,21-10 0,11-11-1,1-11-15,10 0 16,0-21-1,22-22-15,10 11 16,23 0 0,10 11-1,11 10-15,-11 11 16,1 22 0,-12 11-16,-11 10 31,12 22-31,-1 10 15,1 12-15,-1-33 16,0 0 0,1-11-16,-12-21 31,1 0-31,-12-11 16,1-11-1,0-10-15,0-12 16,10-31-1,-10-12 1,-11 12-16,-1 10 16,-10 0-1,-21 0-15,-1 0 16,-10 11 0,-1 11-1,0 0 1,-21-1-16,11 12 15,10 10-15,1 0 16,10 11 0,0 0-1,1 0 1,10 0-16,11 11 16</inkml:trace>
  <inkml:trace contextRef="#ctx0" brushRef="#br0" timeOffset="54914.8291">18833 7678 0,'-195'86'0,"195"-86"0,-141 43 0,-44 33 0,1-12 31,10-21-31,12 1 16,-1-1 0,22-11-16,-54 0 15,86-21 1,34 0 0,20-11-16,12 0 15,10 0 1,12 0-16,-1 0 15,11 0 1,-11 0-16,1-11 16</inkml:trace>
  <inkml:trace contextRef="#ctx0" brushRef="#br0" timeOffset="55568.9218">17271 7581 0,'0'0'0,"0"0"15,0 0 1,0 0-16,0 0 31,0 0-31,0 0 16,-76 33-1,-21 20-15,10 12 16,11-11 0,11 0-16,0 10 15,11-21 1,10 0 0,12-21-1,-1 0-15,12-12 16,-1 1-1,11 0-15,0 0 16,0-1 0,0 1-1,1-11-15,-1 11 16,11 0 0,11 10-16,-1 12 15,23 10 1,10 0-16,22 21 31,33 22-31,-11-10 16,21 21-1,1-22-15,-23-21 16,-10-11 0</inkml:trace>
  <inkml:trace contextRef="#ctx0" brushRef="#br0" timeOffset="56684.601">15146 8895 0,'0'0'0,"0"0"15,0 0 1,0 0 0,0 0-1,0 0-15,0 0 16,-65 75-1,0-10-15,10 0 32,12 10-32,10 0 15,12 1-15,10-1 16,11 1 0,11-12-16,0-21 31,21-10-31,44 10 15,11-11 1,0-11-16,-1-21 16,-21-21-16,0-11 31,-10-1-31,-12 1 16,-10 0-1,-12-1-15,-10 12 16,11-11-1,-11-1 1,-1-31-16,-10 10 16,-10 21-1,-1 1-15,0 0 16,-11 0 0,1-1-1,-1 12 1,0-1-16,1 1 15,-1-1 1,0 1-16,0 10 16,1 0-1,10 0 1,-11 0-16,-10 1 16,-1-1-1,1 0-15,-12 11 16,-10 0-1,11 0 1,-1 0-16,12 0 16,-1 0-1,12 0-15</inkml:trace>
  <inkml:trace contextRef="#ctx0" brushRef="#br0" timeOffset="57284.2746">15905 9304 0,'0'0'15,"0"0"1,0 0-16,0 0 16,0 0-1,130 33 1,-22-12-1,-10 1-15,10-1 16,1 1-16,10-1 16,-32-10-1,-11-11 1,-11 11 0,-11-11-16,0 11 15,11-11 1,-10 0-16,-1 0 31,-11 0-31,-10-11 16,-12 0-16</inkml:trace>
  <inkml:trace contextRef="#ctx0" brushRef="#br0" timeOffset="58271.8204">17911 9692 0,'0'0'16,"0"0"0,0 0-16,0 0 15,0 0 1,0 0 0,0 0-1,54-108-15,-10 22 16,-12 21-1,1 12-15,-12 20 16,-10 12 0,0-1-1,0 1-15,0 10 16,-11 0 0,11 0-16,-1 11 15,1 0 1,11 22-1,0 32-15,-1 32 16,-10 75 0,0-31-16,-11-12 31,0-10-31,0-22 16,11-11-1,-11 1-15,0-33 16,0-22-1,0 1-15,0-11 16,0-1 0,0 1-1,0-11-15,-11 0 16,0 0 0,-11 0-16,-21 0 31,-11 0-31,0 0 15,-22 11-15,-11 0 16,22 0 0,11-1-16,21-10 31,12 0-31,-1 0 16,11 0-1,0 0-15,0 0 16,11 0-1,22 11 1,32 0-16,44-11 16,10 0-1,55 0-15,-44 0 32,-10 0-32,-12 0 15,-10 11-15,-22-1 16,-22-10-1,-21 0-15,-11-10 32</inkml:trace>
  <inkml:trace contextRef="#ctx0" brushRef="#br0" timeOffset="64708.3531">1796 6655 0,'0'0'0,"0"0"0,0 0 15,0 0 1,-75 54 0,9 11-16,-9 21 15,9 21 1,12 23-16,11 31 15,32-53 1,11-33 0,11-10-16,11-22 15,-12-32 1,45 10-16,21-21 31,21-21-31,-21-22 16,-11-11-1,-11-11-15,1-21 16,-12 11-16,-11-1 16,-10 12-1,0-1 1,-11 0 0,-11 22-16,0 11 15,0 10 1,0 1-16,0 10 15,0 0 1,0 1 0,0-1-16,0 0 15,0 0 1,0 1 0,0-1-1,0 0-15,0 0 16,0 0-16,-11 1 15,0-1 1,0 0 0,0 0-1,0 1-15,1-1 16,-1 0 0,0 11-16,0 0 15,-11 0 1,1 0-1,-1 0-15,0 11 16,1-11 0,-1 0-16,11 0 15,0 0 1,0 0 0,1 0-1</inkml:trace>
  <inkml:trace contextRef="#ctx0" brushRef="#br0" timeOffset="65851.7417">2100 7086 0,'0'0'0,"0"0"15,11 118-15,0 44 32,10 10-32,-10-32 15,-11 22 1,-11-22-16,1-11 16,-12 0-1,0 0 1,-10-21-16,10-33 15,-11 1 1,1-22-16,-1-11 16,1-11-1,-1-10 1,12-12-16,-1 1 16,0 0-1,1-11 1,-1-11-16,-11-10 15,12-1 1,-12-32-16,11-32 31,1-11-31,10-11 16,22-10 0,21 10-16,1 11 15,21-21-15,11 10 31,0 1-31,0 20 16,11 1 0,-11 22-16,0 10 15,0 0 1,-10 22 0,-34 10-16,-10 11 15,0 1 1</inkml:trace>
  <inkml:trace contextRef="#ctx0" brushRef="#br0" timeOffset="66441.6219">3184 6418 0,'0'0'0,"0"0"16,0 0-1,0 0-15,0 0 16,0 0 0,0 0-16,-75 97 15,-12 65 1,11 10-1,0 0-15,22 1 16,-11 10 0,10-11-1,23 0 1,10-21-16,22 11 16,11-33-16,22-22 15,10-42 1,11 0-16,0-11 31,33-11-31,0-11 16,21-21-1,-21-22-15,-33-21 16</inkml:trace>
  <inkml:trace contextRef="#ctx0" brushRef="#br0" timeOffset="68126.1206">3607 6655 0,'0'0'15,"0"0"-15,0 0 32,0 0-32,0 0 15,0 0 1,0 0-16,-21 97 16,-1-22-16,11-10 31,0 21-31,1 22 15,-1 10 1,0 12-16,-11 42 16,0-32-1,12-32 1,-1-12-16,11-20 16,0-22-1,0-11-15,0-22 16,0-10-1,0 0 1,0 0 0,0-11-16,0 0 15,0-11 1,0-11-16,11-21 16,10-11-1,12-21 1,-1 10-16,1 12 15,-11 9 1,-12 23-16,1-1 31,0 1-31,0 21 16,11 11-16,-12-1 16,23 33-1,0 22-15,-12 21 16,12 33-1,-12-44 1,1 0 0,-11-31-16,11-1 15,-11-11 1,-1-11 0,1-10-16,0 0 15,0-11 1,0-11-16,10-10 15,12-33 1,-1-11 0,1 1-16,0 10 15,-12 0 1,-10 11-16,0 11 16,0 10-1,-11 0 1,0 12-16,0-1 15,0 11 1,0 0-16,0 11 31,0 21-31,-11 22 16,11 10 0,-11 12-16,0-1 15,11-21 1,0 0-1,0-11-15,0 0 16,0-11 0,0-10-16,0-1 15,11-10 1,0 0 0,11 0-16,10-11 15,1 0 1,10-11-16,-10-11 15,-1 1 1,1-11 0,-1-11-1,-10-11-15,0 0 16,-12 0 0,-10 0-16,0 0 15,-10 11 1,-1 11-1,-11 0-15,0 10 16,1 1 0,-1-1-16,-11 0 31,1 12-31,10 10 16,1 0-16,-1 0 15,0 0 1,11 10-16,0 1 31,1 0-31,-1 0 16,11 0-1,0-1-15,11 1 16,32 0 0,11-11-1,33-11-15,-22-10 16,0-12-1,0-10-15</inkml:trace>
  <inkml:trace contextRef="#ctx0" brushRef="#br0" timeOffset="68615.8631">5006 6946 0,'0'0'16,"0"0"0,-43 97-16,10 32 31,-10 54-31,32 32 15,-10-21 1,10-32-16,11-54 16,11-33-1,10-10 1,1-33-16,10-11 16,1-10-1,10-22-15,12-10 16</inkml:trace>
  <inkml:trace contextRef="#ctx0" brushRef="#br0" timeOffset="69375.4641">5180 7657 0,'0'0'16,"0"0"-16,0 0 31,0 0-31,0 0 16,0 0-16,0 0 16,97-65-1,1 22-15,-44 32 31,-10 11-31,-12 11 16,-21 10 0,0 33-16,-22 43 15,-11-21 1,-10-1 0,10-21-16,0-22 15,12-10 1,-1-12-16,11 1 15,0-11 1,0-11 0,11-10-1,21-33-15,11-32 16,1-22-16,-1 11 31,-21 22-31,0 10 16,-12 11-1,1 22-15,-11 11 16,0-1 0,0 11-16,0 1 15,0 10 1,0 0 0,0 32-16,11 32 15,0 23 1,0-12-16,0-10 31,0-1-31,-1-21 16,1 0-1,0-10-15,11-12 16,-1 1-16,23-1 31,-1-10-31,1-11 16,-12-11-1,-10-21-15</inkml:trace>
  <inkml:trace contextRef="#ctx0" brushRef="#br0" timeOffset="69795.2159">5939 7010 0,'0'0'16,"0"0"-1,0 0-15,0 0 16,0 0-1,0 0-15,98 108 16,-12 0 0,1 21-1,-22 22-15,-22 21 16,-21-10 0,-22 32-16,-22-54 15,-10-33 1,-11-10-1,-1-32 1,12-33-16,-12-10 16,12-22-16</inkml:trace>
  <inkml:trace contextRef="#ctx0" brushRef="#br0" timeOffset="70234.9807">6102 6203 0,'0'0'16,"0"0"-16,86 43 16,23 11-1,21 43 1,-22 10-16,22 66 16,-10 64-1,-44-33-15,-33 33 16,-10-43-1,-33 21 1,-11 22 0,-22-43-16,-21 0 15,-22 0-15,22-87 16,-11-10 0,11-32-1,10-22 1,1-11-16</inkml:trace>
  <inkml:trace contextRef="#ctx0" brushRef="#br0" timeOffset="76424.2659">7511 7850 0,'0'0'0,"0"0"0,0 0 15,98-10-15,-22-1 16,-11 0-1,0 0 1,-11 1-16,-10-1 16,-1-11-1</inkml:trace>
  <inkml:trace contextRef="#ctx0" brushRef="#br0" timeOffset="76682.1305">7435 8292 0,'0'0'0,"0"0"0,0 0 31,109 0-31,-1-11 16,1-10-16,21-12 16,0 1-1,-65 0-15</inkml:trace>
  <inkml:trace contextRef="#ctx0" brushRef="#br0" timeOffset="77589.7227">9593 7474 0,'0'0'0,"0"0"16,0 0-1,0 0 1,-119-87-16,-11 12 16,11 10-1,10 33-15,23 21 31,20 22-31,1 21 16,22 11 0,0 22-16,21 43 15,22-44 1,11-21 0,11-21-16,32-11 15,43-11 1,-21-22-16,-22-10 15,-10 0 1,-12-1 0,-10 1-16,0 0 15,-11 10 1,-1 1-16,1 10 31,0 11-31,0 21 16,21 55-1,1 85-15,-22 44 16,-11 21 0,-33-32-16,1 0 15,-12-22 1,1-54 0,-11-10-16,10-22 15,1-21 1,0-22-1,-12-21 1,1-12-16,-22-20 16,22-12-16,0-21 15,21-11 1,12-32-16,21-22 31,43 1-31,11-12 16,33-21-1,32 0-15,22 11 16,-11 21 0,-21 22-1,-22 21-15,-11 1 16,-22 21 0,-11 0-16</inkml:trace>
  <inkml:trace contextRef="#ctx0" brushRef="#br0" timeOffset="77990.9864">10461 7054 0,'0'0'0,"-43"64"16,-33 65-1,-11 87 1,11-33 0,33-11-16,21-10 15,0-44 1,22-21-16,11-32 16,0-1-1,11-21-15,-11-32 31</inkml:trace>
  <inkml:trace contextRef="#ctx0" brushRef="#br0" timeOffset="78677.4959">10797 7280 0,'0'0'0,"0"0"15,0 0 1,0 0 0,0 0-16,-65 75 15,0 22 1,0 21-16,11 12 15,21-1 1,22-21 0,1-11-1,20-22-15,12-32 16,0-21 0,21-1-16,55 1 15,-12-44 1,-20-10-16,-12-11 15,-11-11 1,11-32 0,-10-22-16,-33 0 15,-11 22 1,-22 22-16,0 20 16,-10 12-1,-23-11 1,1 11-16,0 10 15,11 22 1,-1 0-16,12 11 16,10 0-1,0 10 1,12 12 0,-1 10-16,22-11 15,10-10-15,55-1 31,22-10-31,-1-22 16,12-21 0,-12-11-16,-32 0 15</inkml:trace>
  <inkml:trace contextRef="#ctx0" brushRef="#br0" timeOffset="79257.1587">11350 6806 0,'0'0'16,"0"0"0,141-43-16,-22 10 15,-32 12 1,-33 10 0,-21 0-1,-22 1-15,-11-1 16,0 0-16,-22 0 15,-21 1 1,-33-1 0,22 11-1,21 0-15,1 0 16,10 0 0,0 0-16,11 11 15,1-1 1,-1 12-1,0 10-15,11 11 16,0 22 0,0 32-1,0 0 1,-11 0-16,11-22 16,0-21-16,0-11 15,0-22 1,0 1-16,0-11 31</inkml:trace>
  <inkml:trace contextRef="#ctx0" brushRef="#br0" timeOffset="80006.7554">11600 7829 0,'0'0'0,"0"0"15,0 0 1,0 0-16,0 0 16,86-32-1,-31 21-15,-12 11 32,-10 11-32,-23-1 15,1 23-15,0 10 16,-11 0-1,0 0-15,0-11 32,0-10-32,0-11 15,0-1 1,0 1-16,0-11 16,0 0-1,0-11 1,11 1-16,21-23 15,12-21 1,-1-10-16,-10 10 16,-12 11-1,-10 11 1,0 10 0,0 11-16,-11 0 15,0 1-15,0 10 31,0 10-31,11 34 16,0-1 0,-1 10-16,12 12 15,0-11 1,10 0-16,12 0 16,10-22-1,11-11 1,0-10-16,-11-22 15,1-21 1</inkml:trace>
  <inkml:trace contextRef="#ctx0" brushRef="#br0" timeOffset="80466.503">12793 6720 0,'0'0'16,"0"0"-16,0 0 15,0 0 1,75 64-16,-10 1 15,11 10 1,-11 22 0,-10-11-1,-12 11-15,-10 0 16,-12 11-16,-10 10 16,-11-21-1,-11 11 1,-10-22-1,-1 11-15,0 11 16,1-22 0,-12-11-16,-10 1 15,-12-1 1,12 0 0,-11 1-16,21-33 15</inkml:trace>
  <inkml:trace contextRef="#ctx0" brushRef="#br0" timeOffset="81469.9399">12511 4684 0,'0'0'15,"0"0"1,0 0-16,130-32 15,-11 11 1,-11-1 0,-32 11-16,-11 1 15,-21-1 1,-12 0-16,-10 0 16,0 0-1</inkml:trace>
  <inkml:trace contextRef="#ctx0" brushRef="#br0" timeOffset="82219.5376">12793 4997 0,'0'0'0,"0"0"16,0 0-1,0 0-15,0 0 16,0 0-16,0 0 16,0 0-1,0 0 1,0 0 0,0 0-16,0 0 15,0 0 1,0 0-16,0 0 31,0 0-31,0 0 16,0 0-16,0 0 15,0 0 1,0 0 0,0 0-1,0 0-15,0 0 16,0 0-1,0 0-15,0 0 16,0 0 0,0 0-1,0 0-15,0 0 16,0 0 0,0 0-16,0 0 15,0 0 1,97 32-1,1-10 1,-12-12-16,12 1 16,0 0-16,-1 0 15,-43-11 1,-10 0 0,-12-11-1,-21-11-15</inkml:trace>
  <inkml:trace contextRef="#ctx0" brushRef="#br0" timeOffset="82989.1153">13877 4480 0,'0'0'0,"0"0"16,0 0-1,0 0 1,0 0-16,0 0 16,0 0-1,130-32-15,-11-1 16,-10 12 0,-1 21-1,1 10 1,-55 12-16,-11 0 15,-10 10 1,-11 43 0,-22 1-16,-33 53 15,-10-43 1,-12 22-16,1-11 16,11-33-1,-1-10-15,12-11 31,10-11-31,0-10 16,12-11-16,-1-1 16,0 1-1,0-11-15,11 0 32,0 0-32,11 0 15,11 0 1,21 0-16,22 0 15,33 0 1,-1 0 0,1 0-16,10 0 15,1-11 1,-12 11-16,-21-10 16,-11 10-1,-10-11 1,-12 0-1</inkml:trace>
  <inkml:trace contextRef="#ctx0" brushRef="#br0" timeOffset="83428.8779">13855 4900 0,'0'0'16,"0"0"-16,0 0 31,0 0-31,0 0 16,0 0 0,0 0-16,76-11 15,33 0 1,32-10-1,54 10-15,-54 11 16,11-11 0,10 0-16,-42 1 15</inkml:trace>
  <inkml:trace contextRef="#ctx0" brushRef="#br0" timeOffset="86894.0246">7566 10510 0,'0'0'0,"0"0"0,0 0 16,0 0-16,0 0 15,0 0-15,130-21 16,0-1 0,22 1-1,-44-1 1,-21 11-16,-11 1 16,-33-1-1,-10 0 1,-12 0-1,-10 1-15,-11 10 16</inkml:trace>
  <inkml:trace contextRef="#ctx0" brushRef="#br0" timeOffset="87203.8698">7750 10812 0,'0'0'0,"0"0"31,0 0-31,0 0 16,0 0-1,119-11-15,11-10 16,-21 10 0,-12-11-1,1 1-15,0-12 16,-33 1 0</inkml:trace>
  <inkml:trace contextRef="#ctx0" brushRef="#br0" timeOffset="88303.2724">10385 10457 0,'0'0'16,"0"0"-16,0 0 15,0 0-15,0 0 16,-43-108 0,-1 22-16,1 10 31,-11 22-31,0 11 16,-1 11-1,1 11-15,0 10 16,10 22-1,12 10 1,-11 22-16,10 11 16,0 32-1,23-21-15,10-11 16,21-1 0,12-20-16,32-1 31,22-10-31,-11-22 15,-11-22-15,0-10 16,-11-1 0,-22 12-1,-10-11 1,-11 10-16,0 1 16,0-1-1,0 11-15,-11 0 16,0 1-1,10 10 1,1 0-16,0 10 16,11 44-1,-1 43-15,-10 11 16,0 0 0,-11 21-1,0 22 1,0-22-16,-11 0 15,-21-11-15,-1-21 16,1-10 0,-12-12-1,12-32 1,-1-21-16,1-12 16,-1 1-1,1-22 1,-1-10-16,1-12 15,-1-31 1,11-22-16,12-33 16,20 1-1,23-33 1,10 22 0,22 0-16,0 21 15,11 22 1,-11 10-16,-21 33 15,-12 11-15,-10 0 32,0 10-32,-11 1 15,-1 10 1</inkml:trace>
  <inkml:trace contextRef="#ctx0" brushRef="#br0" timeOffset="88729.6062">11220 9660 0,'0'0'15,"0"0"-15,0 0 16,0 0 0,0 0-16,-54 75 15,-22 43 1,0-21 0,11 33-16,0-1 15,22 0 1,10 0-16,22 0 15,22 1 1,0-55 0,21 0-1,12-10-15,21-11 16,43-11-16,1-32 31,-1-33-31,-10-32 16</inkml:trace>
  <inkml:trace contextRef="#ctx0" brushRef="#br0" timeOffset="89390.3174">11773 10155 0,'0'0'16,"0"0"-1,0 0-15,0 0 16,0 0 0,0 0-1,0 0-15,0 0 16,54 97 0,-32-22-16,-11 1 15,-11-12 1,-22 1-1,-10 10 1,10-21-16,0 0 16,1-11-16,-1 0 15,11-11 1,0-10 0,11-11-1,0-1-15,0 1 16,0 0-1,0 0-15,11 0 16,32-1 0,23 1-1,-1-11-15,0 0 16,11 0 0,-11 0-16,0 0 31,-11 0-31,-22-11 15,-10 1 1,-11-1-16</inkml:trace>
  <inkml:trace contextRef="#ctx0" brushRef="#br0" timeOffset="89790.0607">11480 10661 0,'0'0'0,"0"0"15,0 0 1,0 0-16,0 0 16,0 0-1,109-11 1,-1 1-16,12-12 16,-23 0-1,1 12-15,-12-12 16,-10 11-1,-21 1 1,-12 10 0,-21-11-16,-11-11 15</inkml:trace>
  <inkml:trace contextRef="#ctx0" brushRef="#br0" timeOffset="90239.8393">12174 9864 0,'0'0'16,"0"0"-16,0 0 15,109 76 1,-12-1 0,-21 0-16,0 1 15,0 10 1,-11 22-16,-11-1 31,-10 1-31,-22 0 16,-22-11-16,-11-22 15,-11 0 1,-11 1-16,-10 10 16,0-32-1,-33 10 1,-22-21-1</inkml:trace>
  <inkml:trace contextRef="#ctx0" brushRef="#br0" timeOffset="91778.6299">8683 15162 0,'0'0'0,"0"0"15,0 0 1,0 0 0,0 0-1,0 0-15,0 0 16,0 0-1,0 0-15,0 0 16,75-21 0,23 10-1,21-10-15,1 10 16,-23 0 0,-32 0-1,-11 11-15,-10 0 16,-22 0-1,-12 0-15,-10-10 16</inkml:trace>
  <inkml:trace contextRef="#ctx0" brushRef="#br0" timeOffset="92128.2827">8596 15572 0,'0'0'0,"0"0"31,0 0-31,0 0 15,0 0 1,65-22-16,11 11 16,11 1-1,10 10 1,12-11 0,-1 11-16,-32 0 15,0-11 1,-22 0-16,0 11 15</inkml:trace>
  <inkml:trace contextRef="#ctx0" brushRef="#br0" timeOffset="92977.1339">11968 13956 0,'0'0'0,"0"0"16,0 0-16,0 0 15,0 0 1,0 0-16,0 0 31,0 0-31,0 0 16,11 130 0,0-1-16,11 0 15,-1 22 1,1-22-1,0-11-15,-11 1 16,-1-11 0,1-33-16,-11-32 15,0-21 1,0-1 0,0-10-16,-11-11 15</inkml:trace>
  <inkml:trace contextRef="#ctx0" brushRef="#br0" timeOffset="93564.9966">10277 15292 0,'0'0'0,"0"0"16,0 0-16,0 0 15,76 21 1,21 1-16,44-1 31,33 1-31,-12-11 16,23-11-1,32 0-15,-22 10 32,76 1-32,-65 0 15,87 10-15,-76-10 16,75 0-1,-86-11-15,87 0 16,-87 0 0,54 0-1,-43-11 1,-43 11-16,86 0 16,-108-11-16,-11 11 15,32 0 1,-42 0-1,-34 0 1,-43 0-16,-10 0 16,-23 0-16,-10-10 31,-11-1-31</inkml:trace>
  <inkml:trace contextRef="#ctx0" brushRef="#br0" timeOffset="94164.6725">10884 15701 0,'0'0'16,"0"0"-16,0 0 15,0 0-15,32 86 32,1 11-32,0 11 15,-12 21 1,1 0-16,-11 0 15,0 1 1,-1-1 0,-10-32-16,0-22 15,0-10 1,0-11-16,0-11 16,0 0-1,0-22 1,0-10-1,0 0-15,0 0 16,0-1-16,0-10 16</inkml:trace>
  <inkml:trace contextRef="#ctx0" brushRef="#br0" timeOffset="94635.6241">11838 16422 0,'0'0'0,"0"0"16,0 0 0,0 0-1,0 0 1,0 0-16,0 0 16,0 0-1,0 0-15,98 11 16,-1 0-16,34 10 31,10 1-31,-22 0 16,-22-12-1,-10 1-15,-11 0 16,-11 10 0,-11-10-1,-10 0-15,-33-11 16,-1 0-1,-10-11-15</inkml:trace>
  <inkml:trace contextRef="#ctx0" brushRef="#br0" timeOffset="95063.3895">12272 16046 0,'0'0'16,"0"0"-16,0 0 16,0 0-1,11 129-15,0-22 16,0 12 0,-1 21-1,1-11 1,0-32-16,11-22 15,-11-21-15,-1-11 16,1-21 0,-11-11-1,0-1 1,11-10-16</inkml:trace>
  <inkml:trace contextRef="#ctx0" brushRef="#br0" timeOffset="95972.8674">13400 16649 0,'0'0'16,"0"0"-16,0 0 16,0 0-1,0 0 1,0 0-16,76 0 15,0-22 1,0-10-16,-11-11 31,-11 0-31,-11-1 16,-10-9 0,10-23-16,-21 12 15,-11 10 1,-11 11-16,0 10 15,-11 1 1,0 11 0,-11-1-16,1 11 15,-12 1 1,0-1-16,-10 11 31,-11 0-31,11 11 16,-1-1-16,12 12 15,-1-1 1,1 22-16,-1 1 31,11 9-31,1 12 16,10 0 0,0 10-16,11 22 15,0 11 1,11-12-1,0-20-15,10-1 16,1-21 0,11-11-16,-1 0 15,-10-21 1,10-1 0,12 1-1,10-11-15,11-11 16,0 0-16,11 0 15,-11-11 1,-22 0 0,-10 0-1,-11 1-15,-12-1 16,1-11 0,0-10-1,-11-22-15</inkml:trace>
  <inkml:trace contextRef="#ctx0" brushRef="#br0" timeOffset="96352.6666">14094 16046 0,'0'0'16,"0"0"-1,0 0-15,0 0 16,0 0-1,0 0-15,0 0 16,108-22 0,-32 0-1,0 1 1,-11 10-16,-21 11 16,-1 0-1,-21 0-15</inkml:trace>
  <inkml:trace contextRef="#ctx0" brushRef="#br0" timeOffset="97093.7649">14604 15669 0,'0'0'15,"0"0"1,0 0-16,0 0 16,0 0-1,0 0-15,0 0 16,75 0-1,-10 0 1,1 0-16,-1-11 16,-22 11-1,11 0 1,-21 0 0,-12 11-16,-10-1 15,0 1-15,-11 11 16,0 10-1,-11 11 1,-10 11 0,-12 0-16,-10 0 15,10-1 1,1-9-16,-1-12 16,11-11-1,12-10 1,-1 0-16,0 0 15,11-1 1,0-10-16,0 0 31,0 0-31,11 11 16,21 0 0,12-11-16,32 11 15,-1 0-15,-10-1 16,1 12-1,-1-1 1,-11-10 0,-11 0-16,1 0 15,-23-11 1,1 0 0,-11 0-1,0-11-15</inkml:trace>
  <inkml:trace contextRef="#ctx0" brushRef="#br0" timeOffset="97495.1153">14744 15830 0,'0'0'15,"0"0"1,0 0-16,0 0 31,0 0-31,0 0 16,0 0-1,0 0-15,0 0 16,98-11 0,0 1-1,-22 10-15,-11 0 16,-11 0 0,0 0-16,-11 0 15,-21 0 1,-11-11-1</inkml:trace>
  <inkml:trace contextRef="#ctx0" brushRef="#br0" timeOffset="101412.9632">16545 15722 0,'0'0'16,"0"0"-16,0 0 15,0 0-15,0 0 32,0 0-32,0 0 15,65-107 1,0-12-16,0 12 15,-11-12 1,-21 33-16,-1 21 16,-10 12-1,-11 9 1,-1 12-16,-10 11 16,0-1-1,-10 1-15,-1 10 31,-11 0-31,0 11 16,1 0-16,-1 0 16,11 0-1,0 0 1,1 11 0,10 10-16,10 1 15,12 21 1,0 0-16,10-11 15,12 11 1,10 0 0,-11 1-16,1-12 15,-12 11 1,1 0-16,-12-11 16,-10 1-1,-22 10 1,-10-11-1,-12 0-15,-10-10 16,-11-1-16,10-10 16,1-11-1,10 0 1,12 0 0,10 0-16,0 0 15,11 0 1,0-11-1,32-10-15,33-22 16,11-11 0,-11 0-16,-10 0 15,10 0 1,-22 11-16,-10 0 31,-12 11-31,-10 10 16,0 1-1,0 10-15,0 0 16,-11 1-16,0 10 31,11 0-31,-1 43 16,12 54 0,0 21-16,-1-10 15,1-11 1,0-22-1,0-32 1,-1-21-16,12-1 16,10-10-16,33-33 15,0-21 1,-11-11 0,0-10-1,0-22-15,-11 0 16,-10-1-1,-23 12-15,-31 10 16,-12 12 0,-11 20-1,-21 1-15,0 21 16,0 11 0,21 11-16,1 10 15,-1 1 1,11 10-1,22 1 1,11-12-16,0-10 16,11 0-1,10-11 1,1 0-16,-11 0 16,-1 0-1,1 0-15,-11 0 16,10 10-1,1 12 1,0 10-16,10 11 16,12 33-1,10 42-15,0 33 16,0 0 0,-10 0-1,-1 42 1,-21-63-16,-11-23 15,-11-21-15,-11-32 16,0-11 0,0-21-1,0-11 1,0-11-16,-10 0 16,-1-22-1,-10-32-15,-12-64 16,1-33-1,21-21 1,0-11-16,22 21 31,11 11-31,0 22 16,11 11 0,-11 53-16,10 11 15,-10 33 1,11-1-16,21 1 15,11 21 1,1 21 0,-12 22-16,0 11 15,1 11 1,-22-11-16,-12-22 16,1-11-1,-11-10 1,0 0-1,0-11-15,0 0 16,0-11-16,0-10 16,11-33-1,11-22 1,-1 12 0,1 10-16,0 11 15,-11 11 1,10 10-16,1 0 15,11 12 1,-1 10 0,1 21-16,-1 33 15,1 0 1,-12-11-16,-10 0 16,0-21-1,0-12 1,-11 1-1,0-11-15,11 0 16,0-11-16,-1-10 16,12-22-1,11 0 1,-1 0 0,-10 10-16,0 1 15,-12 10 1,1 1-1,0 10-15,-11 0 16,0 1 0,0 10-16,0 0 15,11 10 1,11 33 0,-1 1-1,1-1-15,0 0 16,-1-11-1,23 0-15,-1-10 16,11-1 0,-10-21-1,10-10-15,-11-12 16,-10 1 0,-1-12-16,-21 12 15,0-12 1,-11 1-1,-22-11-15,-21 0 16,-33 0 0,-32 11-16,21 21 15,0 11 1,44 0 0,10 0-1,12 0-15,10 0 16,11 0-16,11 0 31,32-11-31,44-11 16,21 1-1,-10-1-15,-22 1 16,0-1 0,-11 1-1,-22 10 1,-21 0-16,-11 0 15,-1 1-15,1 10 16,-11 0 0,0 0-1,0 10 1,0 34-16,0 31 16,11 0-1,0-21-15,0-11 16,10-10-1,1-12 1,32-10-16,11-22 16,1-10-1,-12-23-15,0 1 32,-11 0-32,-10 11 15,-22 10 1,0 1-16,-1 10 15,1 0-15,0 11 16,0 11 0,0 0-1,10 10 1,23 1-16,32 0 16,11-12-1,-1-10-15,12-21 16,-11-12-1,-22 1 1,-11 0-16,-22 0 16,-10-1-1,-11 1 1,-22 0 0,-11-1-16,-32 1 15,-33 10 1,-32 33-16,43 22 15,22 10 1,0 32 0,10 22-16,34 0 15,20-43 1,12-11-16,22-22 31,-1-21-31,11-21 16,0-22-16,11-43 15,11-54 1,-21-22-16,-12-21 16,-21-11-1,-12 43 1,-10 44 0,-10 42-16,-1 11 15,0 33 1,0-1-1,0 11-15,0 11 16,1 11 0,-1 97-16,11 86 15,11 32 1,21-54 0,22 0-1,11-64-15,0-33 16,0-21-16,33 0 15,32-43 1,-65-33 0,-11-53-1</inkml:trace>
  <inkml:trace contextRef="#ctx0" brushRef="#br0" timeOffset="101672.8243">19104 14107 0,'0'0'0,"0"0"16,0 0-1,0 0-15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3:36:40.542"/>
    </inkml:context>
    <inkml:brush xml:id="br0">
      <inkml:brushProperty name="width" value="0.05292" units="cm"/>
      <inkml:brushProperty name="height" value="0.05292" units="cm"/>
      <inkml:brushProperty name="color" value="#FF0000"/>
    </inkml:brush>
  </inkml:definitions>
  <inkml:trace contextRef="#ctx0" brushRef="#br0">11422 9844 640 0,'0'0'105'16,"0"0"7"-16,0 0-6 15,92 9-17-15,-34-9-23 16,14-4-26-16,16-13 10 16,13-5-13-16,9-6-22 15,2 0-8-15,-2 0-5 16,-3-1-4-16,-7 4-16 16,-13 4-62-16,-14 2-39 15,-19 9-55-15,-24 7-112 16,-21 3-221-16</inkml:trace>
  <inkml:trace contextRef="#ctx0" brushRef="#br0" timeOffset="239.21">11518 10239 607 0,'0'0'100'16,"114"-44"14"-16,-35 17-30 16,10-6-33-16,15-4-4 15,9-7 18-15,7-5-38 16,11-5-18-16,2 1-11 16,0-1-94-16,1 3-166 15,-3 3-165-15</inkml:trace>
  <inkml:trace contextRef="#ctx0" brushRef="#br0" timeOffset="2702.2799">20363 2890 413 0,'0'-3'78'0,"0"3"22"15,-9 0-42-15,-10 12-17 16,-6 15-30-16,-10 14 14 16,-11 13 5-16,-10 16-8 15,-12 14-3-15,-12 18-1 16,-22 12-13-16,-13 9 14 15,-3 6 2-15,4-1 24 0,18-13-4 16,28-17-9 0,40-28-23-16,28-26-12 0,42-31-29 15,35-14-102-15,14-42-175 16</inkml:trace>
  <inkml:trace contextRef="#ctx0" brushRef="#br0" timeOffset="3031.45">21284 2727 697 0,'0'0'11'0,"-84"109"44"16,16-24 19-16,-17 18-3 15,-15 15-26-15,-15 13-24 16,-4 4-5-16,1-2-5 16,10-10-13-16,18-12 7 15,25-16-8-15,28-19-2 16,26-22-2-16,11-19-7 15,36-23-88-15,21-12-66 16,11-33-109-16</inkml:trace>
  <inkml:trace contextRef="#ctx0" brushRef="#br0" timeOffset="3330.13">22203 2430 691 0,'0'0'13'16,"-79"103"25"-16,19-19 7 16,-18 27 48-16,-14 16-18 15,-13 14-29-15,-5 5-24 16,-2 1-14-16,10-9-1 15,14-19-6-15,21-17 4 16,25-20-5-16,26-19-7 16,16-22-32-16,20-26-66 15,25-15-75-15,11-32-56 16,11-26-168-16</inkml:trace>
  <inkml:trace contextRef="#ctx0" brushRef="#br0" timeOffset="3599.17">22813 2360 772 0,'0'0'-5'0,"-52"92"10"15,0-14 38-15,-17 29 42 16,-15 19-25-16,-17 13-42 0,-13 8-13 15,-2 0 8-15,2-8-10 16,9-14-4-16,21-17 0 16,20-16-4-16,26-22 2 15,26-22-42-15,12-21-50 16,26-23-50-16,22-11-21 16,11-35-84-16</inkml:trace>
  <inkml:trace contextRef="#ctx0" brushRef="#br0" timeOffset="3829.42">23275 2508 631 0,'0'0'49'0,"-98"155"27"15,27-43-2-15,-17 12-30 16,-11 12-11-16,-9 7-27 16,-7 3-6-16,-3-4 7 15,2-12-66-15,8-10-121 16,4-14-180-16</inkml:trace>
  <inkml:trace contextRef="#ctx0" brushRef="#br0" timeOffset="6224.4699">21642 1335 635 0,'0'0'113'15,"-7"-18"28"-15,7 18-49 16,-2 0-68-16,2 10-46 15,0 11 14-15,0 4 54 16,0 4-8-16,8-4-23 16,6-4-11-16,5-5 0 15,5-9-3-15,3-7 9 16,5-1-6-16,2-23 2 16,-1-8-10-16,-4-6 1 15,-3-2 6-15,-6 2 5 16,-9 7-1-16,-2 7 3 15,-6 7 8-15,-3 12 29 16,0 5 6-16,0 5-58 16,3 24-44-16,3 14 36 15,1 10 18-15,9 15 3 16,1 2-5-16,5 1 1 16,1-7 5-16,-4-5 4 0,-2-8 8 15,-7-10-1-15,-8-6 7 16,-2-5 13-1,-18-3-5-15,-18-1 8 0,-13-5-14 16,-7-3-16-16,-8-6-1 16,-2-5-8-16,3-6-4 15,6-1 6-15,5-5-59 16,11-15-94-16,11-11-91 16,8-10-301-16</inkml:trace>
  <inkml:trace contextRef="#ctx0" brushRef="#br0" timeOffset="6499.99">22387 1351 861 0,'0'0'90'15,"0"0"-7"-15,0 0-25 16,0 0-19-16,0 0-35 16,51-21-16-16,-21 11 16 15,6-2-7-15,-5 0-234 16,-3-3-268-16</inkml:trace>
  <inkml:trace contextRef="#ctx0" brushRef="#br0" timeOffset="6667.9796">22461 1474 995 0,'0'0'121'0,"0"0"-25"16,0 0-48-16,0 0-42 15,87-40-26-15,-32 6 22 16,9-7-200-16,3-8-392 16</inkml:trace>
  <inkml:trace contextRef="#ctx0" brushRef="#br0" timeOffset="7152.45">23175 1210 661 0,'0'0'49'16,"0"0"23"-16,0 0 8 15,0 0 1-15,0 0-17 16,0 0-19-16,15-6-4 16,-11-4 1-16,2-7 7 0,-3-7 12 15,1-4-46-15,-1-7-16 16,0-5 8-16,-3-1-10 16,0 1 0-16,0 2 2 15,0 7 3 1,-2 8-2-16,1 9 3 0,-2 6 2 15,3 8 5-15,0 1-25 16,0 20-22-16,6 11 23 16,5 11 15-16,1 10 10 15,1 5 15-15,3 4-5 16,-3-2 3-16,1-6-14 16,-2-5 30-16,2-2-32 15,-2-6-4-15,-1 0-2 16,-4-2-61-16,-7 1-83 15,0-5-92-15,-7-2-229 16</inkml:trace>
  <inkml:trace contextRef="#ctx0" brushRef="#br0" timeOffset="7377.54">23069 1652 1037 0,'0'0'81'16,"0"0"-5"-16,0 0-13 15,0 0-35-15,0 0-46 16,112-35 10-16,-45 14 21 16,12-6 0-16,4-3-21 15,-7 0-123-15,-17-2-143 0,-19 6-531 16</inkml:trace>
  <inkml:trace contextRef="#ctx0" brushRef="#br0" timeOffset="8725.8697">14728 5380 506 0,'0'0'91'16,"0"0"19"-16,0 0-41 15,-56 41-47-15,27 17-12 16,-7 25 14-16,-9 28 5 15,-4 22 3-15,-3 14-20 16,-4 14-1-16,-3 3-7 0,4-4-8 16,4-9 9-16,2-8-5 15,13-14-21 1,9-20-23-16,11-25-69 0,13-21-96 16,3-35-119-1</inkml:trace>
  <inkml:trace contextRef="#ctx0" brushRef="#br0" timeOffset="9017.21">15624 5337 693 0,'0'0'78'16,"-93"162"-24"-16,33-35-5 16,-11 29 12-16,-10 23-22 15,-9 22-6-15,-5 4-21 16,0-2-9-16,4-16 4 16,14-16-8-16,20-30-21 15,25-36 4-15,26-34-14 16,12-40-67-16,40-31-59 15,19-45-82-15</inkml:trace>
  <inkml:trace contextRef="#ctx0" brushRef="#br0" timeOffset="9283.93">16976 5220 524 0,'-59'105'116'0,"-20"34"22"16,-19 34-41-16,-22 29-15 15,-12 20-53 1,-3 12 9-16,6 0-18 0,14-13-13 16,21-15 2-16,24-25-15 15,26-31 3-15,26-31 7 16,18-36-6-16,19-41-1 15,29-40-106-15,11-28-185 16,9-52-239-16</inkml:trace>
  <inkml:trace contextRef="#ctx0" brushRef="#br0" timeOffset="9544.44">17665 5277 736 0,'0'0'64'15,"-68"115"12"-15,9-4-6 16,-17 36-46-16,-20 33 3 16,-13 33-15-16,-8 18-15 15,-2 6 7-15,12-9 0 16,21-15-3-16,22-25-2 0,25-33-1 15,26-28-18-15,13-37-76 16,16-41-88 0,20-43-139-16</inkml:trace>
  <inkml:trace contextRef="#ctx0" brushRef="#br0" timeOffset="9801">18378 5499 902 0,'-66'99'16'16,"-15"30"35"-16,-11 30 6 16,-9 22-2-16,-5 15-22 15,4 0-23-15,15-9-5 16,19-13 0-16,21-27-14 15,22-28-26-15,25-34 1 16,7-40-96-16,32-37-116 16,12-25-83-16</inkml:trace>
  <inkml:trace contextRef="#ctx0" brushRef="#br0" timeOffset="10007.27">18526 5886 818 0,'0'0'117'0,"0"0"-53"16,-44 91-24-16,11-13 29 0,-9 30-15 15,-8 21-16 1,-6 18-10-16,2 6-24 16,-4 5 1-16,6-4 1 15,3-4-25-15,9-16-76 16,2-14-41-16,5-11-143 15</inkml:trace>
  <inkml:trace contextRef="#ctx0" brushRef="#br0" timeOffset="11218.68">11826 5240 642 0,'0'0'135'0,"0"0"-24"16,0 0-27-16,0 0-3 0,-27-12-64 15,27 36-34 1,3 10 35-16,11 5 5 16,3 2 0-16,6-3-23 0,3-4 2 15,2-9 0-15,2-12-1 16,2-10 2-16,-3-3-1 15,-2-12-3-15,-2-14 16 16,-6-11-12-16,-5-1 5 16,-5-5-1-16,-8-1-4 15,-1 4 28-15,0 4 1 16,0 9-12-16,0 8-6 16,0 7 2-16,0 12 5 15,0 0-22-15,0 19-24 16,9 13 24-16,6 8 1 15,5 13 3-15,5 12 1 16,4 9-5-16,2 9 5 16,-1 5 21-16,0 5-8 15,-5 2 4-15,-4-4-5 16,-9-8-6-16,-7-5-2 16,-5-6-4-16,-2-6 9 15,-23-9 14-15,-6-2 8 16,-11-8-4-16,-9-7-15 15,-5-10 7-15,1-9-14 16,-6-13-3-16,3-8 3 16,4-8-7-16,5-27-7 15,11-9-33-15,12-15-67 16,10-8-26-16,8-10-97 16,5-5-182-16</inkml:trace>
  <inkml:trace contextRef="#ctx0" brushRef="#br0" timeOffset="11559.25">12539 5409 726 0,'0'0'149'0,"0"0"-44"15,0 0-41-15,0 0-22 16,15-43-27-16,8 26-12 15,3-3-6-15,5 5 7 16,3-4-4-16,-2 2-27 16,-2 1-141-16,-7 4-149 15</inkml:trace>
  <inkml:trace contextRef="#ctx0" brushRef="#br0" timeOffset="11772.74">12596 5535 953 0,'0'0'81'0,"0"0"-10"0,0 0-27 16,0 0-14-16,0 0-19 15,78-59-6-15,-35 33-1 16,8-3-19-16,-6-3-177 15,-5-4-152-15</inkml:trace>
  <inkml:trace contextRef="#ctx0" brushRef="#br0" timeOffset="12247.66">13089 5100 690 0,'0'0'99'16,"0"0"-56"-16,0 0-1 15,0 0-6-15,-60 67 16 16,50-32-28-16,7-5-1 15,1 0 19-15,2-6-15 16,2-5-11-16,13-1-9 16,5-5-2-16,6-7 3 15,4-2-3-15,4-4 10 16,4-5-7-16,-3-14-3 16,1-5 2-16,-4-11-5 15,-2-1 1-15,-10-4 2 0,-5-4-7 16,-8 1 10-1,-7 1 53-15,-3 4-12 0,-23 4 4 16,-7 7-16-16,-9 8 6 16,-7 11-18-16,-2 8-13 15,-1 0-1-15,9 19-9 16,5 5-7-16,15 8 4 16,9 7-59-16,8-3-120 15,1 3-141-15,5 4-488 16</inkml:trace>
  <inkml:trace contextRef="#ctx0" brushRef="#br0" timeOffset="12654.01">12646 6338 820 0,'0'0'92'0,"0"0"16"16,0 0-18 0,0 0-36-16,0 0-44 0,113-110-3 15,-38 56-1-15,15-16 3 16,12-3-4-16,2-4-11 16,-2 4 12-16,-5 8-11 15,-17 9-22 1,-14 17-29-16,-18 15-27 0,-18 15-64 15,-24 9-80-15,-6 7-114 16</inkml:trace>
  <inkml:trace contextRef="#ctx0" brushRef="#br0" timeOffset="12915.3697">12521 6733 628 0,'0'0'177'15,"0"0"-30"-15,107-78-20 16,-51 38-53-16,13-11-6 16,8-5-10-16,14-5-23 15,7-4-7-15,10-4-27 16,-1 2-2-16,3 2 4 15,-4 2-30-15,-3 0-115 16,-6-3-138-16,0-3-503 16</inkml:trace>
  <inkml:trace contextRef="#ctx0" brushRef="#br0" timeOffset="14734.36">21512 515 691 0,'0'0'87'0,"0"0"3"0,0 0-37 16,6-4-29-16,-2 7-19 15,3 14-12-15,-1 5 63 16,0 7-7-16,-3 5 4 16,0-1-8-16,-2 2-26 15,-1-6-13-15,0-6 0 16,0-3-10-16,0-10 9 16,0-3 0-16,0-6-2 15,0-1 10-15,0 0 12 16,-1-14 40-16,-5-2-50 15,-3-7-9-15,2-2-3 16,-2-1-1-16,2 4-3 16,2 1 5-16,0 3-3 15,1 3-2-15,3 3 11 16,-1 3-6-16,0 1 1 16,2 1-1-16,0 0-4 15,0 2 5-15,0 2-3 16,0-1 3-16,0 2 5 15,0 2-7-15,0 0 0 16,0 0-2-16,0 0-7 16,0 0 9-16,0 0-6 15,0 0 4-15,0-3 2 16,0-4-3-16,0-1 1 16,0-1 0-16,0-3-5 15,0-3 10-15,0 1-3 16,0 1-1-16,0 2 0 15,0 2-2-15,0 4 3 16,0-2-4-16,0 6-4 16,0-2 9-16,0 1-8 0,0 2 2 15,0-1 1-15,0 1-1 16,0 0 7-16,0 0-7 16,0 0 1-16,0 0 3 15,0 0-6-15,0 0 3 16,0 0 0-16,0 0-1 15,0 0 8-15,0 0-6 16,0 0 1-16,0 0 3 16,0 0-5-16,0 0 4 15,0 0-2-15,0 0-2 16,0 0 9-16,0 0-6 16,0 0 1-16,0 0 0 15,0 0-3-15,0 0 4 16,0 0-6-16,0 0 0 15,0 0 6-15,0 0-5 16,0 0 3-16,0 0 0 16,0 0-4-16,0 0 6 15,0 0-5-15,0 0 0 16,0 0 3-16,0 0-5 16,0 0 0-16,0 0-5 15,14 0-6-15,7 0-1 16,5 4 19-16,8 2 3 15,5-1-1-15,2 0-4 16,5-2 3-16,-2-1-4 16,1 0-2-16,-3-2 3 15,-5 1-26-15,-7 1-45 16,-7 2-50-16,-9 1-49 16,-5 1-34-16,-9 0-111 0,0-3-11 15</inkml:trace>
  <inkml:trace contextRef="#ctx0" brushRef="#br0" timeOffset="15309.05">22110 267 680 0,'0'0'64'16,"0"0"42"-16,0 0-15 15,0 0-16-15,5-22-34 16,-5 22-21-16,0 0 0 16,0 0-15-16,0 8-26 15,-10 13 3-15,-8 5 31 16,-5 7 6-16,-5 4 0 16,-4 1-2-16,4-4 2 15,1-6-9-15,6-6 0 16,5-7-2-16,6-7-2 15,4-4 8-15,-3-4 6 16,4 0 42-16,2-9-48 16,0-9-8-16,1-4-5 15,2-4 0-15,0-3-7 16,16-2 5-16,4-1-2 16,5 4-2-16,1 4 5 15,-2 5-2-15,-3 3-1 16,-1 6 1-16,-3 2 0 15,-5 4 0-15,-1 2 1 16,0 2-6-16,0 0 5 0,3 0-1 16,1 0 6-16,3 6 9 15,4 7 10-15,6 8 0 16,2 4-7-16,5 7 13 16,1 6 26-16,3 4-26 15,-3 3 0-15,-1 2-4 16,-3-2 4-16,-5-2-19 15,-4-1-7-15,-2-5 0 16,-2-1-5-16,-3-5-95 16,-7-9-92-16,-6-8-222 15</inkml:trace>
  <inkml:trace contextRef="#ctx0" brushRef="#br0" timeOffset="16822.1089">11977 4121 655 0,'0'0'79'0,"0"0"45"16,0 0-44-16,-5-11-29 16,5 24-43-16,5 10 41 15,7 11 17-15,1 2-21 16,-3 3-17-16,2-2-14 16,-5-1-13-16,-1-7 2 15,3-8-7-15,-5-6-16 16,0-5-35-16,-3-8-46 15,-1-2-43-15,0-9-20 16,0-13-13-16,-1-7 3 16,-12-7 83-16,-1-6 44 15,-6-1 73-15,2-3 65 16,1 5 52-16,1 2-40 16,4 7-17-16,4 8 15 15,5 10 5-15,-1 4 3 16,4 4-26-16,0 0-37 15,0-1-7-15,11-4-20 16,11-1-12-16,2-1 8 16,5-1-8-16,2 4-1 15,-2 6-3-15,-5 4-4 0,-5 0 1 16,-3 13-6-16,-10 10 4 16,-5 8 1-16,-1 3-4 15,-4 4-7-15,-13 2 7 16,-4-4 1-16,-1-1 9 15,3-7-8-15,2-6 4 16,6-8 6-16,5-5-7 16,3-4 0-16,3-5-8 15,6 0-9-15,14-5 23 16,10-7 0-16,8-3 1 16,5 1-2-16,6 1-4 15,0 5 3-15,3 4 2 16,-3 4 9-16,-4 0-2 15,-8 8 5-15,-4 10 0 16,-9 7 1-16,-8 4-3 16,-10 3 13-16,-6 3-14 15,0 1 11-15,-13 0 1 16,-8-1-6-16,-5-4 9 16,-4-4-5-16,-3-3 0 15,-3-3 8-15,0-6-19 16,3-4 0-16,-1-6-5 15,6-3-9-15,7-2 1 16,4 0-15-16,7-6-56 16,3-10-40-16,7-5-76 15,0-5-116-15,0 1-193 16</inkml:trace>
  <inkml:trace contextRef="#ctx0" brushRef="#br0" timeOffset="18257.41">19804 8845 662 0,'0'0'99'16,"-12"0"-7"-16,9 0-20 0,3 0-4 16,0 0-5-1,6 0-23-15,14 0-23 0,11-7-8 16,9-8 9-16,2-1-13 16,8 0-4-16,-5 0-26 15,-6 5-114-15,-13 7-34 16,-15 4-159-16</inkml:trace>
  <inkml:trace contextRef="#ctx0" brushRef="#br0" timeOffset="18428.3">19850 8992 707 0,'0'0'95'0,"0"0"-1"15,0 0-18-15,0 0 9 16,0 0-43-16,123-37-23 15,-57 7-18-15,11-9-12 16,6-5-92-16,2-7-34 16,-6-1-364-16</inkml:trace>
  <inkml:trace contextRef="#ctx0" brushRef="#br0" timeOffset="19040.45">20806 8247 649 0,'0'0'98'0,"0"0"17"0,0 0-20 15,-59 79-3-15,56-49-30 16,3-1-25-16,0-4-5 16,10-3-16-16,13-6 0 15,7-8-18-15,9-8 4 16,9 0 6-16,7-16-4 15,0-12 1-15,5-8-5 16,0-5 0-16,-9-8 6 16,-7-2-9-16,-9-9-1 15,-16-3 3-15,-11-4 1 16,-8 0 5-16,-4 3-8 16,-17 8 1-16,-9 11 9 15,-3 13-9-15,-7 12 8 16,0 14 6-16,0 6 6 15,-3 2 2-15,4 19-8 16,5 8 6-16,5 10 1 16,8 6-6-16,5 6 6 15,7 0 0-15,9 1-4 16,0-5 12-16,9-7-10 16,20-7-3-16,10-10-6 15,13-8-9-15,8-7 5 16,7-8-6-16,1 0 0 15,-3 0-30-15,-8-12-84 16,-13 3-35-16,-22-2-255 16</inkml:trace>
  <inkml:trace contextRef="#ctx0" brushRef="#br0" timeOffset="19400.04">20263 8260 671 0,'0'0'74'15,"0"0"75"-15,0 0-53 16,0 0-35-16,0 0-45 16,24-20 1-16,5 15 11 15,4-1-17-15,2 0-9 16,-5 1 3-16,-5 2-68 15,-14 3-175-15,-11 0-247 16</inkml:trace>
  <inkml:trace contextRef="#ctx0" brushRef="#br0" timeOffset="19544.16">20318 8378 693 0,'0'0'85'0,"0"0"33"0,0 0-26 16,0 0-23-1,107-22-43-15,-52-2-21 0,15-7-38 16,10-5-214-16,-1-11-386 16</inkml:trace>
  <inkml:trace contextRef="#ctx0" brushRef="#br0" timeOffset="19930.6089">21561 7395 827 0,'0'0'100'16,"0"0"27"-16,0 0-69 16,0 0-26-16,0 0-11 0,-23 66 13 15,23-35-15 1,10 1-14-16,1-2 0 15,-3-2-8-15,-1-4-3 0,-4-5-59 16,-3-4-49-16,0-6-69 16,-4-8-129-16</inkml:trace>
  <inkml:trace contextRef="#ctx0" brushRef="#br0" timeOffset="20122.74">21412 7414 859 0,'0'0'139'16,"0"0"-23"-16,0 0-51 15,0 0-30-15,0 0-19 16,98-39-1-16,-41 29-14 16,9-1-1-16,1 2-17 15,2 6-211-15,-3 3-311 16</inkml:trace>
  <inkml:trace contextRef="#ctx0" brushRef="#br0" timeOffset="20680.58">21915 8047 779 0,'0'0'83'15,"0"0"41"-15,0 0-47 0,0 0-14 16,0 0-43-16,13-65-11 16,11 65 2-16,0 7 5 15,3 10-3-15,-7 6-9 16,-8 4 2-16,-5 3-3 15,-7 0-3-15,0 0 9 16,-10-4-8-16,-2-4-1 16,2-9 1-16,3-6-3 15,7-7 2-15,0 0-18 16,7-7-3-16,9-18 8 16,11-6-11-16,1-5-27 15,2-10-11-15,-4-1 3 16,0 2 7-16,-7 4 40 15,-5 7 13-15,-7 8 23 16,-3 8 25-16,-2 10 33 16,-2 6 3-16,0 2-23 15,-6 6-9-15,-5 16-27 16,-5 9 16-16,3 5 9 16,2 7-10-16,5-3 3 15,6-1-11-15,3 0-13 16,23-10-9-16,13-6-12 15,14-12 0-15,12-10 2 16,6-1-3-16,1-5-55 16,-14-15-113-16,-16 1-193 15</inkml:trace>
  <inkml:trace contextRef="#ctx0" brushRef="#br0" timeOffset="22232.18">23688 7868 725 0,'0'0'52'15,"-3"43"48"-15,3-12 18 16,0 5-21-16,0 4-48 16,1-2-9-16,4-4-34 15,-1-4-4-15,-1-7 2 16,-3-3-67-16,0-8-101 16,-5-8-118-16,-8-1-344 15</inkml:trace>
  <inkml:trace contextRef="#ctx0" brushRef="#br0" timeOffset="22407.32">23525 8068 823 0,'0'0'140'16,"0"0"-15"-16,0 0-48 16,0 0-36-16,0 0-39 15,79-12 9-15,-24 6-7 16,9-2 2-16,2-5-39 15,-4-2-134-15,-1-5-172 16,-9 0-329-16</inkml:trace>
  <inkml:trace contextRef="#ctx0" brushRef="#br0" timeOffset="22707.6089">24088 7885 829 0,'0'0'74'0,"0"0"16"16,0 0-23-16,0 0 7 15,0 0-41-15,0 84-21 16,13-60-6-16,3 1-7 16,2-1 1-16,1-2 0 15,0-5-10-15,-3-3 13 16,-2-6 0-16,-2-7-7 16,1-1 0-16,-3-7 12 15,-1-15 39-15,2-4 32 16,-2-6-10-16,1-4-14 15,-2 0-22-15,2 2-12 16,-1 2-4-16,0 5-18 16,2 7 0-16,0 7-17 15,3 6-130-15,-2 7-129 16,6 0-261-16</inkml:trace>
  <inkml:trace contextRef="#ctx0" brushRef="#br0" timeOffset="23043.57">24564 7957 966 0,'0'0'78'0,"0"0"-39"16,0 0-16-16,0 0-11 15,0 0-7-15,77-62-3 16,-61 46-3-16,-6-2 4 0,-3 3-5 15,-5 2 1 1,-2 5 0-16,0 7 0 0,-9 1-2 16,-7 1 4-16,-3 16 4 15,-1 8 27-15,2 3 21 16,3 5 7-16,6 1-12 16,6 2-9-1,3-2-4-15,6-5-31 0,20-7-4 16,11-10-1-16,14-10-4 15,8-2-38-15,9-16-107 16,-1-13-82-16,-11-10-355 16</inkml:trace>
  <inkml:trace contextRef="#ctx0" brushRef="#br0" timeOffset="33104.65">20465 10417 563 0,'0'-4'61'16,"0"1"-11"-16,0 1-13 15,0 2-1-15,0 0-29 16,1 0-2-16,3 0 34 16,3 0 8-16,-4 0-1 15,2 0-8-15,4 5-4 16,-3 2 6-16,-1 5-11 16,3 3-2-16,-1 2-2 15,3-1-11-15,2-1 5 16,2 0-2-16,5-9-5 15,10-6 7-15,11 0-3 16,11-18 2-16,9-12-7 16,17-10-13-16,15-11 7 15,11-9-10-15,8-6-6 16,-1 0-80-16,-2 3-75 16,-13 7-31-16,-14 13 124 15</inkml:trace>
  <inkml:trace contextRef="#ctx0" brushRef="#br0" timeOffset="40575.36">8547 8028 471 0,'0'0'85'0,"0"0"-5"16,0 0 25-16,0 0-15 16,0-26-10-16,0 26-9 15,0-2-32-15,0 2 4 16,0 0-16-16,0 0-25 15,4 0 12-15,5 3-5 16,7 9 4-16,-2 5 14 0,0 4-11 16,0 5 3-16,0 2-10 15,-2-2-8-15,-1-1 14 16,-2-5-17-16,4-7 3 16,3-7 3-1,3-6-9-15,14-22 21 0,12-29 30 16,22-24 4-16,27-27-17 15,26-21-21-15,23-11 2 16,16-2-9-16,11 8-7 16,-2 20 15-16,-10 22-52 15,-23 19-133-15,-31 22-154 16</inkml:trace>
  <inkml:trace contextRef="#ctx0" brushRef="#br0" timeOffset="42781.18">11674 15762 375 0,'0'0'19'0,"0"0"53"15,0 0 22-15,-11-27-21 16,9 21-11-16,1 2-20 16,-2 1 6-16,0-1 2 15,3 2-16-15,-1 1 2 16,1-2-2-16,0 3 1 15,0-3 6-15,0 3-17 16,-2 0 3-16,2 0-3 16,0 0-11-16,0 0 1 15,0 0-11-15,0 9 6 16,0 5 20-16,6 3-13 16,1 3 1-16,-1 1-5 15,0 0-2-15,1-1 8 16,0-1-9-16,-1 1-3 15,4-4 3-15,-1-1-9 16,5-4 6-16,3-7-3 16,10-4-6-16,5-10 17 15,12-26 2-15,14-18 1 16,12-18-13-16,20-20-8 16,13-12 15-16,15-8-12 15,5 1-1-15,-3 6-13 16,-15 22-32-16,-17 22-20 15,-24 22-68-15,-31 27-103 16,-21 12-169-16</inkml:trace>
  <inkml:trace contextRef="#ctx0" brushRef="#br0" timeOffset="45521.24">19182 15197 777 0,'0'0'44'0,"0"-4"-3"16,25-5-4-16,17 0 28 16,12-3 13-16,16-1-30 15,10 0-23-15,9 1 0 16,2-1 0-16,2 1-14 0,2 0 4 15,2 2-19-15,-6-2 5 16,-7 0 3-16,-8 3-16 16,-12 1 2-16,-17 2-16 15,-14 0 10-15,-17 3 7 16,-13 3-35-16,-3 0 8 16,-26 0-12-16,-19 0-60 15,-20 8 15-15,-20 5 9 16,-26 5-26-16,-21 4-39 15,-16 4-99-15</inkml:trace>
  <inkml:trace contextRef="#ctx0" brushRef="#br0" timeOffset="45718.63">19012 15259 502 0,'0'0'89'16,"0"0"3"-16,-86 20 9 16,84-20-32-16,2 0-14 15,26 0-19-15,18-4-3 16,24-9 25-16,20-2-10 15,21-4-28-15,13-2 14 16,6-2-20-16,-1 4-6 16,-8-2-4-16,-11 3-9 15,-16 1-11-15,-16 5-64 16,-19-1-61-16,-16 4-34 16,-18 0-116-16</inkml:trace>
  <inkml:trace contextRef="#ctx0" brushRef="#br0" timeOffset="45952.15">19179 15398 856 0,'0'0'14'0,"0"0"23"0,0 0 23 15,0 0 26-15,86 7-11 16,-7-18-44-16,18-7-4 15,16-4-9-15,7-5-17 16,-5-2 11-16,-4 2-20 16,-11 0-50-16,-15 2-74 15,-11-1-161-15,-13 2-337 16</inkml:trace>
  <inkml:trace contextRef="#ctx0" brushRef="#br0" timeOffset="49572.65">20290 13554 327 0,'-1'0'59'0,"-1"0"-3"16,2 0 12-16,0-3 4 16,0-1-23-16,0 4-5 15,0-1-6-15,0 0-8 16,0-1-19-16,0 1-4 15,0 0 13-15,5-1-4 16,-2 2 5-16,0-2-1 16,-2 2-1-16,3 0 12 15,-2-3-14-15,1 3 4 16,1-1 6-16,-1 1-20 16,0 0 0-16,-1 0 0 15,1 0-1-15,0 0 17 16,0 0-16-16,0 0-2 0,2 1 9 15,-4 4-1 1,3 2 9-16,-2 1-11 0,0 4-4 16,1 4 10-16,0 2-9 15,0 2 3-15,2 1 10 16,1 0-5-16,3-2 10 16,5-4-13-16,4-6 3 15,9-7 8-15,14-2 1 16,12-14 14-16,20-16-12 15,17-12-17-15,19-10 7 16,11-5-17-16,5-5 3 16,3 1-3-16,-1 1-3 15,-13 3 13-15,-16 7-15 16,-17 8 4-16,-22 9 8 16,-17 11-9-16,-19 6 8 15,-15 8-6-15,-4 8-4 16,-4-2 33-16,0 2-18 15,0 0 0-15,0 0-1 16,0 0-17-16,0 2-6 16,0 8-75-16,-4 0-73 15,-4 2-144-15,-3 2-481 16</inkml:trace>
  <inkml:trace contextRef="#ctx0" brushRef="#br0" timeOffset="52733.43">16844 13404 505 0,'8'-9'81'15,"1"1"22"-15,0 3-23 16,1 3-9-16,-3 0-12 16,-3 2-6-16,-1 0-23 15,-1 0 3-15,-2 15-2 16,0 8-9-16,-15 5 16 15,-8 7-18-15,-6 6-1 16,-9 2 5-16,-3-1-13 16,3-1 10-16,-1-6 7 15,7-7 8-15,8-5 15 16,8-8-24-16,7-6-12 16,9-3-1-16,0-2-11 15,5-3 10-15,12-1-6 16,4 0 5-16,6 0 10 15,0 0-15-15,4-3 1 16,-1-6-2-16,0-2-13 16,3-1 19-16,0-2-15 15,2 1 1-15,-3 3 7 16,-6-1-31-16,0 8-40 16,-9 3-76-16,-9 0-97 15,-8 2-194-15</inkml:trace>
  <inkml:trace contextRef="#ctx0" brushRef="#br0" timeOffset="53285.7198">16660 13966 658 0,'0'0'54'16,"0"0"32"-16,0 0-22 15,0 0-23-15,0 0-30 16,-7-18-8-16,13 14-6 16,4 1-9-16,-3 1-33 15,-3-1-23-15,-1 3 7 16,-1 0-21-16,-2 0-42 15,0 0 23-15,0 0 39 16,0 0 20-16,0 0 38 16,0 0 28-16,0 0 30 15,0 0-15-15,-3 0 15 16,0 0 13-16,0 2-13 16,0 1 9-16,0-1-15 15,-2 1 0-15,0 1 15 16,0-1 1-16,2 1 7 15,-2-1-8-15,5 2-12 16,0-2 4-16,0 1-23 0,0-4 4 16,0 3-5-16,10-3-5 15,9 0 17-15,7-3-8 16,6-7-7-16,5-6-5 16,3-1-17-16,3-3 7 15,-4 6-11-15,-6 2-7 16,-4 5 14-16,-11 7-29 15,-10 0-102-15,-8 2-120 16,-13 10-318-16</inkml:trace>
  <inkml:trace contextRef="#ctx0" brushRef="#br0" timeOffset="53863.13">16156 13675 733 0,'0'0'71'15,"0"0"45"-15,0 0-37 16,0 0 1-16,-60 65-30 15,47-35-26-15,8 3 6 16,4-3-12-16,1-5-1 16,0-5 1-16,14-5-20 15,10-8 8-15,6-7-1 16,13 0-9-16,6-10 17 16,8-14-14-16,3-8 1 15,-5-1 5-15,-9-4-7 16,-20 3 9-16,-13 0 3 15,-13 7 48-15,-13 5 20 16,-24 7-21-16,-7 5-17 16,-5 10-16-16,1 0-16 15,2 4 5-15,10 11-15 16,9 3-1-16,17 1-71 16,10-2-103-16,0-7-115 15,16-4-320-15</inkml:trace>
  <inkml:trace contextRef="#ctx0" brushRef="#br0" timeOffset="57190.84">8407 13081 440 0,'-10'-19'46'16,"2"3"5"-16,0 0 4 15,0 4 15-15,4 3 1 16,1 0-26-16,2 3-2 16,-2-1-1-16,3 4-9 15,0-1-4-15,0 0-1 16,0-1-9-16,0 3 17 15,0-1-16-15,0 1-1 16,0 1-1-16,0 1 0 16,0 0-2-16,1 5-20 15,11 9 1-15,2 4 18 16,3 2-4-16,0 1 2 16,-1 0-3-16,-2 4-6 15,1-1 16-15,-3 5-12 16,-3 3 2-16,-1 3 2 15,1 0-8-15,-1-2 5 16,8-8-7-16,5-9-4 0,16-16 13 16,14-13 4-1,22-35 25-15,26-28 5 0,24-26-15 16,23-16-1-16,10-6-24 16,2 5-1-1,-4 11 12-15,-21 23-9 0,-22 22-7 16,-28 20-1-16,-24 17-6 15,-18 17 14-15,-17 9-15 16,-9 1 1-16,-10 22-30 16,-5 7-55-16,0 3-48 15,-27-1-179-15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3:42:19.663"/>
    </inkml:context>
    <inkml:brush xml:id="br0">
      <inkml:brushProperty name="width" value="0.05292" units="cm"/>
      <inkml:brushProperty name="height" value="0.05292" units="cm"/>
      <inkml:brushProperty name="color" value="#FF0000"/>
    </inkml:brush>
  </inkml:definitions>
  <inkml:trace contextRef="#ctx0" brushRef="#br0">18693 1122 199 0,'0'0'49'16,"0"0"-18"-16,0 0-9 15,0 0-2-15,0-1-37 16,2 1 34-16,-1 0 52 15,-1 0-34-15,0 0-9 16,0 0-2-16,0 0-3 16,0 0 1-16,0 0 8 15,0 0-2-15,0 0 20 16,0 0 10-16,0 0-11 16,0 0-2-16,-1 0-22 15,-6 0-10-15,-4 0-2 16,-3 0-1-16,-1 2 21 15,-3 0-11-15,-4-1-1 16,-6 2 16-16,-6-1-11 16,-6-2 11-16,-7 3 0 15,-8-3-13-15,-5 0 8 16,-7 0-1-16,-9 0-15 16,2-8 8-16,-7 1-17 15,-1-2 2-15,1 4-1 16,0 5-7-16,-2 0 20 15,4 0-18-15,-4 5 10 16,-5 8-4-16,1 5-9 16,-4-1 9-16,-1 0-11 0,-1 0-1 15,4 0 10-15,2-3-8 16,12-2 6 0,3-1 0-16,12-5-4 0,9 0 25 15,6-2-9-15,12-2-2 16,8-2-6-16,8 0-5 15,6 0 10-15,5 0-10 16,4 0-4-16,2 0 2 16,0 0-18-16,0 3-7 15,8 2-37-15,4 4 2 16,2 1-6-16,4 0-27 16,-3 3 1-16,0-3-36 15,-1-1-55-15,-5-3-44 16</inkml:trace>
  <inkml:trace contextRef="#ctx0" brushRef="#br0" timeOffset="713.22">16657 1134 311 0,'0'0'64'0,"0"0"19"16,0 0-10-16,0 0 6 15,3 0-46-15,-3 0-26 16,0 0 3-16,0 0-1 15,0 1 19-15,0 8 21 16,0 2 1-16,0 1 1 16,-5 3-28-16,-6 0-2 15,-3 0 8-15,-1-1 8 16,0 2 13-16,0-3-23 16,1 1-2-16,2-4-7 15,0 2-12-15,4-2-2 16,1-1-4-16,0-2-3 15,5-1 16-15,1-2-9 16,1-1 0-16,0-1-2 16,0 1-6-16,0-2 9 15,0 2-9-15,0 0 2 16,0 1 3-16,0 1-6 16,1 0 9-16,6 2-5 15,5 1-5-15,1-3 17 16,3-1-15-16,3 1 8 15,3-2 3-15,4-1-5 16,1-2 7-16,3 0-9 16,4 0-1-16,1 0 7 0,4 2-7 15,-3 1 3-15,-1 0-60 16,-10 1-219-16</inkml:trace>
  <inkml:trace contextRef="#ctx0" brushRef="#br0" timeOffset="2280.07">18829 1204 392 0,'0'0'54'15,"0"0"9"-15,-2 0-14 16,1 0 12-16,-1 0-20 15,2 2-11-15,0-2 5 16,0 0-7-16,0 0 1 16,0 0-13-16,0 0-3 15,0 0 9-15,0 0-12 16,0 0-3-16,0 0-2 16,0 0-7-16,6 0 14 15,6 0-4-15,7 0 29 0,5-8-9 16,3 2-5-1,6-1 1-15,3-1-12 0,3-2-11 16,0 2 3-16,4 2-6 16,3 2 4-16,3-1-3 15,2-1-10-15,-1 2 22 16,2-3 3-16,-1 2-13 16,-3-2 3-16,-5 2-9 15,-4 0 17-15,-3 2 7 16,-1 1-14-16,-5 0 7 15,-3-1-13-15,-1 1 12 16,-4-1 10-16,-2 3-13 16,0-2 8-16,-5-1-12 15,-2 2 2-15,-2 0 1 16,-1-1-12-16,-2 2 11 16,-5-1-7-16,-2 1-5 15,3 0 2-15,-2 0-65 16,-2 0-45-16,0-2-39 15,0-2-57-15,0 1-96 16</inkml:trace>
  <inkml:trace contextRef="#ctx0" brushRef="#br0" timeOffset="2954.55">19610 849 223 0,'0'0'67'16,"0"0"-29"-16,0 0 18 16,0 0 23-16,-1 2-9 15,1-2-9-15,0 0-8 16,0 0 4-16,0 0-8 15,0 0-21-15,0 2-1 16,0 3-13-16,5-1-9 16,6 1 24-16,3 1-16 15,6 3-3-15,2-1 4 16,2 2-14-16,0 2 5 16,4 2-4-16,-1 0-5 15,1 3 12-15,-2 1-10 16,-1 0 1-16,-2-2 4 15,-4-1-5-15,-4 0 7 16,0-2-8-16,-4-1 0 16,-3-2 10-16,-2 0-10 15,-3-2 10-15,-2-1 13 16,-1-1 37-16,0 0 21 0,0 2-21 16,0-1-18-16,-4 2-7 15,-5 2-16 1,-1 3 2-16,1-1-3 0,0 0-7 15,1 1 2-15,-1-2-15 16,3 0 6-16,1-1-11 16,2-1-52-16,-1-3-20 15,3-4-97-15,-4-3-136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4:18:39.503"/>
    </inkml:context>
    <inkml:brush xml:id="br0">
      <inkml:brushProperty name="width" value="0.05292" units="cm"/>
      <inkml:brushProperty name="height" value="0.05292" units="cm"/>
      <inkml:brushProperty name="color" value="#FF0000"/>
    </inkml:brush>
  </inkml:definitions>
  <inkml:trace contextRef="#ctx0" brushRef="#br0">19820 9157 236 0,'0'0'72'16,"0"0"-21"-16,-5-3-13 16,5-1 7-16,0 1-6 0,0 1-10 15,0-1 5-15,0 0 2 16,0 2 8-16,0-2 3 16,0 1-15-16,0 0-2 15,0 2-9-15,0-5-14 16,2 3 12-16,11-4-10 15,3-1 10-15,8-1 3 16,6-1-3-16,7-3 0 16,13-3-8-16,11-1-8 15,15-7 12-15,17 2-16 16,19-5 3-16,18-2 1 16,18-5-8-16,15-1 20 15,14-2 4-15,4-3-13 16,5-4 2-16,0 2-7 15,-2 2 6-15,-8 0-7 16,-10 3-6-16,-5 1 21 16,-7 7-19-16,-17 1 5 15,-17 3-1-15,-16 1-5 16,-19 7 14-16,-20 4-14 16,-17 3 3-16,-14 1 8 15,-11 4-9-15,-4 1 29 16,-3-1 26-16,0 1-25 15,1 1 9-15,2-1-25 16,-3 1 6-16,1-1 0 16,-4 1-16-16,1 2 8 15,-7 0-15-15,-7 0-32 16,0-5-126-16,-34-7-310 16</inkml:trace>
</inkml:ink>
</file>

<file path=ppt/ink/ink28.xml><?xml version="1.0" encoding="utf-8"?>
<inkml:ink xmlns:inkml="http://www.w3.org/2003/InkML">
  <inkml:definitions>
    <inkml:context xml:id="ctx0">
      <inkml:inkSource xml:id="inkSrc0">
        <inkml:traceFormat>
          <inkml:channel name="X" type="integer" max="3123" units="cm"/>
          <inkml:channel name="Y" type="integer" max="1769" units="cm"/>
          <inkml:channel name="T" type="integer" max="2.14748E9" units="dev"/>
        </inkml:traceFormat>
        <inkml:channelProperties>
          <inkml:channelProperty channel="X" name="resolution" value="100.90469" units="1/cm"/>
          <inkml:channelProperty channel="Y" name="resolution" value="101.60827" units="1/cm"/>
          <inkml:channelProperty channel="T" name="resolution" value="1" units="1/dev"/>
        </inkml:channelProperties>
      </inkml:inkSource>
      <inkml:timestamp xml:id="ts0" timeString="2021-11-19T04:57:12.97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4768 9164 0,'0'0'0,"0"0"0,0 0 15,0 0 1,0 0 0,0 0-16,0 0 15,0 0 1,0 0-16,0 0 16,0 0-1,0 0 1,0 0-16,11 108 15,-1-11 1,1-11-16,11 22 31,0 10-31,-1 11 16,-10-10 0,0 21-16,0-11 15,0 0 1,-11 1-16,11-1 15,-1 0 1,1 0 0,0 0-16,-11 1 15,0-1 1,0 0 0,-11-10-1,11 10-15,-11-11 16,1 11-16,-1 1 15,11-23 1,0 12 0,-11-1-1,0-10-15,0-33 16,11 11 0,-11-10-16,11 10 15,0 0 1,0 0-1,0-10-15,0-22 16,0-1 0,11 12-16,-11-22 15,0 0 1,0 0 0,0-10-1,-11-1-15</inkml:trace>
  <inkml:trace contextRef="#ctx0" brushRef="#br0" timeOffset="1489.203">1254 13536 0,'0'0'0,"0"0"16,0 0-1,0 0-15,0 0 16,0 0 0,0 0-1,0 0-15,0 0 16,0 0-1,0 0-15,0 0 16,87-21 0,-11-1-1,32 12 1,1-1-16,-1-11 16,11 11-1,-10 1-15,43-1 16,-22-11-1,-11 12 1,0-1-16,33 11 16,-22-11-1,-21 11-15,-1 0 32,22 0-32,1 0 15,-23 0-15,0 0 16,1 0-1,32 0-15,-33 0 32,1 0-32,-12 0 15,44 0 1,-11 0-16,-21 0 16,-1 0-1,12 11-15,21 0 16,-22-11-1,-11 0 1,12 10-16,42-10 16,-32 11-1,-21-11 1,-1 0 0,44 0-16,11 0 15,-44 0-15,11 0 16,44 0-1,-44-11 1,-11 1 0,22-1-16,33 0 15,-55 11 1,-11-11-16,12 1 16,53-1-1,-54 11 1,-10-11-16,-1 0 15,55 11 1,-44 0-16,-10-11 31,-12 1-31,33 10 16,22-11 0,-43 0-16,-1 0 15,1 1-15,21-1 31,-22 0-31,-32 0 16,-11 1 0,0-1-16,-21 11 15,-1 0 1,-21 0 0,-1-11-16,-10 0 15</inkml:trace>
  <inkml:trace contextRef="#ctx0" brushRef="#br0" timeOffset="3629.6103">4800 13353 0,'0'0'16,"0"0"-16,0 0 15,0 0 1,0 0-16,0 0 16,0 0-1,0 0 1,0 0-16,98-75 15,-33 21 1,0-11-16,0-10 31,11 0-31,0-1 16,32-10 0,-10 0-16,-11-11 15,10-11-15,23-10 31,10-11-31,-11 10 16,-11-10 0,-10 21-16,32-21 15,-21 21 1,-1-10-16,0 0 31,1 10-31,21-21 16,-21 21-16,-1-32 15,-10 21 1,-12 12 0,23-22-1,10-11-15,-21 21 16,-12 1 0,-10 32-16,0-11 15,0 0-15,11 0 31,-22 21-31,-11 12 16,-10 10 0,-12 11-16,1 11 15,-12-1 1,1 1 0,-11 10-1,0 1-15,0 10 16,-1 0-16,1 1 15,0-1 1,-11 0 0,0 0-1,0 11-15,0 0 16,0 0 0,0 0-16,0-11 15,0 11 1</inkml:trace>
  <inkml:trace contextRef="#ctx0" brushRef="#br0" timeOffset="6156.3732">4909 13364 0,'0'0'15,"0"0"-15,0 0 16,0 0-1,0 0-15,0 0 16,0 0 0,0 0-1,0 0 1,0 0-16,0 0 16,0 0-16,0 0 15,0 0 1,0 0-1,0 0 1,0 0-16,-87-11 16,22 1-1,11-1-15,-1 11 32,1 0-32,-11 0 15,11 0-15,-11 0 16,11 0-1,-1-11 1,1 11 0,0 0-16,0 0 15,-22 0 1,-11 0-16,22 0 16,0 0-1,11 0 1,0 0-16,-1 0 15,1 0 1,-22 0-16,-11 0 16,12 0-1,9 0 1,12 0-16,-11 0 16,11 0-1,-11 0 1,-22 11-1,-10 0-15,10-1 16,22 1 0,0-11-16,-11 11 15,0 0-15,-11-1 32,0 1-32,11-11 15,11 0 1,0 0-16,0 11 15,-11 0 1,11-1 0,0 1-16,11-11 15,0 0 1,10 0-16,12 0 16,10 0-1,0 0 1,1 0-1,10 0-15,0 0 16,0 0 0,0 0-16,1 0 15,-1 0 1,0 0 0,0 0-16,11 0 15,0 0 1,0 0-16,0 0 15,0 0 1,0 0 0,0 0-16,0 0 15,0 0 1,11 0-16,32 11 31,11 0-31,1-11 16,21 0-1,-1 0-15,1 0 16,22 0 0,10-11-1,-10 0-15,-33 0 16,11 1 0,-11 10-16,33 0 15,-1-11 1,1 0-1,-33 0 1,-11 1-16,0-1 16,-10 0-16,10 0 15,11 11 1,0 0 0,11 0-1,-11 0-15,0-10 16,-11 10-1,-10 0-15,10-11 16,11 11 0,11 0-1,22 0-15,-12 0 16,-21 0 0,0 0-16,0 0 15,1 0 1,9 0-1,12 0 1,-11-11-16,-22 11 16,1 0-16,-12 0 15,0 0 1,1 0 0,-1 0-1,0 0-15,1 0 16,-1 11-1,-10-11 1,-12 0-16,-10 0 16,0 0-1,0 0-15,-11 0 16,0 0 0,0 0-1,0 0 1,-11 0-16,0 0 15,-10 0 1,-12 0-16,-21 11 16,-55-1-1,-10-10 1,11 0-16,-12 11 16,-64 0-1,32-11-15,22 0 16,-54 11-1,10-11 1,44 0-16,0 10 16,-44 1-1,33-11-15,33 0 16,10 0 0,-21 11-1,11 0 1,32-1-16,0-10 15,22 0 1,10 0-16,12 11 16,10-11-1,0 0 1,1 0-16,10 0 16,0 0-1,0 0 1,0 0-1,0 11-15,-21 0 16</inkml:trace>
  <inkml:trace contextRef="#ctx0" brushRef="#br0" timeOffset="8195.268">2143 14602 0,'0'0'16,"0"0"-16,0 0 15,0 0 1,0 0-16,0 0 15,22 130 1,43 128 0,0-42-16,-11-12 15,-10-32 1,-22-75-16,-12-32 31,1-33-31,-11-10 16,0-11-1,0-1-15,-11-10 16,-10-53-16,-34-77 31,-10-42-31,0-22 16,33 54 0,-1 22-16,22 10 15,11 22 1,0 10-1,22 23-15,11 20 16,32 12 0,11 32-16,0 32 15,-22 0 1,0 11 0,-11 10-1,-10 22-15,-33 22 16,-11-22-1,-11-21 1,-10-22-16,-1-22 16,1 1-1,10-11-15,0-1 16,1 1 0,10 0-16,0-11 31,0 11-31,11 0 15,0-1-15,22 12 16,10 21 0,23 11-16,31 10 31,12-10-31,-22-21 16,0-23-1,-22-20-15,0-12 16,-10-10-1,-23-1 1,12-31-16,-11-44 16,-22-10-1,0 42-15,-11 22 16,-11 11 0,0 22-1,1 10 1,-1 0-16,0 11 15,1 11-15,-1 43 16,11 32 0,22 0-1,11-10 1,-1-1-16,1-21 16,10 0-1,1-22-15,32 0 16,43-32-1,-10-21 1,-22-22-16,-11-22 16,22-75-1,-11-43 1,-22-11-16,-32-11 16,-22 65-1,-11 22 1,-11 32-16,0 32 15,12 22-15,-1 10 16,0 11 0,0 11-1,0 11 1,0 75-16,11 87 16,0-1-1,22 11 1,11-11-16,-12-64 15,12-22 1,10-10-16,1-23 16,-1-20-1,0-12 1,1-21 0,-1-21-16,-21-12 15,21-42 1,-10-22-16,-12 22 15,-10 10 1,-11 33 0,0 10-16,0 1 15,0 10 1,0 11-16,0 11 31,11 43-31,11 21 16,-1-10-16,1-12 15,0-10 1,-11-21-16,-1-11 16,23 0-1,0-11 1,10-22 0,-11-21-16,1-22 15,0 1 1,-12 10-16,-10 0 15,-11 22 1,0 10 0,0 11-16,0 1 15,-11 10 1,0 0-16,1 32 31,10 33-31,0 10 16,10-21-16,12 0 15,0-22 1,-1-11 0,1 1-1,-11-11-15</inkml:trace>
  <inkml:trace contextRef="#ctx0" brushRef="#br0" timeOffset="8345.1674">5061 15173 0,'0'0'16</inkml:trace>
  <inkml:trace contextRef="#ctx0" brushRef="#br0" timeOffset="13049.7942">6351 14441 0,'0'0'0,"0"0"15,0 0 1,108-22-16,23 1 16,20-1-1,-20 12-15,-34 10 16,-32 21-1,-21 1 1,-12 21-16,-21 32 16,-33 22-1,-21 11-15,0-22 16,-1-11 0,1-10-1,10-22-15,12-11 16,-1-10-1,11-11-15,0-1 16,11 1 0,11 0-1,22 0 1,42-1-16,1 1 16,-11-11-1,0 0-15,-10 0 16,-12 0-1,-10 0 1,-12 0-16,-10-11 16</inkml:trace>
  <inkml:trace contextRef="#ctx0" brushRef="#br0" timeOffset="13299.667">6503 14990 0,'0'0'0,"0"0"16,76-11-1,21 1 1,33-12-16,-10-10 15,-23-1 1,1-20-16</inkml:trace>
  <inkml:trace contextRef="#ctx0" brushRef="#br0" timeOffset="13759.4183">7848 14462 0,'0'0'0,"0"0"31,0 0-31,0 0 16,130 44-16,-22-12 15,-10-11 1,-22-10-16,-22 0 16,-11 0-1,-21-11 1,-11 0 0,0 0-16,-11 0 15,0 10-15,-11 12 31,-11 10-31,-32 44 16,-33 31 0,0 1-16,33-22 15,11-32 1,21-11 0,0-21-1,11-12-15,1-10 16,10 0-16</inkml:trace>
  <inkml:trace contextRef="#ctx0" brushRef="#br0" timeOffset="14788.6424">8683 14312 0,'0'0'16,"0"0"-1,0 0-15,0 0 16,0 0-16,-33 75 31,11 11-31,1-21 16,10 10-1,0 1-15,0-12 16,11-10 0,11-22-1,0 1-15,10-12 16,23 1-1,10-22-15,0-22 16,1-10 0,-12-11-1,0-11 1,1-11-16,-12 1 16,-10 10-1,-11 11-15,-11 0 16,-11 10-1,-11 12-15,-10-1 32,-12 1-32,-10-1 15,-11 22 1,0 0-16,11 11 16,10 0-1,12 0 1,10 10-16,0 1 15,1-1 1,10-10-16</inkml:trace>
  <inkml:trace contextRef="#ctx0" brushRef="#br0" timeOffset="16567.6914">10548 14193 0,'0'0'0,"0"0"15,0 0-15,0 0 16,0 0 0,65-10-16,0 10 31,-11 21-31,-11 11 15,-10 22 1,0 22-16,-12-12 16,-21 12-1,-11-12 1,1-10-16,-12-11 16,11-21-1,0-12-15,0 1 31,11 0-31,-11-11 16,11 0 0,0 0-16,11-11 15,11-21-15,11-11 32,10-22-32,0 1 15,1-1 1,-23 22-16,1 11 15,-11 10 1,0 0-16,-11 12 31,0-1-31,0 0 16,0 0-16,0 1 16,0 10-1,0 0-15,0 0 31,-11 0-31,11 0 16,-11 10 0,0 23-16,0 21 15,11 10-15,0 1 32,22-1-32,0-10 15,21-11 1,55 0-16,10-10 15,-32-23 1,-11-20 0,-21-23-1</inkml:trace>
  <inkml:trace contextRef="#ctx0" brushRef="#br0" timeOffset="17717.6447">10125 14258 0,'0'0'0,"0"0"16,0 0 0,0 0-1,97 0-15,12 0 16,64-11-1,12-10-15,-33-12 32,-22 12-32,-11-1 15,-21 11 1,-33 11-16,-22 0 16,-21 0-1,-11 0-15,-11 0 16,0 22-1,-22 21 1,-32 22 0,-22 32-16,-22 10 15,-10-10-15,32-32 16,22-22 0,10-11-1,12-10 1,10-1-16,0-10 15,22 0 1,11 0-16,43 10 16,33-10-1,22-11 1,75 0-16,-43 0 16,-11-11-1,-11 11-15,22-11 31,-32 1-31,-33-1 16,-33 11 0,-10-11-16,-23 0 15,-10 0-15,-10-10 32</inkml:trace>
  <inkml:trace contextRef="#ctx0" brushRef="#br0" timeOffset="18017.8487">10439 14559 0,'0'0'0,"0"0"16,0 0 0,87-10-16,54-12 15,0 1 1,33-12 0,53 1-16,-53 0 15,10 10 1,-32 1-16</inkml:trace>
  <inkml:trace contextRef="#ctx0" brushRef="#br0" timeOffset="23193.9372">8205 15895 0,'0'0'0,"0"0"0,0 0 15,0 0-15,0 0 32,0 0-32,0 0 15,0 0 1,0 0-16,-108 107 16,32-42-16,0 10 31,0 1-31,11-1 15,0-10 1,11-11-16,0-1 16,10-9-1,23-23 1,-1 1 0,0-12-16,11 1 15,1 0-15,10-11 16,0 0-1,21 11 1,33 10 0,22 12-16,22-1 15,10-11 1,-10 1-16,10 10 16,-32-10-1,-11-11 1,-21-1-16,-12 1 15,-10 0 1,0-11-16,-11 0 16,-1 0-1</inkml:trace>
  <inkml:trace contextRef="#ctx0" brushRef="#br0" timeOffset="25071.5385">8054 15561 0,'0'0'16,"0"0"0,0 0-16,0 0 15,0 0 1,0 0-16,86-108 15,-21 22 1,0 0 0,-10 11-16,-1 10 15,-22 11 1,1 11 0,-11 21-1,-12 1-15,1-1 16,0 12-1,-11-1-15,0 0 16,0 0-16,0 1 31</inkml:trace>
  <inkml:trace contextRef="#ctx0" brushRef="#br0" timeOffset="26140.9553">8487 16196 0,'0'0'0,"0"0"16,0 0-1,0 0-15,0 0 16,0 0 0,0 0-16,0 0 15,0 0-15,0 0 32,0 0-32,0 0 15,0 0 1,0 0-16</inkml:trace>
  <inkml:trace contextRef="#ctx0" brushRef="#br0" timeOffset="27120.4335">6329 16132 0,'0'0'0,"0"0"16,0 0 0,98-11-1,-11 0-15,-11 0 16,-11 11 0,-22 0-1,-10 11 1,-12 11-16,1 42 15,-22 33-15,-11 11 16,-11-11 0,-10-11-1,-1 0 1,1-21-16,10-22 16,0-11-1,12-10-15,10-12 16,10 1-1,12 11 1,43-1-16,44-10 16,21-11-1,-22-11-15,-21-10 16,-33-1 0,-10 11-1,-44 1 1</inkml:trace>
  <inkml:trace contextRef="#ctx0" brushRef="#br0" timeOffset="27340.3225">6253 16638 0,'0'0'15,"0"0"1,0 0-16,163-11 16,0-11-1,10-21 1,-43-21 0</inkml:trace>
  <inkml:trace contextRef="#ctx0" brushRef="#br0" timeOffset="27830.0439">8758 16046 0,'0'0'15,"0"0"1,0 0-16,-54 75 16,0 11-1,11 22 1,21-22 0,22-22-16,0-20 15,11-23 1,10 1-1,23-12-15,-1-10 16,1-21 0,-12-1-16,-10 1 15,-11-12 1,0-20 0,-11-12-1,-22 0-15,0 12 16,0 10-16,1 21 15,-1 0 1,0 1 0,12 10-1,-1 0-15,11 11 16</inkml:trace>
  <inkml:trace contextRef="#ctx0" brushRef="#br0" timeOffset="28459.7066">10830 16272 0,'0'0'16,"0"0"-1,0 0-15,0 0 16,0 0 0,0 0-16,0 0 15,0 0 1,0 0-1,0 0-15,0 0 16,-76 75 0,32 22-16,34 0 31,31-33-31,23-10 16,10-11-1,43-10-15,12-33 16,21-22-1,-22-21 1,-32 0-16,-21 11 16,-23-11-1,-10 10-15,0-21 16,-12-10 0,-31-1-1,-23 11-15,-10 11 16,-22 0-1,-11 11-15,1 10 16,-23 22 0,-10 22-1,0 10 1,-98 11-16</inkml:trace>
  <inkml:trace contextRef="#ctx0" brushRef="#br0" timeOffset="80412.1047">3662 8733 0,'0'0'0,"0"0"0,0 0 15,0 0 1,0 0-16,65 76 15,21 32 1,12-1 0,0-21-1,10-21-15,-10-43 16,-22-22-16,-22-22 31,-11-10-31,-10-11 16,-1-22-1,-10-21-15,-22-22 16,-11 33 0,0 21-1,11 32-15,0 1 16,0-1 0,0 12-16,0 10 15,22 21 1,54 65-1,43 54 1,33 33-16,-33-44 16,-10-32-16,-33-22 15,-11-21 1,-33-22 0,-10 1-1,-11-1-15,-22 11 16,-11-22-1,-54 1-15,-32 0 16,-11-33 0,10-11-1,-10-21-15,10-11 16,44 0 0,0-32-16,11-32 31,32-54-31,66-44 15,10 44 1,22-22-16</inkml:trace>
  <inkml:trace contextRef="#ctx0" brushRef="#br1" timeOffset="146326.1675">4779 13364 0,'0'0'0,"0"0"0,0 0 16,0 0-16,0 0 15,0 0 1,0 0 0,0 0-1,0 0-15,0 0 16,0 0 0,0 0-16,-120 22 15,44-1 1,11 1-1,0-1-15,11-10 16,0 0 0,0 10-16,-1 1 31,1-1-31,0 1 16,0-1-1,10-10-15,-10 0 16,0 0-1,0 0-15,10-1 16,1 1 0,-11 0-1,-1 10 1,-10 1-16,-10-1 16,-12 1-1,11-11-15,11 0 16,-11 10-1,0 1 1,0-12-16,-32 12 16,21-11-1,0-1-15,22 1 16,-11 11 0,0-11-16,-11 10 31,-10 1-31,10-1 15,11 1 1,0-1-16,0 1 16,0-1-1,-10 1-15,-1-1 16,11 1 0,22-11-1,0-1 1,-1 1-16,1 0 15,0 0 1,0 0-16,-1-11 16,1 10-1,0 1 1,11 0-16,10 0 16,1-11-1,-1 10-15,11-10 16,1 0-1,-1 0-15,0 0 32,1 0-32,-1 0 15,-11 0 1</inkml:trace>
  <inkml:trace contextRef="#ctx0" brushRef="#br1" timeOffset="151565.0203">3033 13989 0,'0'0'0,"0"0"0,0 0 0,0 0 15,0 0 1,0 0-16,0 0 16,0 0-1,0 0-15,0 0 32,0 0-32,-76 75 15,22-32 1,-1-11-16,1 1 15,0-12 1,-11-10 0,11-11-16,10 0 15,12 0 1,10 0-16,11-11 31,0 1-31,11-1 16,0 0-16,22 0 15,32 11 1,22 0-16,0 0 16,-11 11-1,0 11 1,0-1 0,-11 1-16,-10-1 15,-1 1 1,-10-12-16,-12 1 15,-10 0 1,0 0 0,0-11-16,0-11 15</inkml:trace>
  <inkml:trace contextRef="#ctx0" brushRef="#br1" timeOffset="151944.8203">3119 14150 0,'0'0'16,"0"0"-16,0 0 15,0 0 1,0 0 0,0 0-1,0 0-15,0 0 16,0 0-16,0 0 31,0 0-31,0 0 16,0 0-1</inkml:trace>
  <inkml:trace contextRef="#ctx0" brushRef="#br1" timeOffset="152242.1084">3174 14269 0,'0'0'0,"0"0"16,0 0-1,0 0-15,0 0 16,0 0 0,76-22-1,-11-10 1,-11 0-16,-11 10 16,1 0-1</inkml:trace>
  <inkml:trace contextRef="#ctx0" brushRef="#br1" timeOffset="152868.4277">3672 13903 0,'0'0'15,"0"0"1,0 0-16,0 0 16,0 0-1,0 0 1,0 0 0,33 64-16,-11-21 15,-1-21 1,12-1-16,10-10 15,-10 0 1,-1-11 0,-21 0-16,0 0 15,0-11 1,-11 0-16,0 1 16,0-1-1,-11 0 1,0 0-16,0 0 15,1 1 1,-1-1 0,0 0-16,0 0 15,0 1 1,0-1 0,0 11-16,1 0 15</inkml:trace>
  <inkml:trace contextRef="#ctx0" brushRef="#br1" timeOffset="153090.9743">4106 14193 0,'0'0'0,"0"0"16,0 0-16,0 0 16,0 0-1,0 0 1,0 0 0</inkml:trace>
  <inkml:trace contextRef="#ctx0" brushRef="#br1" timeOffset="153680.5973">4475 13741 0,'0'0'15,"0"0"-15,0 0 16,0 0-1,0 0-15,0 0 16,0 0-16,0 0 31,0 0-31,0 0 16,-54 65 0,21-12-16,1 1 15,10-11 1,11-10-1,11-12-15,0 1 16,0-11 0,0-11-16,0 0 15,11 0 1,0-11 0,0 0-1,0 0-15,-11 0 16,10-10-1,-10-1-15,0 1 16,0-1 0,0 1-1,0-1-15,0 1 16,0-1 0,0 1-16,0 10 31,-10 0-31,10 0 15,0 1-15,0-1 16,0 0 0</inkml:trace>
  <inkml:trace contextRef="#ctx0" brushRef="#br1" timeOffset="154000.4283">4681 13687 0,'0'0'0,"0"0"15,0 0 1,0 0-16,0 0 15,0 0-15,0 0 32,-11 97-32,11-22 15,0 1 1,0-12-16,0-20 16,0-23-1,0-21-15</inkml:trace>
  <inkml:trace contextRef="#ctx0" brushRef="#br1" timeOffset="162748.0229">864 11189 0,'0'0'0,"0"0"0,21 75 16,23 76-1,10 107 1,0 1-16,-10 21 16,-1-65-1,0-64-15,1-54 16,-1-33-1,1-31 1,21-1-16,-11-21 16,-11-22-1,1-21 1,-1-22 0,11-75-16,-21 21 15,-22 22 1,-11 11-16,-11 21 15,0 11 1,0 10 0,0 12-16,0 10 15,1 11 1,-1 11-16,0 43 16,11 53-1,0 1 1,11-33-16,10-32 15,1 0 1,21-10-16,23-22 31,9-22-31,-10-32 16,1-22 0,-12-10-16,0-11 15,-21 10-15,-12 12 31,-10 10-31,-11 21 16,0 12 0,-11 10-16,0 0 15,-10 22 1,-23 54 0,1 75-16,21-33 15,11-31 1,11-33-16,0-22 15,0-21 1,11-10-16,0-12 31,11-32-31,-1-10 16,1 10-16,-11 22 16,0 10-1,-11 0 1,22 12-1,21 10-15,33 21 16,0 12 0,0-1-16,21-21 15,-10-22 1,-11-21 0,-11-22-16,-11-11 15,-10-64 1,-34-11-16,-42 0 15,-12 0 1,-10 0 0,22 54-1,10 43-15,11 10 16,0 23-16,1 10 16,20 64-1,23 98 1,43 118-1,-11-86-15,-22-22 16,-10-54 0,-22-53-16,-1-33 31,-10-10-31,0-12 16,0-10-16,0-32 15,0-75 1,11-98-1,22 22 1,-1 43-16,12 0 16,-12 54-1,-21 32-15,0 22 16,-11 10-16,0 22 31,0 11-31,-11 53 16,-21 66-1,-12 31-15,1-32 16,32-32 0,22-32-1,0-22 1,10-32-16,23-11 16,21-22-16,11-42 15,0-23 1,-11 12-1,-11 0 1,-22 21-16,-10 22 16,-11-1-1,-11 12-15,0 10 16,0 22 0,22 75-1,10 32-15,-10-10 16,0-54-1,-1-33-15,1-10 32,21-32-32,1-22 15,10-44 1,-22-10-16,-10-10 16,-22 21-1,0 10 1,0 33-16,0 22 15,0 10 1,0 22-16,54 150 16,33 130-1,0 32 1,-22-32-16,-11 21 16,-32-64-1,-22-11-15,-22-97 16,11-43-1,-10-44 1,10-20 0,-11-12-16,-10-10 15,-12-43-15,-43-141 16,-32-333 0,65-43-1,86 0 1</inkml:trace>
  <inkml:trace contextRef="#ctx0" brushRef="#br1" timeOffset="163362.8892">2490 12772 0,'0'0'0,"-97"21"16,-22 65-1,-12 44-15,-85 150 16,42 32 0,55 43-16,65-64 15,32 11 1,44-87 0,21-43-16,-11-96 15</inkml:trace>
  <inkml:trace contextRef="#ctx0" brushRef="#br1" timeOffset="163602.7631">1211 15604 0,'130'65'16,"-130"-65"-16,152 53 15,-11-31 1,-11-22 0,22-22-16</inkml:trace>
  <inkml:trace contextRef="#ctx0" brushRef="#br1" timeOffset="163792.6692">1992 15184 0,'0'0'15,"0"0"-15,-65 118 16,-11 33-1,-11 0-15,11-22 32</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1-19T04:17:45.118"/>
    </inkml:context>
    <inkml:brush xml:id="br0">
      <inkml:brushProperty name="width" value="0.05292" units="cm"/>
      <inkml:brushProperty name="height" value="0.05292" units="cm"/>
      <inkml:brushProperty name="color" value="#FF0000"/>
    </inkml:brush>
  </inkml:definitions>
  <inkml:trace contextRef="#ctx0" brushRef="#br0">4004 6791 0,'0'18'329,"18"-18"264,-18-18-421,18 18-156,-18-18-16,0 1 15,0 34 64,0 1-79,0 17 0,0 18 15,0 0-15,0 18 16,0-18-16,0 17 0,-18-17 15,0 71-15,18-72 16,0 1 0,-17 0-16,17 0 0,0 0 15,0-18 1,0 1-16,-18-19 0,36 1 0,-18 0 16,0-1-1,0-34 1,0-1 15,0 0-31,0 1 16,0-36-1,0 0-15,17 18 16,1 17-16,0 0 16,17-17-16,-17 17 15,-1 18-15,1-17 16,-1 17-16,19 0 15,-19-18-15,1 18 0,17 0 0,-17 18 16,0-18 0,-18 17-16,0 19 15,0-19 1,0 36-16,0-35 16,0-1-16,0 1 15,0 0-15,0-1 16,0 1-16,0 0 31</inkml:trace>
  <inkml:trace contextRef="#ctx0" brushRef="#br0" timeOffset="1494.1059">4622 7567 0,'17'71'16,"-34"-142"-16,34 159 0,1-88 0,0 18 16,17-18-16,-17-18 15,17 18-15,-18 0 0,1 0 16,0 0 0,-1 0-16,1 0 15,-36 0 63,1 0-78,-1 0 32,0 0-17,1 0-15,-1 18 16,1-18-1,-1 18-15,0-1 16,18 1 0,-17-18-16,17 17 31,-18-17-15,18-17 77,0-1-77,0 1-16,0-1 16,18-17-16,-18 17 15,17 0-15,-17 1 0,-17 17 63,-1 17-63,-17 1 15,-18 0 1,18 35-16,-1-18 0,19 0 16,-19 0-16,19 18 0,17-17 15,-18-1 1,0 0-16,18 0 0,0 18 15,18-17-15,0-1 16,-18 0-16,35 0 0,-17-17 16,-1 0-1,1-1-15,0-17 0,17 18 16,-18-18-16,19-18 16,-19 1-16,19-19 0,-1 19 15,-17-36-15,-1 18 0,1-1 16,-18-17-16,17 18 15,-17 0-15,0 0 0,0-1 16,-17 1 0,17 17-16,-18-17 0,1 17 15,-1 1-15,-17 17 16,17-18-16,0 18 0,1 0 16,-1 0-16,0 0 15,1 18 1,-1-18-16,1 17 0,-1 1 15,0 0-15,18-1 16,0 1-16,0 0 16,0-1-1,18-17-15,0 18 16,-1-18-16,18 0 16,-17 0-16,17 0 0,-17 0 15,17 0-15,-17 0 0,0 0 16,-1 0-1,1 0-15</inkml:trace>
  <inkml:trace contextRef="#ctx0" brushRef="#br0" timeOffset="1873.9147">5204 7373 0,'-18'124'0,"36"-248"0,-36 283 16,18-124-16,18 0 0,-1-17 15,1 0 1,17-1-16,1 1 0,-19-18 15,19 18 1,-19-18-16</inkml:trace>
  <inkml:trace contextRef="#ctx0" brushRef="#br0" timeOffset="2533.5481">5415 7549 0,'36'-35'0,"-19"18"15,36-19-15,-17 1 16,17 17-16,-18 1 15,18 17 1,-18-18-16,0 18 0,1 0 16,-1 18-16,-18-1 15,-17 19-15,18-1 0,-18 0 16,-18 18-16,18-18 16,-17 1-16,-1-1 15,1 0-15,-1-17 0,0 17 16,1-35-16,17 18 15,0-36 17,0 0-17,17-34-15,19 16 16,-1-17-16,0 0 0,0 1 16,1-1-16,-1 17 15,-17 19-15,-1-19 16,1 19-16,-1-1 0,1 1 15,-18-1 1,0 36 0,-18-1-1,18 1-15,-17 17 16,-1 0-16,-17 18 0,17-17 16,18 16-16,-17-16 15,17-1-15,17 0 0,-17-17 16,18 17-1,0-17-15,-1-18 0,18 17 16,1-17-16,-1 0 16,0-17-16,-17 17 0,17-18 15</inkml:trace>
  <inkml:trace contextRef="#ctx0" brushRef="#br0" timeOffset="2933.3381">6421 7267 0,'53'88'16,"-106"-176"-16,123 229 0,-70-88 0,0 18 15,0-18-15,0 0 16,0 0-16,0-1 0,-17-16 15,-1-1-15,1 18 16,-1-35-16,18 17 0,-18-17 16,18-1-1,-17-17-15,17 18 16,-18-18-16</inkml:trace>
  <inkml:trace contextRef="#ctx0" brushRef="#br0" timeOffset="3273.1509">6915 7691 0,'35'0'16,"18"17"-16,0-17 0,0 18 0,0-18 16,0 0-16,0 0 15,-18 0-15,18 0 0,-18 0 16,-17 0-1,17 0-15</inkml:trace>
  <inkml:trace contextRef="#ctx0" brushRef="#br0" timeOffset="3642.9552">6950 8043 0,'0'18'0,"18"-18"0,-1 0 16,72 0 0,-37 0-16,1 0 15,0-18-15,0 18 0,-18 0 16,1 0-16,-1 0 16,-17 0-16,-1 0 0,1 0 15,0 0 1,-18-17-16,0 34 31,0-34-31</inkml:trace>
  <inkml:trace contextRef="#ctx0" brushRef="#br0" timeOffset="6031.678">8255 7567 0,'-88'35'0,"176"-70"0,-211 106 15,105-54-15,-17 19 0,17-19 16,1 36 0,-19-18-16,19 1 0,-19 17 0,19 0 15,-18 52 1,35-52-16,0 35 15,17-52 1,36 34 0,-35-52-16,35 0 15,-18-18-15,18 17 16,17-34 0,1-1-1,0-17-15,-19-18 0,1 0 0,-17 0 16,-1 0-1,-17 0-15,17-35 16,-35 35-16,0 18 16,-18-18-16,18 17 15,-35 19-15,17-18 0,-35-1 16,36 19 0,-36-1-16,18 18 15,17 18 1,-17-1-16,-1 1 15,19 17-15,-1-17 16,0 17-16,1 0 0,17 36 16,0-36-16,35 18 15,0-35 1,1-18 0,-1 0-16,0 0 15,0 0-15,1-18 0,-19 18 16,19-17-1,-1-19-15,0 36 16,-17-17-16,-1 17 16</inkml:trace>
  <inkml:trace contextRef="#ctx0" brushRef="#br0" timeOffset="6490.9963">8837 8149 0,'-17'0'0,"34"0"0,-122 71 16,87-36-1,18 0-15,-18-17 0,18 0 16,18-18 0,17 0-1,1 0 1,16 0-16,-16 0 0,-1-18 15,36-17 1,-54-1-16,-17 1 16,0 17-1,-17 18-15,-1-17 16,-53 17-16,36 0 16,-18 0-1,36 0 1,-1 17-16,18 1 15</inkml:trace>
  <inkml:trace contextRef="#ctx0" brushRef="#br0" timeOffset="7131.425">9455 7849 0,'0'0'0,"70"71"0,-52-36 15,-18 0-15,0 1 16,-18-1-16,1 0 16,-19 18-16,1-35 0,18 17 15,-1-17 1,0-18-16,18 17 0,-17-17 15,17-17 1,17-1-16,-17 0 16,36-17-16,52-53 15,-53 35-15,0 18 16,1-18-16,-19 18 16,1-1-16,-1 1 15,1 17-15,0 1 0,-36 17 31,0 0-15,1 17-16,-18 1 0,-1 0 0,19 17 16,-1 0-1,0 1-15,18-1 0,0 0 16,0 0 0,0 1-16,18-1 0,0 0 0,-1-17 15,1-1 1,17 1-16,0-18 15,1 0-15,-1 0 16,18 0-16</inkml:trace>
  <inkml:trace contextRef="#ctx0" brushRef="#br0" timeOffset="7541.1659">10107 7955 0,'-35'106'0,"70"-212"0,-87 265 16,52-124-16,-18 0 0,18 1 15,18-19-15,-1 1 16,1-18-16,17 0 0,-17 0 15,-1 0-15,19 0 16,17-18-16,-18 1 16,0-19-16,-17 19 0,-1-18 15,-17-1 1,0 1-16,0 17 0,-17 1 0,-1-1 16,0 0-1,-17 18-15,0 0 0,0 0 16,-1 0-16,19 0 15,-19 0-15,36 18 0,-17 0 16,-1-1-16,18 1 0,-17-18 16,17 18-1,0-1-15</inkml:trace>
  <inkml:trace contextRef="#ctx0" brushRef="#br0" timeOffset="7821.0332">10707 7938 0,'18'0'0,"17"0"16,18 0-16,18 0 16,-1 0-16,-17-18 0,0 18 15,0-18-15,-18 1 0,-17 17 16,-1-18 0,1 18-16</inkml:trace>
  <inkml:trace contextRef="#ctx0" brushRef="#br0" timeOffset="8080.8791">10972 7761 0,'0'35'0,"0"-17"0,0 17 16,0 18-16,0-17 15,-18 16-15,18-16 0,-18-1 16,18 18-16,0-18 16,-17-17-16,-1 17 0,18-17 15</inkml:trace>
  <inkml:trace contextRef="#ctx0" brushRef="#br0" timeOffset="8710.5398">11713 7620 0,'-36'18'16,"72"-36"-16,-125 124 0,72-53 0,-1 17 15,18-17-15,0 18 16,0-18-16,0 0 0,18 0 15,17-36-15,0 1 0,1-1 16,16-17 0,1 0-16,0-17 0,0-1 15,-17-17 1,16 0-16,-16-1 0,-1-17 16,-17 1-16,-1-1 15,1 0-15,-18-18 16,0 36-16,-18-18 0,1 18 0,-1 17 15,-17-17-15,-1 35 16,1-18-16,-18 18 16,18 0-16,-18 0 15,18 18-15,-1-1 0,19 19 16,-18-1 0,17 0-16,0 0 0,1 1 15,17-1 1,17 0-16,-17-17 0,18 17 0,17-17 15,0 0-15,1-18 0,-1 0 16,0 0 0,1 0-16,-1 0 0,0-18 15,0 0-15,1 1 16,-19 17-16,1-18 0,-18 0 16</inkml:trace>
  <inkml:trace contextRef="#ctx0" brushRef="#br0" timeOffset="9010.3828">12259 7849 0,'0'18'16,"0"0"-16,0 17 0,0 0 15,18 0 1,-18 18-16,0-17 0,18-1 16,-18 0-16,0 0 15,0 1-15,0-19 0,0 1 16,0 0-16,0-1 0,0 1 31</inkml:trace>
  <inkml:trace contextRef="#ctx0" brushRef="#br0" timeOffset="9789.9638">12718 7691 0,'35'-36'0,"-70"72"0,88-72 16,-18 19-16,0 17 16,1 0-16,-1 17 0,-17-17 15,-1 0 1,-17 18-16,0 17 0,18 0 15,-18 18-15,18 0 0,-18 0 16,-18-17-16,-17 16 16,-18-16-16,0-1 0,18-17 15,-1 17 1,1-17-16,17-18 0,1 17 16,17-34-1,17-1-15,1 0 16,0 1-16,17-19 0,0 1 15,0 0 1,1 0-16,-1-1 0,0-17 16,1 18-16,-1-18 15,-18 18-15,19 0 0,-19 17 16,1-17 0,-18 17-16,18 18 0,-18-18 15,-18 18-15,0 0 16,-17 18-1,0 0-15,17 17 0,-17-17 16,17 17 0,1 18-16,-1 0 0,18-18 15,0 18-15,-18-18 16,36 0-16,-18 1 0,18-1 16,-1-17-1,1-1-15,0 1 0,17 0 16,0-18-16,0 0 0,-17 0 15,17-18-15,1 18 16,-1-18-16,-17 1 0,-1-1 16,-17 0-1</inkml:trace>
  <inkml:trace contextRef="#ctx0" brushRef="#br0" timeOffset="10092.9548">13406 7832 0,'0'17'31,"18"19"-15,-18-1-16,17 0 16,1 18-1,-18-18-15,17 1 0,1-1 16,-18-17-16,0-1 16</inkml:trace>
  <inkml:trace contextRef="#ctx0" brushRef="#br0" timeOffset="10381.1404">13776 7849 0,'18'0'0,"17"0"0,-17 0 16,17 0-16,0 0 16,1-17-16,-1-1 0,0 0 15,1 18-15,-1-17 16,-18 17-16,1-18 0,0 18 15,-18-18-15,17 18 16</inkml:trace>
  <inkml:trace contextRef="#ctx0" brushRef="#br0" timeOffset="10690.9748">13865 7638 0,'0'17'0,"0"1"0,0 17 15,0 18 1,0 0-16,-18 0 0,18 0 15,0-18-15,0 0 0,0 1 16,0-1 0,0 0-16,0-17 0,0 0 0,0-1 15,18-17 17</inkml:trace>
  <inkml:trace contextRef="#ctx0" brushRef="#br0" timeOffset="10910.8617">14517 8026 0</inkml:trace>
  <inkml:trace contextRef="#ctx0" brushRef="#br0" timeOffset="11080.7645">14711 7955 0,'0'0'0,"18"0"0,-1 0 15</inkml:trace>
  <inkml:trace contextRef="#ctx0" brushRef="#br0" timeOffset="11220.6936">15152 7938 0</inkml:trace>
  <inkml:trace contextRef="#ctx0" brushRef="#br0" timeOffset="11380.6046">15399 7938 0,'0'0'0,"0"-18"0</inkml:trace>
  <inkml:trace contextRef="#ctx0" brushRef="#br0" timeOffset="11530.5238">15628 7902 0,'18'0'0,"-36"0"0</inkml:trace>
  <inkml:trace contextRef="#ctx0" brushRef="#br0" timeOffset="11810.3738">15981 7726 0,'18'0'15,"35"0"1,0 0-16,0 0 0,-1-18 16,1 18-16,-35 0 15,17 0-15,-17-17 0</inkml:trace>
  <inkml:trace contextRef="#ctx0" brushRef="#br0" timeOffset="12060.2542">15981 7620 0,'18'18'0,"-18"-1"0,0 1 0,0 17 15,0 18 1,0 0-16,17-18 0,-17 18 16,0-17-16,-17-1 15,-1-18-15,1 19 0,-1-19 16,18 1 0</inkml:trace>
  <inkml:trace contextRef="#ctx0" brushRef="#br0" timeOffset="12639.9296">16651 7497 0,'-88'105'0,"176"-210"0,-193 263 15,87-105-15,0 18 0,1-18 16,17 0-16,0 0 16,17-18-16,1 0 0,17-17 15,1-1-15,16-17 0,-16 18 16,17-36-1,0 18-15,-1-17 0,1-19 16,-17 1-16,-1 0 16,0-18-16,-17 18 0,0-18 15,-18 0 1,17-18-16,-34 18 0,17-17 16,-36 35-16,19-1 15,-19 19-15,-17-1 0,36 18 16,-19 0-16,1 0 0,18 18 15,-19-1 1,19 19-16,-1-1 0,-17 0 16,35 0-16,-18 1 15,18 17-15,18-18 0,-18 0 16,35 0 0,-17-17-16,17 0 0,0-18 15,0 0-15,1 0 0,-1 0 16,18 0-16,-35-18 15,17 18-15,-17-18 0,17 1 16,-18 17 0,1 0-16</inkml:trace>
  <inkml:trace contextRef="#ctx0" brushRef="#br0" timeOffset="13069.7006">17304 7902 0,'-18'18'0,"36"-36"0,-36 71 0,18-35 15,0-1-15,0 19 0,0-19 31,0 1-31,0-36 63,0-17-63,18 0 16,0 0-16,-1 17 15,19-17-15,-19 17 16,19 18-16,-19 0 0,1 0 0,-1 18 31,-17-1-31,0 1 16,0 0-16,0-1 15,0 1-15,0-1 0,0 1 32</inkml:trace>
  <inkml:trace contextRef="#ctx0" brushRef="#br0" timeOffset="14319.0583">17798 7655 0,'71'-17'0,"-142"34"0,177-34 15,-71 17-15,-17 0 0,-1 17 16,1 1-16,0 0 16,-1 17-16,-17 0 0,0 0 15,-17 1-15,-1-1 0,0 0 16,1-17-1,-19 17-15,1-17 0,18-1 16,-1 1-16,18-36 47,18 1-47,17-18 16,0-18-16,18 0 0,-18 0 15,-17 17-15,17 1 16,-35 0-16,18 17 0,-18 1 15,0-1 1,0 0 0,-18 36-1,-17-18-15,17 18 16,1-1 0,-1 19-16,0-1 0,1 0 15,17 18-15,0-18 0,-18 1 16,36-1-16,-18 0 15,17-17-15,1-1 0,0 1 16,-1-18 0,19 0-16,-1 18 0,0-18 15,0-18 1,1 18-16,-1 0 0,0-18 0,-17 1 16,17-1-16,-17 1 0,17-36 31,-17 17-31,-18 19 0,0-1 15,0 0-15,0 1 16,0-1-16,0 36 31,0-1-15,0 19 0,0-1-16,-18-17 0,18 17 15,0 0-15,-18 0 0,1 1 16,17-19-1,0 1-15,0 0 0,0-36 63,0 0-47,0-17-16,17 0 15,1-18-15,0 18 16,-1-1-16,1 19 0,0-19 15,-1 19 1,1 17-16,0 0 0,-1-18 16,1 18-16,-18 18 15,17-18-15,1 0 16,-18 17 0,0 19-16,0-19 15,0 19-15,0-1 0,0 0 16,0 0-16,0 1 15,0-1-15,0 0 0,0-17 16,0 17 0,0-17-16,18 17 0,-18-17 15,17-18 1,-17 17-16,36-17 0,-19 18 16,1-18-16,17 0 0,-17-18 31,-1 18-31,1-17 0,0-1 0,17-17 15,-17 0-15,17 17 16,-17-17-16,-18 17 16,0 0-16,0 1 15,-18-1-15,0 18 16,1-18-16,-36 18 16</inkml:trace>
  <inkml:trace contextRef="#ctx0" brushRef="#br0" timeOffset="18717.1568">4269 9384 0,'0'212'16,"0"-424"-16,18 494 15,-18-247-15,17-17 0,1 0 16,0-18-1,-1 0 1,1 0-16,17-18 16,-17-17-16,17-1 0,0 1 15,1 0-15,-19 0 16,1 17-16,-1-17 16,-17 17-16,0-17 0,0 17 15,0 1-15,0-1 16,0 0-16,0 36 78,0 17-62,0 0-16,0 1 15,-17-1-15,-1 53 16,18-17-1,0-18-15,18 0 0,-1 17 16,1 1-16,0-1 16,-1 1-16,1 88 15,-18-89-15,0-17 16,-18 88 0,1-53-16,-1-70 15,-17 0 1,35-1-16,-18-17 0,1 0 15,-19 18 1,19-36-16,-36 18 16,35-17-16,0-19 15,1 19 1,-1-89-16,18 53 16,18 0-16,-18 0 15,17 0-15,1 0 0,0 18 16,-18-18-1,17 18-15,19 0 0,-19-1 16,19 1-16,-19 0 16,18-1-16,1 1 15,-1 18-15,-17-1 0,-1 0 0,-17 1 63</inkml:trace>
  <inkml:trace contextRef="#ctx0" brushRef="#br0" timeOffset="19166.9124">4992 9278 0,'0'18'0,"-17"-1"15,-1 19-15,-17-1 16,-1 0-16,19 18 0,-19-18 16,19 1-16,-1-19 15,18 1-15,-18 0 0,18-1 16,-17-17-1,17 18-15,17-18 16</inkml:trace>
  <inkml:trace contextRef="#ctx0" brushRef="#br0" timeOffset="20122.7818">5186 9984 0,'0'0'16,"35"0"0,-17 0-16,17 0 15,1-18-15,-1 18 16,-17 0-16,-1 0 15,1 0 1</inkml:trace>
  <inkml:trace contextRef="#ctx0" brushRef="#br0" timeOffset="21336.0683">5027 10389 0,'18'0'15,"0"0"63,-1 0-78,36 0 0,0-17 16,18 17 0,-1-18-16,-17 0 0,18 18 15,-36 0-15,0 0 16,-17 0-16,0 0 0,-1 0 15,1 0-15,-36 0 32,36 0 30</inkml:trace>
  <inkml:trace contextRef="#ctx0" brushRef="#br0" timeOffset="22255.5741">6880 9737 0,'0'-36'0,"0"72"0,-18-107 16,0 53-16,-17-17 0,0 35 16,-1-17-1,1 17-15,0 17 0,0-17 0,-18 0 16,35 18 0,-17-1-16,-1 19 0,19-19 15,-1 19-15,1-1 16,-1 0-16,18 1 15,0-1-15,0 0 0,18 0 0,-1-17 16,1 0 0,17-1-16,0-17 0,1 0 15,-1-17-15,-17 17 16,17-36-16,0 19 0,-17-1 16,-1 0-1,19-17-15,-19 18 0,-17-1 16,18 0-1,-18-17-15,0 17 0,0 1 16,0-1-16,0 0 16,0 36 15,0 0-15,0 17-16,18 36 0,-1-19 15,1 37 1,0-19-16,-1 18 0,-17-17 15,18 17-15,-18-17 16,0 17-16,0-18 16,0-17-16,-18-17 0,18-19 15,-17 1 1,-1-18-16,-17 0 16,17 0-16,-17-18 15,17 18-15,-17-35 0,17 0 16,0 17-16,1-17 15,-1 0 1,18-1-16,-17 1 0,17 0 16,0-1-16,17-17 15,-17 18-15,18 0 0,-1 0 16,1-1 0,0 1-16,17 0 0,-17 17 15,-1-17-15,1 17 16,0 1-16,-18-1 0,17 18 15,-17-18-15,18 18 16</inkml:trace>
  <inkml:trace contextRef="#ctx0" brushRef="#br0" timeOffset="22645.3686">7709 9243 0,'-53'35'15,"35"0"-15,-17 1 0,-1 17 16,1 17-16,0 1 16,0 17-16,-1 0 15,19 18-15,-1 0 16,0 0-16,18-1 0,0-16 16,18-1-16,17-35 15,1 17-15,-1-34 16,18-1-16,0-18 15,-18 1-15,18-36 16,0 1-16,17-36 16,-17 18-16</inkml:trace>
  <inkml:trace contextRef="#ctx0" brushRef="#br0" timeOffset="23135.1041">7885 9543 0,'0'17'15,"0"19"-15,0-1 0,0 35 16,0 1-16,0 0 0,18-19 15,-18 19-15,17-18 16,-17 0-16,18 0 0,-18-18 16,0-17-1,0-1-15,17-34 32,1-1-32,0-17 15,-1-1 1,1-16-16,0-1 0,-1 0 15,1 17-15,0 19 0,-1-1 16,1 18 0,0 18-16,-18-1 15,17 19 1,1 17-16,-18-18 0,17 18 16,1-18-16,0 0 15,-1 1-15,-17-19 0,18 1 16,-18 0-16</inkml:trace>
  <inkml:trace contextRef="#ctx0" brushRef="#br0" timeOffset="23604.8671">8485 9931 0,'-18'17'15,"36"-34"-15,-36 87 0,0-34 16,1 16-16,17 1 0,0-17 16,0-19-1,17 1-15,19 0 0,-1-18 16,0 0-16,0 0 0,1-18 15,-1 0-15,0-17 16,1 0-16,-19 17 0,1-17 16,0 0-1,-18-1-15,0 1 0,-18 0 16,0-1-16,-17 19 16,0-1-16,-1 18 0,1 0 15,0 0-15,0 18 0,17-18 16,0 17-1,18 1-15,-17 17 0,17-17 16,17 0-16,-17 17 16,0-17-16,18-1 0,0 1 15,-1-18 1,18 17-16,1-17 0,-1 0 16,-17 0-16,17 0 15,18 0-15,-18-17 0,18-1 16,-18 1-16</inkml:trace>
  <inkml:trace contextRef="#ctx0" brushRef="#br0" timeOffset="23914.6951">9349 9543 0,'-35'35'0,"70"-70"0,-106 105 0,36-35 0,17 18 16,-17 18-1,18-18-15,17 0 0,0 17 16,0-34-16,0 17 0,17-36 15,18 18-15,-17-35 16,17 18-16,18-18 16,-17 0-16,17-18 15,-1 1-15,1-1 0</inkml:trace>
  <inkml:trace contextRef="#ctx0" brushRef="#br0" timeOffset="24494.3761">9561 9772 0,'88'-35'0,"-176"70"0,211-70 0,-88 35 16,1 0-16,-1 17 0,-17 1 15,-1 0 1,1-1-16,-18 19 0,0-19 16,0 18-16,-18 18 15,1-17-15,-1-1 0,0-17 16,1-1 0,-1-17-16,18 18 0,-18-18 15,18-18 1,18-17-1,0 17-15,-1-17 0,19-18 16,-1 18 0,0-18-16,-17 18 0,17-1 15,-17 1-15,-1 17 16,1 1-16,-18-1 0,18 0 16,-36 18-1,18 18 1,-18 0-16,1-1 0,17 1 15,-18 17-15,0 1 16,1-1-16,17 18 0,-18 0 16,18-18-1,0 0-15,18-17 0,-1 17 16,1-17 0,0-18-16,17 17 0,0-17 0,1 0 15,-1 0-15,18-17 0,-36 17 16,19-18-1,-19 1-15</inkml:trace>
  <inkml:trace contextRef="#ctx0" brushRef="#br0" timeOffset="24871.6789">10354 9437 0,'18'0'0,"0"0"0,-1 17 16,1 19-1,17-1-15,0 0 0,18 18 16,-17 0-16,-19-18 16,1 18-16,0-17 0,-18 17 15,0-18 1,0 18-16,-18-18 0,0 0 16,1 1-16,-1-19 0,18 1 15,-18-18-15,18 17 16,-17-17-16</inkml:trace>
  <inkml:trace contextRef="#ctx0" brushRef="#br0" timeOffset="25388.6734">10601 8925 0,'18'0'0,"53"18"0,-19-18 16,1 35-16,18 0 15,-1 36-15,1 0 16,-18-1-16,0 18 0,-18 1 16,0-19-16,1 18 0,-19 18 15,1-18 1,-18-17-16,-18 17 0,18 0 15,-35-17-15,17-1 16,-17-17-16,17 0 0,-17 0 16,18 0-1,-19-18-15,19-17 16,-19 17-16,19-17 0,-19 0 16,19-18-16,-1 17 15,1-17-15,-1 0 31,0 0-31,1 0 0,17-17 16,-18 17 0</inkml:trace>
  <inkml:trace contextRef="#ctx0" brushRef="#br0" timeOffset="27837.366">12101 9684 0,'-71'35'15,"142"-70"-15,-177 88 0,88 0 0,-17-18 0,17 18 16,18 0-1,-17 0-15,17-18 0,0 18 16,17-18 0,1 0-16,17-17 0,0-18 0,1 18 15,17-18-15,-18-18 16,53-17 0,-53 17-16,18-52 15,-53 34 1,0 19-16,0-19 0,0 1 0,-17 17 15,-36-34 1,35 52-16,-52 0 16,52 0-1,-17 0-15,17 0 0,0 17 16,1-17-16,-19 35 16,19-17-1,17 17-15,0-17 16,17-36-1,36 18 1,0 0 0,35 0-16,-35-17 15,36-19-15,-72 19 16,18-18 0,-35 17-16,-17-17 15,17 17 1,-18 18-16,1 0 15,-1 0-15,0 0 16,1 0-16,-1 0 16,18 18-16,-18-18 15,18 35 1,0-17-16,18-1 16,17 1-1,18-18-15,18 17 16,-36 1-1,0 0-15,-17-1 0,0-17 16,-18 18-16,0 0 16,0-1-16,0 1 15,0 0-15,0-1 16,0 1-16,0-1 16,0 19-16,-18-1 0,18-17 15,0 17 1,0-17-16,0-1 0,18 1 15,-1-18 1,1 0 0,0 0-16,17 0 15,-18 0-15,1-18 16,17 1-16,-17-1 0,0-17 16,17-18-1</inkml:trace>
  <inkml:trace contextRef="#ctx0" brushRef="#br0" timeOffset="28662.7346">13512 9754 0,'-36'71'0,"19"-18"16,17 53-1,17-71-15,19-17 0,-19-18 16,19 0-16,-1 0 15,-17-18-15,17 0 0,0-17 16,-17 0-16,-1-1 16,-17 1-16,18 0 15,-18 0-15,18-1 0,-18 1 16,0 17 0,0 36 15,0 17-31,0 1 0,0 17 15,0 35 1,17-18-16,-17 18 0,18 1 0,17-19 16,-17 18-16,-18 1 15,18-1 1,-1 0-16,-17 0 0,0-17 16,0-18-16,0 0 15,-17-18-15,-19 0 0,19-17 16,-19-1-16,19 1 15,-19-18-15,1 0 16,17 0-16,1 0 16,-18 0-16,17-18 0,0 1 15,-17-1-15,35 0 0,-18-17 16,18 0 0,0-18-16,0 0 0,0 0 0,0-17 31,36-1-31,-19 1 0,19-1 15,-19 0 1,1 18-16,17 18 0,-35 0 0,18 0 16,-1-1-1,1 1-15,17 0 0</inkml:trace>
  <inkml:trace contextRef="#ctx0" brushRef="#br0" timeOffset="29062.5275">14429 9454 0,'0'0'0,"-53"53"16,-18 36-16,54-19 0,-18-17 16,-1 35-1,19 0-15,17-17 0,-18 17 16,18-17-16,0-1 15,18 1-15,-1-18 16,1-18 0,52 18-16,-34-53 0,17 18 15,-18-36-15,18 18 16,-18-18-16,18-17 16,0 17-16</inkml:trace>
  <inkml:trace contextRef="#ctx0" brushRef="#br0" timeOffset="29622.2237">14658 9772 0,'0'-18'16,"18"18"-16,17-17 16,0-1-16,18 0 0,-17 1 15,17-1-15,-18 18 0,0 0 16,0 0-16,-17 18 16,0-1-16,-18 1 0,0 17 15,0 1 1,0 17-16,0-18 0,-18 18 0,0-18 15,18 0 1,-35 1-16,17 16 0,1-16 16,-1-1-16,1-17 0,-1 17 15,18 0 1,-18-17-16,18-1 0,18-17 62,0 0-46,17 0 0,35 0-16,-17 0 0,0-17 15,0 17-15,-18-18 0,18 18 16,-35-17 0,0 17-16,-1 0 0,1 0 15,-36 0 1</inkml:trace>
  <inkml:trace contextRef="#ctx0" brushRef="#br0" timeOffset="29932.0715">14570 10037 0,'18'0'16,"17"0"-16,0 0 15,1-18 1,16 18-16,1 0 0,0-18 16,-17 18-16,-19-17 0,1 17 15,-1 0 1</inkml:trace>
  <inkml:trace contextRef="#ctx0" brushRef="#br0" timeOffset="30381.8174">15223 9384 0,'17'0'16,"-34"0"-16,70 0 0,-18 0 0,18 18 0,0-18 16,17 17-1,1 18-15,17 1 0,-17-1 16,-18 0-16,-1 36 15,-16-18-15,-1 17 0,-35 19 16,0-19-16,0 18 0,0 0 16,0-17-16,-18-18 15,18 17-15,-17-17 16,-1 0 0,0 0-16,1 0 0,-18-18 15,-1 18 1,1-35-16,0 0 0,-18-1 15,17 1-15,-16-18 16,-1 0-16,0 0 0</inkml:trace>
  <inkml:trace contextRef="#ctx0" brushRef="#br0" timeOffset="31454.9206">13812 9772 0,'0'-18'31,"0"1"0,0-1-15,-18 18-16,0 0 15,1 0 1,-1 0-16,0 0 16,1 0-1,-1 0-15,0 0 16,1 0 0,-1 0-16,1 0 15,-1 0 1,0 18-1,1-18 1,-1 0 0,18 17-16,-18-17 15,1 0 1,-19 0-16,1 18 0,0-18 16,17 18-16,1-18 15,-1 17-15,36-17 16,-18-17-16,0 34 15,0 1 1,17 0 15</inkml:trace>
  <inkml:trace contextRef="#ctx0" brushRef="#br0" timeOffset="33213.9869">16616 9843 0,'0'17'0,"0"1"16,0 35-16,-17-18 0,17 18 15,-18-18-15,0 0 16,18-17-16,0 0 0,18-18 31,0 0-31,-1 0 16,18-18-1,-17 0-15,0 1 0,17-1 0,-17-17 16,-1 0 0,1 17-16,-18-17 0,0 17 15,0 0-15,0 36 31,-18 0-31,18 17 16,-17-17 0,17 17-16,0-17 0,0-1 15,17-17-15,1 0 16,0 0-16,17 0 16,0 0-16,-17 0 0,17 0 15,-35-17 1,18-1-16,-18 0 0,0-17 15,0 0 1,0 17-16,0-17 0,-18 35 0,0-18 16,-17 18-1,17-17-15,1 17 0,-1 0 16,18 17 0,0 1-1</inkml:trace>
  <inkml:trace contextRef="#ctx0" brushRef="#br0" timeOffset="34669.9786">17004 9701 0,'0'106'16,"0"-212"-16,0 265 0,18-106 0,0-18 16,-1 1-16,-17-1 15,0-17-15,0-1 16,0 1-1,0-36 1,18 1 0,-18-1-1,17-17-15,1-1 0,0 1 16,17 0 0,-17 0-16,-1 17 0,1 0 15,0 1-15,-1 17 16,1 0-16,-1 0 15,-17 17-15,0 1 16,0 0 0,0 17-16,0 0 0,0 18 15,18-18-15,0 1 16,-1-1-16,1-18 0,0-17 16,17 0-1,0 0-15,18 0 0,-18 0 16,18-17-16,-17-1 0,17 1 15,-18-1-15,0 0 16,0-17-16,1 17 0,-19 1 16,1-19-1,-18 19-15,0-1 0,0-17 16,-18 35-16,18-18 16,-17 18-16,-1-17 0,0 17 15,1 0 1,-1 17-16,-17-17 0,17 0 15,1 18-15,-1 0 16,0-1-16,1 18 0,-1-17 16,18 17-16,0 1 0,0-1 15,0 0 1,0 0-16,0 1 0,35-1 16,-17-35-1,17 18-15,-17-18 16,17 0-16,0 0 0,1 0 0,-1-18 15,18 0 1,-18 1-16,0-19 0,1 1 16,-1 18-16,-17-19 15,-1 1-15,1 0 0,-18-1 16,17 19 0,-17-18-16,-17 17 0,17 0 15,0 1 1,-18 17-1,36 0-15,-1 0 32,19 0-17,-19 0-15,19 0 16,-1 0-16,-17 17 0,-1-17 16,1 18-1,-18 0-15,0-1 16,0 1-16,0 17 0,0-17 15,-18 17-15,18 0 16,-17 1-16,-1-19 0,18 18 16,0-17-1,0 0-15,0-1 0,18-17 16,-1 0 0,19 0-16,-1-17 15,0-1 1,0 0-16,18-17 0,-17 0 15,-1 0-15,-18-1 0,1 1 16,-18 0-16,18 0 16,-18 17-16,0-17 0,-18 17 15,18 0 1,-18 1-16,1 17 0,-1 0 16,1 0-16,17 17 15,-18 1-15,0 0 16,1 17-16,17 0 0,0-17 15,0 17 1,-18 18-16,18-18 0,0-17 16,18 0-1,-1-1-15,1 1 0,0-18 0,-1 0 16,1 0 0,-1 0-16,1 0 15,17 0-15,-17 0 0,0 0 16,17 0-16,-35-18 15,18 18-15,-18-17 0,-18 17 63</inkml:trace>
  <inkml:trace contextRef="#ctx0" brushRef="#br0" timeOffset="35949.2917">19650 9578 0,'-18'0'16,"36"0"-16,-36 18 0,36-1 16,0-17-16,-1 0 15,19 0-15,-1 0 0,18 0 16,0 0-16,0-17 0,0 17 15,-18 0 1,-18 0-16,1 0 0,-18 17 63,0 1-63,-18 35 0,1 0 15,-1 17-15,-17 1 0,17-18 16,18 0-16,-17 0 15,-1-18-15,0 0 0,1-17 16,-1 17 0,0-35-16,1 18 0,-1-18 15,18 17-15,0-34 32,0-1-1,0 0-31,0 1 0,0-1 15,0 0 1,18 18-16,-1-17 0,1 17 16,17 0-1,1 0-15,-19 0 0,19 0 16,-1 0-16,-18 0 16,1 0-16,0 0 15,-1 0-15,1 0 0,0 0 16,-18 17-16,17 1 15,1-18-15,0 18 16,-1-18-16,1 0 16,17 0-16,-17 0 0,-1 0 15,1 0 1,0-18-16,-18 0 16</inkml:trace>
  <inkml:trace contextRef="#ctx0" brushRef="#br0" timeOffset="36319.1066">19756 9843 0,'18'0'15,"17"0"1,18 0-16,17 0 0,1 0 16,-1 0-1,-17 0-15,0 0 0,-17 0 16,-19 0 0,1 0-16</inkml:trace>
  <inkml:trace contextRef="#ctx0" brushRef="#br0" timeOffset="36678.9358">20638 9931 0,'88'0'16,"-176"0"-16,229 0 15,-88 0-15,0 0 0,0 0 16,-18 0-16,0 0 16,-17-18-16,0 18 0</inkml:trace>
  <inkml:trace contextRef="#ctx0" brushRef="#br0" timeOffset="36958.7573">20620 10160 0,'18'0'0,"17"0"0,0 0 16,1 0 0,-1 0-16,18 0 0,0 0 15,-18 0-15,18-18 16,-35 18-16,-1 0 0,1-17 16</inkml:trace>
  <inkml:trace contextRef="#ctx0" brushRef="#br0" timeOffset="39141.6303">21749 9472 0,'0'-18'0,"0"1"31,0-1-15,-18 18 31,1 0-32,-18 0-15,-1 0 0,1 18 0,0-1 16,-1 1 0,1 0-1,0 35-15,0-18 0,-1 18 0,1 0 16,17 0-1,1 70-15,34-70 16,1 0-16,0-18 16,17 1-16,18-1 0,0-35 15,17 17-15,1-17 0,-18-17 16,17-1 0,-17 1-16,0-19 0,0 1 0,0 0 15,-18-1 1,-17 1-16,0 0 0,-18-18 15,0 18 1,0-18-16,0 0 0,0 0 0,-18 18 16,0-1-1,-52-17-15,34 36 16,-34-1 0,35 18-16,-1 0 0,-17 0 15,18 18-15,0-1 16,0 1-16,-18 53 15,35-1 1,18-35-16,35 54 16,1-54-1,-1-17-15,0 17 0,0-17 16,1-1 0,34 1-16,-34-18 15,-1 0-15,0 0 16,0-18-16,-17 18 0,0-17 15,-1-1-15,-17 0 0,0 1 16</inkml:trace>
  <inkml:trace contextRef="#ctx0" brushRef="#br0" timeOffset="39536.7288">21784 9137 0,'18'0'16,"17"0"-16,1 0 16,16 0-16,1 0 0,0 0 15,0-18-15,-17 18 16,-1 0-16,-18 0 15,1 0-15,0-17 16,-36 17 0</inkml:trace>
  <inkml:trace contextRef="#ctx0" brushRef="#br0" timeOffset="39809.4295">21978 9190 0,'0'18'31,"0"-1"-31,0 1 16,-17 35-16,17-18 0,-18 36 0,18-19 15,0-16 1,0 17-16,0-36 0,0 19 16,0-19-16,0 1 15,0-1-15</inkml:trace>
  <inkml:trace contextRef="#ctx0" brushRef="#br0" timeOffset="40818.8787">22314 9666 0,'17'0'16,"1"0"-16,17 0 15,0 0 1,1 0-16,17 18 0,-18-1 16,18 1-16,-18 17 15,-17 1-15,-1-19 16,-17 19-16,0-1 16,0 18-16,0-18 0,-17 0 15,-19 1-15,1-19 0,-18 18 16,18-17-1,-18 0-15,35-1 16,36-34 31,0 17-31,17-18-16,0-17 15,18 0-15,0-1 16,-18 1-16,1 0 0,-1-1 15,0 1-15,-17 0 16,17 0-16,-35 17 16,18 0-16,-18 1 15,0-1-15,-18 18 32,0 0-32,1 0 15,17 18-15,-18-18 0,18 17 0,0 1 16,-17 17-1,17 1-15,-18-1 0,18 0 16,-18 0-16,1 1 16,17-1-16,17 0 0,-17-17 15,18-1 1,0 1-16,17 0 0,0-1 16,0-17-16,1 18 0,-1-18 15,18 0-15,-18-18 16,0 18-16,1-17 0,-19 17 15,1-18 1,0 0-16,-1 18 0,-17-17 16,0-1-1,0 1-15,0-1 16,0 0 0</inkml:trace>
  <inkml:trace contextRef="#ctx0" brushRef="#br0" timeOffset="41806.8258">19456 7990 0,'18'0'31,"-1"0"-31,19 0 15,-1 0 1,0 0-16,0 0 0,-17 0 16,0 0-16,-1 0 15</inkml:trace>
  <inkml:trace contextRef="#ctx0" brushRef="#br0" timeOffset="42056.7023">19580 8220 0,'0'0'0,"17"0"0,18 0 0,1 0 16,-1 0-16,0 0 0,1 0 15,-1 0-15,-18 0 16,1 0-16</inkml:trace>
  <inkml:trace contextRef="#ctx0" brushRef="#br0" timeOffset="42886.2455">20567 7761 0,'-106'35'16,"212"-70"-16,-247 106 0,106-54 0,17 19 15,1-1-15,-1 18 16,18-18-16,0 18 0,0 0 15,18-18 1,-1 18-16,19-18 0,16-17 16,-16 17-16,-1-35 0,18 18 15,0-18-15,0 0 16,-18-18-16,18 1 0,0-1 16,0-17-1,-18-1-15,18 19 0,-18-18 16,1-18-16,-19 17 15,-17-17-15,0 1 0,0-1 16,-17 0-16,-1 17 0,0 1 16,-35 0-1,18 17-15,0 18 0,0-17 16,-18 17-16,17 0 16,1 0-16,0 17 0,-1 1 15,19-1 1,-18 1-16,17 17 0,0 1 15,18-1-15,0 0 0,0 1 16,0 16-16,18-16 16,17-1-16,-17-17 0,35-1 15,-18 1 1,0 0-16,1-18 0,17 0 16,-18 0-16,0 0 15,0-18-15,1 0 0,-1 18 16,0-17-1,-17-1-15,-1 0 0,-17 1 16,18 17-16,-18-18 0</inkml:trace>
  <inkml:trace contextRef="#ctx0" brushRef="#br0" timeOffset="43276.0392">21026 7373 0,'0'0'0,"70"0"0,1-18 15,0 18 1,-19-17-16,-16 17 0,-19-18 15,1 18-15,-36 0 32</inkml:trace>
  <inkml:trace contextRef="#ctx0" brushRef="#br0" timeOffset="43475.9302">21149 7461 0,'0'18'0,"0"-36"0,0 54 0,0-19 16,0 1 0,0-1-16,0 1 0,0 0 15,0-1 1,0 1-16</inkml:trace>
  <inkml:trace contextRef="#ctx0" brushRef="#br0" timeOffset="44356.4168">21467 7920 0,'35'0'0,"-70"0"0,105 0 15,-17 0-15,0 0 16,-17 0-16,16 0 0,-16 0 16,-1 0-16,0 18 15,-17-18-15,0 35 16,-1 0-16,-17 0 0,0 1 0,-17 17 16,17-18-1,-18 18-15,-17-18 16,17 18-1,-17-18-15,17 0 0,0-17 16,1 0-16,-1-18 0,18-18 47,0 0-31,18-17-16,17 0 0,18-18 15,-18 18-15,1-18 16,16 18-16,-34 17 0,17-17 15,1 17-15,-19-17 16,-17 17-16,0 0 16,0 1-1,-17 17 1,-1 17-16,0-17 16,1 18-16,17 0 15,-18-1 1,18 19-16,0-1 15,0 0-15,-18 18 0,18-18 16,0 1-16,18-1 16,0-17-16,17 17 15,0-18-15,1-17 0,17 0 16,-18 0 0,0 0-16,0 0 0,1 0 15,-1-17 1,-17-1-16,17 18 0,-35-17 15,0-1 1,17 18-16,-34-18 0,17 36 31</inkml:trace>
  <inkml:trace contextRef="#ctx0" brushRef="#br0" timeOffset="46775.1265">5433 11624 0,'-123'18'15,"246"-36"1,-282 53-16,124 1 0,17-1 0,1 18 15,-1 35-15,18-53 16,0 18 0,35-18-16,-17-17 0,35 0 0,-18-18 15,18 0 1,-18 0-16,1-18 0,-1 0 16,0 1-16,-17-18 15,0-18-15,-1-18 16,-17 18-16,0 18 15,0 0-15,0-1 16,0 19-16,0-19 0,18 54 31,-18 0-15,18-1 0,-18 19-16,17-19 0,-17 19 15,0-1-15,18 18 16,-1 88-16,-17-71 15,18 107-15,-18-89 16,0 0 0,0 18-1,18-18 1,-18 18-16,0-18 16,0 0-16,0-17 15,-18-18-15,18-18 0,-18-17 16,1-1-16,-18-17 15,17 0 1,0-17-16,1-18 0,-1 17 16,0-17-16,1-18 15,17 17-15,-18-34 0,18 17 16,0-35 0,0-106-16,18 106 15,-1 17 1,1 18-16,17 18 0,1-1 15,-19 1-15,18 0 16,-17 0 0,17 17-16,-17-17 0</inkml:trace>
  <inkml:trace contextRef="#ctx0" brushRef="#br0" timeOffset="47124.9352">6297 11571 0,'0'0'15,"-35"53"-15,-18 194 16,71-159-16,0 18 0,17-35 16,0-1-16,18-35 15,0 1-15,-18-19 0,18 1 16,0-18-16,-18 0 0,1-18 15,-1 1 1</inkml:trace>
  <inkml:trace contextRef="#ctx0" brushRef="#br0" timeOffset="47605.4249">7021 11606 0,'53'-35'31,"-18"53"-31,-123-1 0,176-17 0,-71 18 0,-17 17 15,18 1-15,-18 17 0,0-1 16,-18-16 0,18 17-16,-35-18 0,18 18 15,-1-18-15,-17 0 16,17-17-16,18 17 16,-18-17-16,18 0 15,0-1-15,0 1 0,18-1 16,0-17-1,-1 0 1,1 0-16,0 0 16,-1 0-16,1 0 0,17 0 0,18 0 15,-18 0-15,18-17 16,0 17-16,-18 0 16,-17-18-16,0 18 15,-1 0-15,1-17 0</inkml:trace>
  <inkml:trace contextRef="#ctx0" brushRef="#br0" timeOffset="47945.2769">6880 12012 0,'211'-53'0,"-422"106"0,475-123 16,-211 70-16,-18-18 0,1 0 94,-19 1-94</inkml:trace>
  <inkml:trace contextRef="#ctx0" brushRef="#br0" timeOffset="48225.0815">7462 11448 0,'105'35'0,"-210"-70"0,263 105 0,-105-35 15,0 18-15,0 18 16,0-18-16,-18 17 16,-17-17-1,0 0-15,-18 18 0,0-18 0,0 0 16,-18-18 0,0 0-16,1 36 0,-1-54 15,0-17-15</inkml:trace>
  <inkml:trace contextRef="#ctx0" brushRef="#br0" timeOffset="48454.955">8238 11977 0,'53'-18'0,"-106"36"0,141-53 15,-35 17-15,0 0 0,0 1 16,-18-1 0,0 18-16,-17-18 0,-1 18 15,1 0-15</inkml:trace>
  <inkml:trace contextRef="#ctx0" brushRef="#br0" timeOffset="48714.8174">8308 12259 0,'0'0'0,"0"-18"0,18 18 0,17 0 0,0-17 16,18-1-1,0 0-15,0-17 0,-18 18 16,1-1 0,-19 0-16,19 1 0,-19 17 15,19 0-15</inkml:trace>
  <inkml:trace contextRef="#ctx0" brushRef="#br0" timeOffset="49044.6475">9984 11148 0,'-18'0'0,"36"0"0,-36 17 15,18 19-15,18-1 0,-18 36 16,18-1-16,-1 1 15,-17-1-15,18-17 0,-18 0 16,18 0 0,-18-35-16,0 17 0,0-17 15,-18-1 1,18 1-16</inkml:trace>
  <inkml:trace contextRef="#ctx0" brushRef="#br0" timeOffset="49364.4768">9384 11994 0,'18'0'0,"-36"0"0,54 18 15,-1-18-15,18 0 16,17 0-1,18 0-15,18-18 0,0 18 16,0-17 0,17-1-16,1-17 0,17 17 15,0-17-15,18 17 16,-18-17-16,0 17 16,-35 18-16,-36-17 0,-17 17 15,-35 0 1,0 0-16,-36 17 15</inkml:trace>
  <inkml:trace contextRef="#ctx0" brushRef="#br0" timeOffset="49684.3209">9349 12594 0,'0'71'15,"0"-142"-15,0 212 0,0-70 16,0-1-16,0 19 0,0-19 15,0 18 1,0-17-16,-18-18 0,18 0 16,-17-18-16,-1 0 15,0-17-15,1 0 0,17-1 16,0-34 0</inkml:trace>
  <inkml:trace contextRef="#ctx0" brushRef="#br0" timeOffset="49934.1928">9543 13088 0,'35'0'15,"-70"0"-15,88-18 16,0 18-16,-18-17 0,18 17 0,0-18 15,-18 1 1,18-1-16,-18 0 0,1 18 16,-19-17-16,1 17 15,0-18-15,-36 0 32</inkml:trace>
  <inkml:trace contextRef="#ctx0" brushRef="#br0" timeOffset="50214.0413">9684 12771 0,'0'52'15,"0"-16"1,18 17-16,-18 17 0,0 1 16,17-18-16,-17 0 15,0 0-15,0-1 0,0-16 16,0-1 0,0-17-16,18-1 0,-18 1 0,18-18 15,-18 18-15</inkml:trace>
  <inkml:trace contextRef="#ctx0" brushRef="#br0" timeOffset="50733.7625">10425 12859 0,'0'17'0,"0"-34"0,18 52 15,-1-35-15,18 18 0,1-18 16,17-18-16,-18 0 16,0 1-16,1-1 0,-1-17 15,0 0-15,-17-1 0,-1 1 16,1 0-1,-18-1-15,0 1 0,0 0 16,0 0 0,-18 17-16,1 18 0,-1 0 15,-17 0 1,0 0-16,17 18 0,-17 17 16,-1 0-16,1 18 0,17 0 15,-17 0 1,35 0-16,-18 0 0,18 0 15,0-18-15,0 18 16,0-35-16,18 17 16,17-18-16,-17 1 15,35-18-15,-18 0 0,18-18 16,0 1-16,0-18 16,-18-1-16,18 1 15,0-18-15,-18 18 0,-17-1 16,-18 1-1</inkml:trace>
  <inkml:trace contextRef="#ctx0" brushRef="#br0" timeOffset="51023.6042">10884 12241 0,'17'0'0,"1"0"16,17 0-16,18 0 15,0 0-15,-18-17 0,-17 17 16,-1-18 0</inkml:trace>
  <inkml:trace contextRef="#ctx0" brushRef="#br0" timeOffset="51562.6369">11236 12083 0,'0'0'0,"71"-36"15,-36 36-15,18-35 0,-18 17 0,18 1 16,-17 17-16,-19 0 16,1 0-16,-1 0 15,1 17-15,-18 19 16,0-19-16,0 19 0,0-1 16,0 0-16,0 0 0,-18 1 15,1-1 1,-1 0-16,1-17 0,-19 17 0,19-17 15,-1 17 1,0-17-16,1-1 0,-1 1 16,18 0-1,0-1-15,0 1 0,0 0 16,18-1 15,-1-17-31,1 0 0,17-17 16,1 17-1,-1-18-15,18 0 0,-18 1 16,18-19-16,-18 19 16,-17-1-16,17 18 0,-35-17 15,18 17-15,-18-18 0,0 0 32</inkml:trace>
  <inkml:trace contextRef="#ctx0" brushRef="#br0" timeOffset="51902.4588">11360 12224 0,'17'0'32,"19"0"-17,-1 0 1,0 0-16,1 0 0,-19 0 15,18 0-15,-17 0 16,0 0-16,-1 0 0,1 0 16</inkml:trace>
  <inkml:trace contextRef="#ctx0" brushRef="#br0" timeOffset="52132.3324">11995 12224 0,'0'0'15,"17"0"1,1 0-1,-18-18 1</inkml:trace>
</inkml:ink>
</file>

<file path=ppt/ink/ink3.xml><?xml version="1.0" encoding="utf-8"?>
<inkml:ink xmlns:inkml="http://www.w3.org/2003/InkML">
  <inkml:definitions>
    <inkml:context xml:id="ctx0">
      <inkml:inkSource xml:id="inkSrc0">
        <inkml:traceFormat>
          <inkml:channel name="X" type="integer" max="3123" units="cm"/>
          <inkml:channel name="Y" type="integer" max="1769" units="cm"/>
          <inkml:channel name="T" type="integer" max="2.14748E9" units="dev"/>
        </inkml:traceFormat>
        <inkml:channelProperties>
          <inkml:channelProperty channel="X" name="resolution" value="100.90469" units="1/cm"/>
          <inkml:channelProperty channel="Y" name="resolution" value="101.60827" units="1/cm"/>
          <inkml:channelProperty channel="T" name="resolution" value="1" units="1/dev"/>
        </inkml:channelProperties>
      </inkml:inkSource>
      <inkml:timestamp xml:id="ts0" timeString="2021-11-12T04:54:37.958"/>
    </inkml:context>
    <inkml:brush xml:id="br0">
      <inkml:brushProperty name="width" value="0.05292" units="cm"/>
      <inkml:brushProperty name="height" value="0.05292" units="cm"/>
      <inkml:brushProperty name="color" value="#FF0000"/>
    </inkml:brush>
  </inkml:definitions>
  <inkml:trace contextRef="#ctx0" brushRef="#br0">5223 7700 0,'44'118'0,"-44"-118"16,0 0-16,54 162 15,0-33 1,0-11 0,55 109-16,-44-98 15,0-11 1,-11 1 0,-11-22-16,-21-1 15,11 12 1,-23-32-1,-10 31-15,-21 12 16,-12-12 0,-21 1-16,-11 21 15,0-32 1,-11 11 0,0 0-16,11-11 15,0-1 1,11-9-1,10-12-15,12 0 16,10-10 0,11-11-1,0 10-15,11-10 16,11 22 0,22 21-16,-1 10 15,23 22 1,10 44-1,-11-1-15,0 65 16,-21-43 0,-12 21-1,-21 11-15,0-32 16,-11 97 0,1-54-1,-23 43-15,1 0 16,-1 0-1,0 0-15,12-33 16,10 44 0,33-11-1,32 0-15,22-11 16,21-96 0,88-33-1</inkml:trace>
  <inkml:trace contextRef="#ctx0" brushRef="#br0" timeOffset="11603.7188">12066 12061 0,'0'0'0,"0"0"0,0 0 15,0 0 1,0 0 0,0 0-16,0 0 15,0 0 1,0 0-16,-54 65 15,-33 42 1,11-10 0,-11 11-16,11-11 15,11 0 1,22-33 0,0-10-16,10-11 15,11 0 1,1-21-1,21-1-15,11 1 16,-1 0 0,23-1-1,21 11-15,22-10 16,22 10 0,-22-10-1,-11-1-15,-11-10 16,-11 0-1,-10 10-15,-1 1 16,-10-1 0,0 23-1,-22 31-15,-11 43 16,-11-10 0,-21 0-1,-11-11-15,-1-11 16,12-11-1,10 1-15,1-23 16,10-9 0,11-23-1,0 1-15,1-12 16,10 1 0,0 0-1,21 0-15,34 10 16,31 12-1,12-12 1,65-10-16,10 10 16,-43-21-1,0 0-15,-21-21 16</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1-19T04:19:28.346"/>
    </inkml:context>
    <inkml:brush xml:id="br0">
      <inkml:brushProperty name="width" value="0.05292" units="cm"/>
      <inkml:brushProperty name="height" value="0.05292" units="cm"/>
      <inkml:brushProperty name="color" value="#FF0000"/>
    </inkml:brush>
  </inkml:definitions>
  <inkml:trace contextRef="#ctx0" brushRef="#br0">2981 4868 0,'0'18'94,"18"-18"-78,-18 18-16,0-1 15,18 1-15,-18 0 16,17 17 0,19-18 15,-19 19-31,1-19 16,-1 1-1,1 0-15,-18-1 16,18 1-16,-18 0 0,35 17 31,-35 0-31,35 0 16,-17 1-16,35 34 15,-36-52 1,1 17-16,0 18 16,-1-18-16,1-17 15,17 35 1,-17-18-16,0-17 0,-18 17 15,17-17-15,1-1 0,-1 19 16,1-19 0,0 19-16,-1 16 15,19 1 1,-19-17-16,1-19 0,17 36 31,-17-35-31,0 0 0,-18 17 16,17-18-16,1 19 0,-18-19 15,17 1-15,1 0 16,0 35 0,-1-18-1,1-18-15,17 36 16,-35-17-16,36-1 16,-1 18-1,0 0 1,-17-36-16,-18 1 15,17 0-15,1-1 0,-18 1 16,35 17 0,1 1-16,-19-19 31,18 18-31,-17-17 16,-18 0-1,18-1-15,-1-17 0,1 18 16,0 0-16,-1-1 0,1 1 0,0 17 15,-1-17 1,1-18-16,17 35 16,-17-17-16,-1-1 15,19 1 1,-19 0-16,1-1 16,0 1-16,17 0 15,0 17 1,0 0-16,-17-17 15,17 17 1,-17-17 0,0-1-16,35 19 15,-36-19-15,1 19 16,-1-19-16,19 36 16,-1-35-1,-17-1-15,-1 19 0,19-19 16,-19 1-16,1 0 0,0 17 15,-1-18-15,36 36 16,-18-17 0,1 17-1,17-1 1,-18 1 0,0-17-16,18 17 15,0 0 1,-18-36-1,-17 18-15,-1-17 0,19 0 16,-19 17-16,1-17 16,0-1-16,-1 1 0,1 17 15,0-17 1,-1-1-16,19 1 0,-19 0 16,1-1-1,-1 1-15,19 0 16,-19-1-16,19 1 0,-1 0 15,-17 17 1,34 0-16,-34 0 16,17-17-1,-35 0-15,36 17 16,-19-17 0,1-1-16,0 1 0,-1 0 15,18 17-15,-17-18 16,17 1-1,-35 0-15,18-18 16,-18 17 0,0 1 15,18 0 0,-18-1-15,0 1-16,0 0 15,0-1 1,0 1 0,0-1-1,0 1 1,0 0 0,0-1-1,0 1-15,0 0 31,0-1-31,0 1 0,0 17 16,0-17 0,0-1-16,0 1 15,0 0 1,0-1-16,0 1 0,0 0 16,0-1-1,17-17-15,-17 18 0,18 0 16,-18-1-1,18-17-15,-18 18 16,17-18-16,-17 18 16,18-18-1,-18 17-15,0 1 16,0-1 15,18-17-31,-18-17 94,-18-1-78,18-17-1,-18 17 1,1-17-16,-1 17 0</inkml:trace>
  <inkml:trace contextRef="#ctx0" brushRef="#br0" timeOffset="1785.5652">3563 4004 0,'0'0'0,"-17"0"0,-1 0 16,0 0-16,-17 0 15,0 0 1,0 0-16,-18 18 0,17 17 15,19-17 1,-18 35-16,17-18 0,0 18 16,1 0-1,17 0-15,0-1 0,17 1 16,1-17-16,17-1 0,18 0 16,-18-17-16,18-18 15,0 0-15,-18 0 0,18-18 16,-17 1-1,-1-19-15,0 1 0,1-18 16,-19 18-16,1-18 16,-18 18-16,17-18 15,-17 0 1,-17 18-16,-18-18 16,17 35-16,-17-17 0,-1 17 0,19 18 15,-19 0-15,19 0 16,-19 0-16,19 18 15,-1-1 1,1 19-16,-1-1 0,0 18 16,18-18-16,0 18 15,0-18-15,0 1 0,18-19 16,0 18-16,-1-35 0,1 18 16,17-18-1,0 0-15,1-18 0,17 1 16,-18-18-16,0 17 15,0-17-15,-17-1 16,0 19 0,-36-1-16</inkml:trace>
  <inkml:trace contextRef="#ctx0" brushRef="#br0" timeOffset="2385.2219">3581 3845 0,'18'0'31,"-1"0"-31,36-17 0,53-19 16,-71 19-16,1-1 15,-19 18-15,-34 0 63,-1 0-48,0 0-15,1 0 16,17 18-16,-18-18 0,18 17 0,-18-17 16,18 18-1,-17-18 16,17 18-31,0-1 16,0 1 0,0 0-1,0 17 1,0-18 0,0 1-16,0 0 0,0-1 0,0 1 15,0 0 1,0-1-16</inkml:trace>
  <inkml:trace contextRef="#ctx0" brushRef="#br0" timeOffset="3103.4705">4093 4145 0,'52'0'15,"-104"0"-15,122 18 0,-70-1 16,0 1-16,0 17 15,0 18-15,0-17 0,0-1 16,-18 0 0,18-17-16,-17-1 0,17 1 15,-18-18 1,18-18 0,18 18-16,-18-17 15,0-71 1,0 35-16,17 17 15,-17 1-15,18 0 16,-18 0-16,0 17 16,0 0-1,0 36 17,0 0-17,0 17 1,0-18-1,0 1-15,18 17 0,-18-17 16,17 0-16,1-1 0,17 1 16,-17-18-1,0 0-15,17 18 0,-17-18 0,17 0 16,-18-18 0,1 18-16,0 0 0</inkml:trace>
  <inkml:trace contextRef="#ctx0" brushRef="#br0" timeOffset="3543.2199">4410 3704 0,'18'0'16,"-1"0"-16,1 0 0,0 0 16,-1 0-16,19 0 15,-19 0-15,18 18 16,-17-18-16,0 0 15,-18 17 17,0 1-17,0 0 1,0 17-16,0-17 0,0 17 16,0 0-1,-18 0-15,-17 18 0,17-17 0,-17-1 31,17-17-31,1-1 0,-1 1 16,0 0-16,18-1 0</inkml:trace>
  <inkml:trace contextRef="#ctx0" brushRef="#br0" timeOffset="3813.0793">4833 3881 0,'0'0'0,"0"17"0,-17 1 0,17 17 0,-18-17 16,0 17-16,1 0 16,-1-17-16,-17 17 15,17 1-15</inkml:trace>
  <inkml:trace contextRef="#ctx0" brushRef="#br0" timeOffset="4442.7422">5186 3545 0,'-17'0'32,"17"18"-32,-18 17 15,18-17-15,-18 17 0,18 1 16,-17-1-16,-1 0 0,18 0 15,0 1-15,0-19 16,18 1-16,-1 0 16,1-1-16,17-17 15,-17 18-15,17-18 16,0-18-16,18 18 0,-17-17 16,16-1-16,-16 0 15,-19 1-15,19-19 0,-19 19 16,1-19-1,-18 1-15,0 18 0,0-19 16,-18 19-16,1-19 0,-19 19 16,1 17-16,0-18 15,0 18-15,-1 0 0,1 0 16,0 0 0,-1 0-16,1 18 0,0-18 0,17 17 15,18 1 1,-17 0-16,17-1 0,-18 1 15,18 0-15,0-1 32,0-34-32</inkml:trace>
  <inkml:trace contextRef="#ctx0" brushRef="#br0" timeOffset="6911.4175">1888 7003 0,'-18'0'16,"-52"17"-16,52 19 0,-17-1 16,17 18-1,-17 17-15,17-17 0,18 18 16,0-1 0,0-17-16,0 0 0,35-18 0,1 18 15,-1-17-15,0-19 16,18 1-16,0 0 15,-18-18-15,18-18 0,-18 0 16,1-35-16,-1 18 16,0-35-16,1 17 0,-19-18 15,1 18 1,-18-17-16,0 17 0,-18 0 16,1 17-16,-1 1 15,-17 0-15,-1 0 0,1 17 16,0 0-16,0 18 15,17 0-15,0 0 16,-17 18-16,35 0 0,-18-1 16,1 1-1,17 17-15,-18 0 0,36-17 16,-18 17 0,17-17-16,1-18 0,17 0 15,-17 0-15,17 0 0,18 0 16,-18-18-1,18-17-15,-17 0 0,-1 0 16,0-1-16,-35 19 16</inkml:trace>
  <inkml:trace contextRef="#ctx0" brushRef="#br0" timeOffset="7351.1809">2240 6650 0,'0'35'0,"0"-70"0,0 105 0,0-52 15,0 0-15</inkml:trace>
  <inkml:trace contextRef="#ctx0" brushRef="#br0" timeOffset="7930.873">2046 6720 0,'0'-17'0,"18"17"32,0 0-17,17 0-15,18-18 0,0 1 16,0-19 0,-18 19-16,0-1 0,-17 0 15,0 18-15,-1 0 0,-17-17 16</inkml:trace>
  <inkml:trace contextRef="#ctx0" brushRef="#br0" timeOffset="8570.8556">2399 6932 0,'18'-18'16,"0"18"-16,17-17 0,-18 17 15,19 0 1,-19 0-16,1 0 16,-18 35-1,0-17 1,0 17-16,0 0 0,0 1 15,-18-1 1,1 0-16,17-17 0,-18-1 16,18-34 15,0-19-15,18 19-16,-1-36 15,1 18-15,0-18 0,-1 0 16,1 18-1,0 17-15,-18-17 0,0 17 16,17 0 0,-17 36 15,0 0-15,0-1-16,0 19 0,0-19 15,0 18 1,0-17-16,0 0 0,0-1 15,0 19 1,18-19-16,-1 1 0,1-18 0,0 18 16,-1-1-1,1-17-15,0 0 0,-1 0 16</inkml:trace>
  <inkml:trace contextRef="#ctx0" brushRef="#br0" timeOffset="8980.6362">3034 6650 0,'-106'70'0,"212"-140"0,-229 176 16,105-89-16,0 1 15,18 0-15,0-1 16,0 1-16,18-18 31,17 18-31,-17-18 16,17 17-16,1-17 15,-19 18-15,19-1 16,-1 1 0,0 17-16,-17-17 0,-1 0 15,-17-1-15,18-17 16</inkml:trace>
  <inkml:trace contextRef="#ctx0" brushRef="#br0" timeOffset="9640.2958">3475 6615 0,'0'0'0,"-17"70"15,17-52-15,0 17 16,-18-17-16,18 17 0,0-17 16,0-1-1,0 19-15,18-19 16,34-17 0,-34 0-1,17 0-15,-17-17 0,17-1 16,1-35-1,-1 0 1,-35 18-16,0-18 16,0 35-16,-18-17 31,1 17-31,-19 18 16,19-17-16,-19 17 15,1 17 1,-18 19-16,36-36 15,-1 17 1,18 1-16,-18 0 0,18-1 16,0 1-1,0-1-15,0 1 32</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4:23:39.660"/>
    </inkml:context>
    <inkml:brush xml:id="br0">
      <inkml:brushProperty name="width" value="0.05292" units="cm"/>
      <inkml:brushProperty name="height" value="0.05292" units="cm"/>
      <inkml:brushProperty name="color" value="#FF0000"/>
    </inkml:brush>
  </inkml:definitions>
  <inkml:trace contextRef="#ctx0" brushRef="#br0">16740 18049 858 0,'0'0'4'0,"0"0"56"16,0 0 36-16,-2-36-34 15,2 27-25-15,0 2-17 16,0-1-1-16,0 4 27 16,0 1-22-16,0 3-7 15,0 0-4-15,5 0-13 16,-2 3 12-16,2 10-8 16,2 4 7-16,1 3 18 15,0-1-15-15,1 0 0 16,2-2-5-16,3-7-18 15,1-4 25-15,4-6-19 16,4 0 10-16,5-21 4 16,5-12-6-16,6-10 12 15,9-11-21-15,8-11-3 16,9-8 4-16,7-1-46 16,7 2-30-16,-6 8-25 15,-11 10-108-15,-16 16-231 16</inkml:trace>
  <inkml:trace contextRef="#ctx0" brushRef="#br0" timeOffset="1650.35">2607 7093 548 0,'0'0'67'0,"1"0"-53"0,5 0 35 15,-3 0 32-15,1 0 7 16,5 0-29-16,-3 9-8 16,1-3-4-16,1 3-3 15,1 0-2-15,0 3-15 16,-1 2-2-16,0 1 2 15,2 0-13-15,-3-2 1 16,1-4-11-16,3-1-5 16,-1-8 6-16,4-2-9 15,6-27 9-15,2-14 8 16,7-14-2-16,4-13 2 16,6-7-16-16,2-3 3 15,8 4-17-15,0 9-34 16,-3 11-38-16,0 17-103 15,-3 15-320-15</inkml:trace>
  <inkml:trace contextRef="#ctx0" brushRef="#br0" timeOffset="15833.63">5506 3093 360 0,'-2'-2'26'15,"2"2"4"-15,0 0-6 0,0 0 29 16,0 0-14-16,0 0-15 16,0 0 0-16,0 0-18 15,0 0-9-15,2 0 12 16,4 8 13-16,4 2 18 15,-3-1-23-15,2 3-7 16,0 0 9-16,2 0-3 16,-2-2 13-16,1 1 0 15,1 1-9-15,1-1 7 16,0-2-17-16,-1 1 6 16,4 2-5-16,-1 0 7 15,-1-1 12-15,3 1-5 16,1 1-9-16,0 2 10 15,0 2-15-15,4-2 7 16,2 2 0-16,-3 1-10 16,3-2 10-16,-1 1-12 15,1 0 0-15,-1-2-1 16,1 0-7-16,1 0 8 16,-1 2-9-16,1-1 0 15,-1 2 10-15,3 0-12 16,-2 1 8-16,2 1-3 15,-1 0-6-15,1 0 17 16,0-1-17-16,0-1 5 16,1 2 5-16,-1-3-6 15,0 3 7-15,-4-2-9 16,0 0 0-16,1 1 15 16,-2 1-21-16,-2-2 11 0,0 0-4 15,-3 1-4-15,4 1 15 16,0-2-13-1,-1 2 3-15,1 0 4 0,0 1-7 16,-1 2 7-16,1-1-10 16,-1-1-2-16,-3 0 15 15,4 1-11-15,-4-5 5 16,0 3 1-16,-1-6-9 16,0 0 7-16,-3 0-13 15,4-2 8-15,-2-2 9 16,-1 1-6-16,0-1 4 15,-1 2-5-15,2 0 0 16,-1 0 13-16,1 5-14 16,-2-1 9-16,2 2-2 15,1 0-6-15,-1 5 16 16,-2-4-14-16,4 2 6 16,-2 2 7-16,1 1-7 15,4 0 12-15,1 2-9 16,0-1-6-16,2 2 15 15,2 0-15-15,-2-2 3 16,5 5 5-16,-4-1-13 16,2 1 22-16,-1 1-17 15,1-1 1-15,-1 5 8 16,1-2-6-16,0 2 3 16,1-1-7-16,0-1-2 15,-1 1 15-15,0-2-17 0,1 2 7 16,-3-1-1-1,2 0-6-15,-1 2 17 0,-1-1-17 16,1 1 3-16,0-2 6 16,1-2-6-16,-1 1 7 15,2-3-9 1,-4-2-1-16,4 2 15 0,-2 0-16 16,1-2 7-16,-1-1 0 15,-2 0-9-15,3 3 19 16,-2-2-16-16,1 0 5 15,-1 0 3-15,2 1-8 16,-2-3 13-16,3 3-12 16,0-3-2-16,-3 1 15 15,3 2-14-15,-4-2 6 16,2-1-1-16,1 2-6 16,-5-2 17-16,2 1-15 15,1 1 2-15,-3 0 5 16,3 2-9-16,-1-1 15 15,2 0-12-15,1 1-6 16,1 0 22-16,1 0-18 16,2 3 6-16,2-1 0 15,0 5-8-15,1-1 19 16,0 4-15-16,4 0 0 16,0 0 11-16,-1 1-10 15,4 3 9-15,4-3-8 16,-3 4-4-16,2-1 13 15,0 3-12-15,-1-2 6 16,3 4-1-16,0-1-7 16,-1-1 16-16,5 3-14 15,-3-2 2-15,4 0 5 0,-2 4-6 16,-2 1 7-16,5-2-6 16,-2 3-5-1,4 2 16-15,-2-1-13 0,4-1 5 16,0 3 1-16,-3-2-9 15,2 2 18-15,-1-2-16 16,-1-2 3-16,-2 0 6 16,1-1-8-16,-3 2 8 15,4 0-7-15,-5-1-3 16,1 2 15-16,0-1-13 16,0 2 5-16,1-4 0 15,-2 0-6-15,2 1 15 16,-3-3-15-16,0 0 5 15,-4-2 2-15,0 1-6 16,-1-2 9-16,1 2-8 16,-1-1-3-16,1-2 13 15,0 1-10-15,0-2 4 16,-1 0-1-16,1-1-3 16,-3 1 12-16,2-1-13 15,0 0 3-15,-2-3 5 16,1 3-8-16,-2-1 9 15,3-2-7-15,0 1-4 16,-3 1 14-16,2-1-12 16,-1-3 5-16,-1 4 1 15,-1-1-8-15,2 0 15 16,1-2-14-16,-3 4 2 16,2 0 8-16,3-1-9 15,-2 4 9-15,0-3-8 16,6 3-3-16,-2-1 16 0,1 2-16 15,5-2 7 1,0 1-2-16,-1 2-2 0,1-1 12 16,-3-1-16-16,4 3 6 15,1 0 5-15,-2-3-6 16,2 5 8-16,2-1-4 16,-1 2-7-16,3 0 20 15,1 3-20-15,-1-1 8 16,4-2 0-16,-1 4-10 15,1-2 18-15,0-2-15 16,0 1 2-16,1-3 7 16,-3 0-6-16,0 1 1 15,-1-3-2-15,2 0-7 16,-2 0 20-16,-1 2-14 16,1-4 2-16,2 4 4 15,-6-1-11-15,3 2 18 16,0-1-16-16,-2 4 0 15,-1-4 11-15,-1 0-10 16,-2-3 10-16,-1-1-7 16,-1 1-5-16,-1-4 19 15,2 2-15-15,0-3 1 16,-3 2 7-16,2-2-10 16,-1 0 16-16,-1 1-18 15,1-1 7-15,-1 0 5 16,1-1-8-16,-1 0 6 15,3 0-3-15,-5 0-9 16,3-1 21-16,-2 0-17 16,-1 3 5-16,-1-3 3 0,1-1-9 15,-1 1 13-15,-1 1-11 16,3-2 1 0,-2 0 8-16,4 0-9 0,-1 1 7 15,0 1-4-15,4 1-9 16,0-1 19-16,1 2-15 15,1 2 8-15,-2 0 1 16,0-1-8-16,0 1 16 16,3 1-10-16,-4-1 2 15,4 0 6-15,1 1-9 16,2 1 6-16,-1 0 0 16,2-1-13-16,2 0 23 15,-1 2-17-15,1 1 3 16,3-1 2-16,-1 3-6 15,0-3 9-15,0 4-10 16,-2-1 0-16,-1 0 9 16,0 0-11-16,-3 1 8 15,-1-2-4-15,3 1-7 16,-5-2 19-16,4 0-17 16,-2 0 5-16,-1-1 3 15,1-1-9-15,-2 2 15 16,-2-2-13-16,-2-1 1 15,1 2 12-15,-2 0-13 16,-2 0 7-16,-1 0-2 16,2 0-4-16,-3 2 13 15,2-3-14-15,0-1 5 16,1 0 3-16,-3-2-6 16,5-1 12-16,-2 2-13 0,0-3 1 15,-2 2 10 1,2-1-12-16,-2 3 7 0,-1-2-2 15,1 3-7-15,-1 1 18 16,0-3-13-16,3 4-1 16,-2-2 6-16,3 2-8 15,-1-1 11-15,1 0-11 16,2-1 0-16,0 2 9 16,-1-1-9-16,0 0 5 15,0 1 1-15,-1 0-9 16,2 2 19-16,-2-1-16 15,-1 2 5-15,1 1 4 16,0-1-7-16,1 0 9 16,0 0-9-16,1-2 0 15,2 0 10-15,2 1-12 16,0-2 7-16,1 1 2 16,-2 2-14-16,4 0 24 15,-2-1-18-15,3 4 2 16,0-3 7-16,0 3-8 15,-1 0 9-15,3-2-10 16,-5 1 1-16,-1-3 11 16,0 2-17-16,-1-2 10 15,-2-3-4-15,-2-1-3 16,0-4 14-16,0-2-13 16,-2-2 4-16,0-3 5 15,-2-3-8-15,0 0 11 16,-2 0-11-16,-2-2 1 15,-3-1 11-15,-4-1-13 16,-5-4 8-16,-2 0-2 16,-2-5-9-16,-5-2 19 15,-1-3-16-15,-3-6 5 16,-4 0 3-16,-1-4-6 0,-1-1 8 16,-3-2-8-16,-3-1-1 15,-2 1 12-15,3-1-7 16,-3 0 16-16,2 1-5 15,-1 1-12-15,2 0 14 16,0 3-18-16,-1 0 3 16,1 2 5-16,-3-4-32 15,0-2-64-15,0-2-190 16</inkml:trace>
  <inkml:trace contextRef="#ctx0" brushRef="#br0" timeOffset="22456.88">11842 2827 562 0,'-14'-13'2'0,"0"-1"16"16,3 2-2-16,4 3-2 15,-2-1 31-15,6 5 11 16,-1 1-12-16,0-1 25 15,4 5-17-15,-2 0 12 16,2 0-15-16,0 0-24 16,0 9-14-16,9 7-10 15,4 3 23-15,2 3-4 16,3-1-14-16,0-4 3 16,3-5-9-16,1-3 1 15,-2-8 0-15,3-1-4 16,-4-3 10-16,-1-15-8 15,-3-4 5-15,-2-7-2 16,-9-1 2-16,-1 3 4 16,-3-1-9-16,0 5 0 15,0 4 15-15,0 7 0 16,-3 4 12-16,2 5-3 16,1 3-5-16,0 0-5 15,0 9-24-15,14 11 5 16,8 8 10-16,7 8-4 15,4 8 13-15,5 4-10 16,8 10 24-16,-3 4 15 16,2 7-23-16,-6 1 8 0,-5 5 2 15,-9 2-15-15,-6-1 14 16,-12-4-15-16,-6-1 20 16,-1-4-4-16,-7-7-12 15,-13-6-1-15,-6-10-10 16,-7-4-5-16,-6-11 10 15,-7-5-11-15,-2-11 0 16,-7-8-42-16,0-5-24 16,0-17-29-16,-5-22-98 15,-2-19-161-15,-3-13-379 16</inkml:trace>
  <inkml:trace contextRef="#ctx0" brushRef="#br0" timeOffset="22786.6298">12434 2662 804 0,'0'0'23'0,"0"0"-13"15,0 0-7-15,0 0 3 16,94-77-5-16,-67 58-39 15,-1 1-69-15,-4 8-169 16</inkml:trace>
  <inkml:trace contextRef="#ctx0" brushRef="#br0" timeOffset="22971.5">12554 2781 738 0,'0'0'91'0,"0"0"0"16,0 0-44-16,0 0-36 16,0 0 9-16,0 0 3 15,74-53-17-15,-37 17-46 16,-2-8-86-16,1-2-330 16</inkml:trace>
  <inkml:trace contextRef="#ctx0" brushRef="#br0" timeOffset="23393.55">12913 2299 813 0,'0'0'29'0,"0"0"6"15,0 0-14-15,-13 78 23 0,13-46-5 16,0-2-21-16,11-2-15 16,2 1 20-16,4-5 6 15,-1-5-27-15,4-7 3 16,1-8-4-16,2-4-1 16,7-3 29-16,-1-19-23 15,4-7 3-15,-5-9 0 16,-4-4-6-16,-4-2 0 15,-10 4 10-15,-9 1 8 16,-1 4 50-16,0 8 5 16,-14 6-1-16,-6 7-7 15,-6 9-18-15,0 5-17 16,-4 0-23-16,1 9-5 16,5 9-3-16,6-2-32 15,6 1-60-15,4-7-82 16,3-10-143-16,4 0-383 15</inkml:trace>
  <inkml:trace contextRef="#ctx0" brushRef="#br0" timeOffset="25028.41">10843 2014 713 0,'0'0'85'15,"0"0"-1"-15,-16 5-51 16,16 7-7-16,0 3-8 16,3 2-11-16,13 0 10 15,3 3-10-15,2-7-2 16,4-2 0-16,2-5-4 16,2-6 5-16,0 0 0 15,-2-12-5-15,-2-10 14 16,-4-7 13-16,-3-4-11 15,-8-2 0-15,-6-2-13 16,-4-2 10-16,-1 0-10 16,-19 3 2-16,-11 1-2 15,-3 4-3-15,-5 4 3 16,-4 6-4-16,5 6-4 16,5 6 11-16,8 4-10 15,8 5 4-15,4 0 11 16,6 0-6-16,4 0 3 0,3 14-14 15,0 4-2 1,0 3 9-16,0 6-2 16,0 1 2-16,8-1-3 0,4-3-1 15,1 0 11-15,3-4-11 16,3-5 1-16,4-8 3 16,4-5-2-16,8-2 5 15,2 0-11-15,9-11 7 16,1-8-87-16,-6-2-107 15,-3-3-78-15</inkml:trace>
  <inkml:trace contextRef="#ctx0" brushRef="#br0" timeOffset="25304.75">10999 1437 696 0,'0'0'115'0,"0"0"-6"16,0 0-67-16,0 0-45 16,0 0-10-16,28 49 21 15,-7-23-1-15,4-1 15 16,0-2-18-16,1-2-4 0,-6-6 3 15,-2-1-8 1,-6-4-72-16,-8-6-149 0,-4-4-237 16</inkml:trace>
  <inkml:trace contextRef="#ctx0" brushRef="#br0" timeOffset="25495.48">10823 1467 833 0,'0'0'72'0,"0"0"-43"0,0 0-36 16,0 0 6-16,99-83-5 16,-51 58 4-16,4 5-92 15,-6 4-196-15</inkml:trace>
  <inkml:trace contextRef="#ctx0" brushRef="#br0" timeOffset="26010.3098">11361 1567 912 0,'0'0'88'16,"0"0"-37"-16,0 0-40 16,0 0-14-16,0 0 0 15,0 0-2-15,66-12 1 16,-41 12 7-16,-5 17-12 0,-1 5-23 16,-7 2-8-1,-5 0 1-15,-4-3 27 0,-3 0-1 16,0-6-9-16,0-6 12 15,-3-7-2-15,-9-2 20 16,7-8-13-16,-1-18 10 16,1-3 0-16,4-5-14 15,1-3 9-15,0 3-7 16,0 4 0-16,3 7 16 16,0 4-8-16,-2 7 29 15,1 2 25-15,-2 6-8 16,0 1-6-16,0 3-9 15,0 0-5-15,0 0-9 16,0 2-22-16,1 15-7 16,3 8 10-16,4 2 7 15,3 4 13-15,4 1-20 16,8-11 1-16,4-8-8 16,9-13-5-16,3-3 2 15,3-22-107-15,-4-10-135 16,-8-5-430-16</inkml:trace>
  <inkml:trace contextRef="#ctx0" brushRef="#br0" timeOffset="26425.55">11776 1093 792 0,'0'0'63'0,"0"0"-34"0,0 0-27 16,0 0-9-16,0 0 2 15,50 3 12-15,-25-9 0 16,-1-1-1-16,-3 0 1 15,0 2-6-15,-4 0 4 16,-2 2 1-16,-5 3-1 16,1 0 9-16,-4 0-11 15,-2 0 1-15,-3 3 3 16,-2 11 10-16,0 8 40 16,-14 7 13-16,-4 7-30 15,-4 3-20-15,2-2-17 16,4-1 0-16,9-5-7 15,4-4-34-15,3-4-89 16,0 1-112-16,3-6-264 16</inkml:trace>
  <inkml:trace contextRef="#ctx0" brushRef="#br0" timeOffset="26670.37">12025 1509 952 0,'0'0'47'16,"0"0"6"-16,0 0-18 0,0 0-28 15,0 0-11-15,45-26 8 16,-12-1-4-16,5-4 10 15,-1-6-40-15,-7 0-127 16,-10 3-317-16</inkml:trace>
  <inkml:trace contextRef="#ctx0" brushRef="#br0" timeOffset="27146.27">12243 1035 762 0,'0'0'28'15,"0"0"-33"-15,0 0 27 16,8 75 12-16,5-51-9 16,1-5-2-16,6-2-14 15,0-7 4-15,6-7-7 16,2-3-1-16,1 0 6 16,1-18 11-16,0-4 20 15,-2-7-21-15,-4-2-29 0,-5-4 31 16,-6 4-10-1,-7-2 42-15,-6-1-1 0,0 2 18 16,-11 3 15 0,-8 3-23-16,-6 6-2 0,-5 4-4 15,-2 10-13-15,0 6-28 16,5 0-15-16,0 13-16 16,6 6 7-16,4 9-70 15,9 0-49-15,3 0-49 16,-2-4-97-16,1-1-220 15</inkml:trace>
  <inkml:trace contextRef="#ctx0" brushRef="#br0" timeOffset="28802.46">22182 9061 356 0,'-39'176'44'0,"-3"-7"-37"16,-7-7-8-16,-3-4 11 15,-4-8-15-15,-3-3 4 0,-5-2-5 16,-7-4-64-16,-8-6-83 16</inkml:trace>
  <inkml:trace contextRef="#ctx0" brushRef="#br0" timeOffset="30920.98">9005 708 410 0,'0'0'2'15,"0"0"13"-15,0 0 24 16,-34 75 3-16,27-46 13 16,3 5-33-16,-3 5 0 15,2 6 13-15,2 6-16 16,2 8 7-16,-2 6 1 15,3 4-8-15,0 9-4 16,0 0-3-16,0 6 6 16,0 6-5-16,4-1-4 15,5 1 9-15,4-3-12 16,0-2 0-16,3-4 2 16,3-3-8-16,2 0 6 15,4-1-9-15,2 2-1 16,4 4 13-16,0 0-12 15,3 5 5-15,0 3-1 16,1 4-6-16,1 2 13 16,1 6-12-16,0 1 2 15,-1 3 7-15,0 4-8 16,-1 3 8-16,2-2-8 16,-4 1-2-16,3-2 13 15,4 0-11-15,-3 3 3 16,6 0 3-16,1 0-11 15,2 1 16-15,0 4-14 0,3-2 4 16,0 3 6 0,0-1-6-16,2 2 6 0,5 5-4 15,-3 2-6-15,3 2 15 16,-3 3-11-16,2 2 3 16,1 3-1-16,2 0-7 15,-2 3 16-15,6 2-13 16,2 7 6-16,1 0 0 15,3 0-1-15,0 3 9 16,5 4 12-16,2 3-8 16,3-2 7-16,2-2-16 15,2 3 0-15,1 2 3 16,4-2-9-16,4-5 15 16,3 4-13-16,3-1 5 15,1 1 2-15,0-1-10 16,3-2 11-16,-1-3-10 15,4 0-3-15,3-2 15 16,8-4-12-16,0-3 3 16,7 2 1-16,-1-3-5 15,5 4 9-15,1-7-12 16,3 2 2-16,0 0 4 16,3-3-3-16,1-1 8 15,3-3-6-15,3-1-4 16,3-3 19-16,7 2-19 15,5-3 7-15,4-3-1 16,2 3-9-16,0-1 14 16,-1-4-13-16,-1 1 6 15,4-3 6-15,5 3-7 16,-1-3 7-16,6 1-1 16,4 0 4-16,2-4 29 0,1 0-41 15,-4-4 5 1,2-6 7-16,-2-4-1 0,0-7 15 15,0-6-18-15,3-7 2 16,5-8 7-16,3-4-17 16,-3-8 9-16,0-4-3 15,3-8-2-15,5-5 29 16,-1-7-19-16,6-7 2 16,4-4 1-16,3-9-8 15,-1-6 6-15,-5-9-17 16,3-6 6-16,1 0 5 15,-4-3-4-15,1-12 4 16,-1-7-2-16,4-2-4 16,-6-6 10-16,-4-6-18 15,-2-7 10-15,3-7 2 16,-1-7-8-16,-5-3 20 16,6-10-18-16,-1-7 3 15,0-6 5-15,-8-11-4 16,3-13 8-16,-1-10-7 15,2-10-10-15,1-16 27 16,3-9-23-16,2-10 8 16,2-6 2-16,-4-11-20 15,-3-4 20-15,-4-5-14 16,-3-2 4-16,-3 1 13 16,-3 3-11-16,-4 4 6 15,-9 11-3-15,-13 11-21 16,-17 11 29-16,-19 14-55 15,-24 17-15-15,-27 17-69 16,-28 16-132-16,-19 17-211 16</inkml:trace>
  <inkml:trace contextRef="#ctx0" brushRef="#br0" timeOffset="35389.99">5409 11476 539 0,'-8'-1'23'16,"6"-1"43"-16,-1 2 23 16,-2 0-19-16,2 0-12 0,-3 0-28 15,-3 10-6-15,4 8-1 16,0 3-7-16,3 8 2 16,2 4 6-16,0 4-8 15,4 1 10-15,10 1-16 16,2 0 0-16,3-5 2 15,0-4-6-15,-1-5 11 16,1-10-10-16,0-5 1 16,2-7-3-16,1-3-3 15,8-11 4-15,-1-15 2 16,3-8-5-16,3-10 7 16,-2-3-12-16,-3-5 0 15,-4-2 6-15,-3-2-5 16,-7-2 7-16,-7-4-8 15,-6-4 2-15,-3-2 6 16,-2-2-8-16,-17 0 7 16,-8 6-5-16,-2 13-5 15,-6 11 11-15,2 13-9 16,-2 15 4-16,1 12 4 16,2 0-9-16,2 23 12 15,5 8-11-15,4 8 2 16,4 6 5-16,8 3-7 15,6-1 9-15,3-4 1 16,0-4 6-16,9-6 16 16,9-4-17-16,-1-7-2 15,4-6-4-15,5-2-8 16,0-9 9-16,1-2-10 16,2-3 1-16,3-7 4 15,-1-15-44-15,-1-6-61 0,0-5-150 16,-3-9-163-1</inkml:trace>
  <inkml:trace contextRef="#ctx0" brushRef="#br0" timeOffset="35644.18">5570 10575 688 0,'0'0'65'16,"0"0"-22"-16,0 0 5 15,25 85 24-15,-5-46-27 16,1 2-23-16,4-5-2 16,-3-5-21-16,-1-2 1 15,-2-7-11-15,-6-5-96 16,-6-5-67-16,-4-5-162 15</inkml:trace>
  <inkml:trace contextRef="#ctx0" brushRef="#br0" timeOffset="35844.94">5447 10701 762 0,'0'0'52'0,"0"0"-9"16,0 0-8-16,32-75-8 16,-5 51-25-16,6 1-4 0,5 4-1 15,1 2-91-15,1 10-148 16,-1 6-293-16</inkml:trace>
  <inkml:trace contextRef="#ctx0" brushRef="#br0" timeOffset="36371.2599">6068 11182 910 0,'0'0'9'16,"0"0"44"-16,0 0-13 15,0 0-18-15,0 0-17 16,0 0-9-16,26-78 3 16,-2 67 8-16,2 4-12 15,-1 7 4-15,-3 0 1 16,-4 15-8-16,-5 10-16 16,-3 4-22-16,-7 3 9 15,-3-2 33-15,0-5-2 16,0-7 11-16,0-9-6 15,0-3-2-15,0-6 9 16,0-9-13-16,0-15-1 16,0-9 7-16,0-5-4 15,0-6 2-15,0 0-11 0,0 1 14 16,0 0 3 0,-3 8-4-16,0 8 8 0,2 6 0 15,-2 6 8-15,3 9 9 16,0 6 1-16,0 1 6 15,0 23-9-15,0 8-12 16,0 7 10-16,9 1-13 16,4-1 5-16,5-3 4 15,4-8-16-15,4-13 3 16,9-11-7-16,2-4-10 16,1-17-18-16,0-14-139 15,-8-8-263-15</inkml:trace>
  <inkml:trace contextRef="#ctx0" brushRef="#br0" timeOffset="36733.1599">6628 10398 720 0,'0'0'32'16,"0"0"39"-16,18 70-8 15,-6-41 15-15,-4-2-17 16,0 4-30-16,1 1 0 16,-2 2 0-16,-1-2 12 15,0-3 1-15,-2-3-15 16,1-6 0-16,1-8-18 15,2-5-15-15,0-7 14 16,6 0-14-16,3 0 3 0,4-18 6 16,5-10-9-16,6-4 16 15,1-4-15-15,2-3-21 16,-5 2-80-16,-5 4-89 16,-5 10-119-16</inkml:trace>
  <inkml:trace contextRef="#ctx0" brushRef="#br0" timeOffset="37183.94">7081 10183 814 0,'0'0'19'15,"0"0"-1"-15,0 0 38 16,0 102-1-16,3-66-24 16,6-4 7-16,6-5-16 15,0-6 3-15,5-5-19 16,-5-8-5-16,8-8 21 15,0 0-14-15,-2-15-1 16,0-13 2-16,-2-4-6 16,-3-8 7-16,-4-2-11 15,-3-2 6-15,-7 1 9 16,-2 2 7-16,0 5 21 0,-5 6-3 16,-13 9 4-1,-1 7 18-15,-6 10-25 16,-1 4-11-16,-3 3-16 0,1 16-15 15,0 13 6-15,2 7-61 16,1 2-75-16,-9 9-92 16,-5 10-274-16</inkml:trace>
  <inkml:trace contextRef="#ctx0" brushRef="#br0" timeOffset="38635.1199">6391 12400 685 0,'0'0'55'0,"0"0"-8"15,0 0-18-15,-1 9-16 16,14 4 3-16,3 3 6 16,0-1 5-16,4-3 1 15,-3-5-18-15,-2-3-5 16,0-4 2-16,-2 0-4 0,0-14 12 16,-5-7-10-1,0-4 3-15,-2-4 3 16,-3 0-10-16,-3 3 21 0,0 4 3 15,0 5-6 1,0 7 24-16,0 3-8 0,0 7 10 16,0 0-9-16,3 13-35 15,14 14 3-15,5 12-5 16,11 18 1-16,13 8 7 16,9 8-14-16,3 2 47 15,4 0 3-15,-1-3-39 16,-13-6 15-16,-13-6 34 15,-12-7-15-15,-15-2-13 16,-8-7-5-16,-12-8 10 16,-21-5-19-16,-9-10-8 15,-10-8 12-15,-7-13-19 16,-1 0 5-16,0-18-4 16,0-15-54-16,10-13-36 15,8-13-59-15,9-12-52 16,13-8-114-16</inkml:trace>
  <inkml:trace contextRef="#ctx0" brushRef="#br0" timeOffset="38851.56">6954 12075 1065 0,'0'0'43'0,"0"0"2"16,0 0-9-16,0 0-35 15,0 0-2 1,70-56-42-16,-51 38-149 0,1 1-148 16</inkml:trace>
  <inkml:trace contextRef="#ctx0" brushRef="#br0" timeOffset="39018.6">7067 12204 980 0,'0'0'90'16,"0"0"-2"-16,0 0-29 16,0 0-48-16,0 0-6 15,49-78-5-15,-25 35-77 16,-3-1-113-16,-2-2-205 15</inkml:trace>
  <inkml:trace contextRef="#ctx0" brushRef="#br0" timeOffset="39687.37">7413 11639 745 0,'0'0'80'0,"0"0"-6"16,-3 71-33-16,9-27 32 15,13 5 2-15,4 2-38 16,8-4-4-16,3-7-12 15,2-9-10-15,3-9 22 16,-1-15-29-16,-2-7 2 16,-3-22 2-16,-2-22-4 15,-7-11 15-15,-7-11-13 16,-11-5 23-16,-6 4 25 16,-9 4-5-16,-21 10 5 15,-10 15-18-15,-8 18-12 16,-4 15 5-16,2 5-27 15,5 21-1-15,6 11-7 0,8 0-77 16,10-5-57 0,5-6-144-16,3-14-454 15</inkml:trace>
  <inkml:trace contextRef="#ctx0" brushRef="#br0" timeOffset="41044.7198">13118 2424 403 0,'0'0'15'0,"0"0"43"0,0 0 1 16,-11-3 11-16,7 3-39 15,-2 0-7-15,0 0 22 16,0 0-15-16,-2 0-8 15,2 5-7-15,1 0-11 16,1 1 4-16,4-3-11 16,0 2-1-16,0-1 6 15,0-1-7-15,0 0 16 16,0 2 19-16,0-4-3 16,0-1 22-16,3 0-13 15,1-1 34-15,2-16-9 16,0-10-8-16,4-9-19 15,-6-6-22-15,2-7 0 16,-4-1 10-16,-2-2-9 16,0 2 6-16,0 2 6 15,0 10-5-15,-3 9 11 16,-2 9-15-16,1 6 0 16,4 10 12-16,0 4-13 15,3 14-8-15,20 17-24 16,7 20 10-16,11 19 18 15,8 19-15-15,0 18 10 16,7 18 12-16,-1 9-9 16,-4-2 12-16,-2-10 64 15,-2-10-47-15,-2-16-28 16,-7-25-12-16,-5-21 9 16,-4-13-10-16,-8-13-4 0,-5-9-16 15,-8-11-68-15,-8-4-11 16,0-4 0-1,0-14-18-15,-8-5-66 0,-12 0-117 16,0 0-265-16</inkml:trace>
  <inkml:trace contextRef="#ctx0" brushRef="#br0" timeOffset="41427.44">13455 3410 1010 0,'0'0'45'15,"0"0"11"-15,0 0-13 16,0 0 22-16,0 0-23 16,48 13 7-16,-1-44-15 15,15-13-2-15,15-16-9 16,14-11-18-16,10-4 8 15,3 4 14-15,-4 4-7 16,-4 9 19-16,-16 12-14 16,-17 9-1-16,-14 10 6 15,-19 9-9-15,-11 5 22 16,-10 6-27-16,-6 5 27 16,-3 2 0-16,0 0-19 15,0 0 0-15,0-2-16 16,0 2-12-16,0 0 18 15,0-1-38-15,0-5-68 0,0-2-109 16,-3 1-140-16,-20 2-492 16</inkml:trace>
  <inkml:trace contextRef="#ctx0" brushRef="#br0" timeOffset="44491.38">3320 7651 386 0,'0'0'-6'15,"0"0"5"-15,0 0 13 16,49-66 13-16,-18 41 37 16,9-4-11-16,8 1-14 15,6-2 10-15,10-2-25 16,9 1 11-16,8-1-16 16,9-1-11-16,5 2 2 15,11-1-9-15,7 4-5 16,12 2 14-16,15 8-15 15,9 8 12-15,17 5-3 16,10 5-7-16,8 5 15 16,3 16-17-16,2 7 2 0,10 5 10 15,5 3-8-15,7 8 9 16,8 0-6-16,14 3-5 16,6 3 14-16,7 3-17 15,8 6 9-15,9 12 1 16,7 8-9-16,4 20 22 15,6 11-18-15,7 11 1 16,-5 13 5-16,11 10-6 16,2 4 12-16,-2 5-10 15,4 6-9-15,5 8 21 16,-2 7-11-16,-2 12 9 16,-9 15 3-16,-9 14-17 15,-7 15 14-15,-11 15-14 16,-10 11 3-16,-15 13 7 15,-9 8-5-15,-12 9 10 16,-15 8-11-16,-13 2 14 16,-10 8 41-16,-14 6-18 15,-13 9-3-15,-9 3-19 16,-11 6-19-16,-16 6 23 16,-7 3-23-16,-13-4-1 15,-11-4 9-15,-12-2-5 16,-7-7 10-16,-7-4-12 15,-5-4-4-15,-11-4 22 16,-6-13-16-16,-4-8 11 16,-9-10-11-16,-4-13-6 15,-9-17 22-15,-5-17-19 16,-4-15 4-16,-1-21-42 16,0-18-91-16,0-30-115 0,-6-35-187 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4:24:39.007"/>
    </inkml:context>
    <inkml:brush xml:id="br0">
      <inkml:brushProperty name="width" value="0.05292" units="cm"/>
      <inkml:brushProperty name="height" value="0.05292" units="cm"/>
      <inkml:brushProperty name="color" value="#FF0000"/>
    </inkml:brush>
  </inkml:definitions>
  <inkml:trace contextRef="#ctx0" brushRef="#br0">4490 4516 614 0,'0'0'36'0,"0"0"49"15,0 0-37-15,0 0-25 16,-15 20-28-16,21 16 43 16,11 15 0-16,-1 10-18 15,3 8 2-15,-2 9-3 16,0 7 1-16,-6 4 7 0,0 3-16 16,-5-5-4-1,0-8 0-15,-2-10-7 16,1-16 18-16,-3-17-16 15,4-14-6-15,-3-13 6 16,4-9-21-16,0-16 37 0,5-20 25 16,4-11-36-16,4-7 4 15,0-3-8-15,5 2 1 16,-2 9-5-16,-3 12 1 16,-2 12 18-16,2 11-17 15,3 11-9-15,-1 0-2 16,2 23 3-16,2 11 13 15,0 5-3-15,3 9-4 16,-6 0 21-16,-1 0-8 16,-2-4-2-16,-2-5-9 15,0-5-7-15,-1-8-14 16,-2-7-152-16,-1-8-213 16</inkml:trace>
  <inkml:trace contextRef="#ctx0" brushRef="#br0" timeOffset="209.2">5474 5184 834 0,'0'0'25'0,"0"0"-17"0,0 0-12 15,56-75-12 1,-38 58-62-16,-4 8-100 0,-9 9-141 16</inkml:trace>
  <inkml:trace contextRef="#ctx0" brushRef="#br0" timeOffset="321.77">5474 5184 508 0,'41'91'72'0,"-24"-91"-4"15,13-8-74-15,6-20 11 16,8-12-187-16</inkml:trace>
  <inkml:trace contextRef="#ctx0" brushRef="#br0" timeOffset="852.6">7154 3464 642 0,'0'0'115'15,"0"0"3"-15,0 0-68 16,0 0-30-16,0 0-11 16,24 59 73-16,-4-18-25 15,4 9-6-15,2 7 0 16,5 4-29-16,-2 5-15 15,2 0 7-15,2 5-15 16,-3 2 3-16,3 0-8 16,-7-2-83-16,-9-6-128 15,-8-6-355-15</inkml:trace>
  <inkml:trace contextRef="#ctx0" brushRef="#br0" timeOffset="1096.33">6993 4768 1027 0,'0'0'43'15,"0"0"-16"-15,0 0 1 16,94-85 12-16,-15 30 26 0,18-13-46 15,16-12-14 1,14-2 3-16,0 2-14 0,2 10-49 16,-14 11-140-16,-15 19-263 15</inkml:trace>
  <inkml:trace contextRef="#ctx0" brushRef="#br0" timeOffset="1771.91">7043 5721 806 0,'0'0'39'16,"0"0"-42"-16,0 0 79 16,60 99-9-16,-29-38-24 15,-4 7-15-15,2-1-20 16,-2-1 1-16,-1-6-8 16,0-13-48-16,1-11-107 15,2-20-175-15</inkml:trace>
  <inkml:trace contextRef="#ctx0" brushRef="#br0" timeOffset="2019.39">7640 5503 932 0,'0'0'14'0,"0"0"46"16,45 110-3-16,-23-57-1 0,1 5-31 15,3-3-16-15,1-2-3 16,0-6-11-16,-2-9-54 16,-9-14-198-16,-7-7-271 15</inkml:trace>
  <inkml:trace contextRef="#ctx0" brushRef="#br0" timeOffset="2204.83">7595 5920 923 0,'0'0'60'0,"0"0"-27"16,64-85-7-16,-18 41-24 15,12-4-2-15,4-3-11 16,-1-4-144-16,-2 4-394 16</inkml:trace>
  <inkml:trace contextRef="#ctx0" brushRef="#br0" timeOffset="2570.92">8192 5598 768 0,'0'0'46'15,"0"0"25"-15,0 0-40 16,78-75 17-16,-57 43-24 16,0-2-16-16,-4 1-1 0,-10 4-8 15,-5 7 5-15,-2 5-18 16,-6 10 10-16,-16 7 9 15,-4 0-17-15,1 17 17 16,-2 12-5-16,1 7 15 16,7 3 47-16,5 5-20 15,9-4 2-15,5 4 2 16,0-10-19-16,14-3 6 16,12-9-22-16,7-10-9 15,6-12 10-15,4-2-14 16,6-26 6-16,-1-10-19 15,-3-13-47-15,-7-7-115 16,-11-5-241-16</inkml:trace>
  <inkml:trace contextRef="#ctx0" brushRef="#br0" timeOffset="2809.55">8112 4983 1059 0,'0'0'86'0,"0"0"-39"15,0 0-46-15,54-87-5 16,-12 49 4-16,1-1-85 15,4 0-120-15,-6 0-394 0</inkml:trace>
  <inkml:trace contextRef="#ctx0" brushRef="#br0" timeOffset="3430.25">8468 4584 734 0,'0'0'51'0,"0"0"34"16,0 0-13-16,0 0-32 15,0 0-17-15,53 73-4 16,-30-73 2-16,6 0 2 15,1-17-7-15,0-9 5 16,-4-4-18-16,0-11 1 0,-5-2-2 16,-5-3-6-1,-9 2 11-15,-7 2-27 0,0 6 11 16,-19 3 12-16,-11 9-9 16,-8 6 10-1,-4 9-10-15,-2 4 2 0,2 5 13 16,7 0 4-16,3 9 16 15,5 6-6-15,8 5-11 16,7 4 16-16,6 0-19 16,6 0 1-16,0 3 4 15,20-2-1-15,6-2-1 16,7-8 1-16,4-3-10 16,5-9 8-16,2-3-10 15,3 0 1-15,-1-15-4 16,-2-7-103-16,-7 0-110 15,-4-2-182-15</inkml:trace>
  <inkml:trace contextRef="#ctx0" brushRef="#br0" timeOffset="3722.42">8722 3918 958 0,'0'0'93'16,"0"0"-46"-16,0 0-20 0,0 0 0 16,23 84 28-1,-1-51-21-15,2-1-23 0,0 0-2 16,2-4-6-16,-4-3-9 15,0-4 16 1,-4-5-26-16,-4-1-74 0,-8-7-60 16,-6-7-140-16,0-1-247 15</inkml:trace>
  <inkml:trace contextRef="#ctx0" brushRef="#br0" timeOffset="3931.07">8540 3933 857 0,'0'0'119'15,"0"0"-23"-15,0 0-35 16,0 0-29-16,0 0-40 16,31-29 12-16,9 20-8 15,8-1 2-15,2-1-59 16,-1 0-93-16,-6 1-87 15,-6 6-317-15</inkml:trace>
  <inkml:trace contextRef="#ctx0" brushRef="#br0" timeOffset="4458.35">9029 4166 967 0,'0'0'91'0,"0"0"-60"15,0 0-13-15,0 0-8 0,0 0-6 16,0 0 14-16,94-4-18 16,-71 4-1-16,1 2 11 15,-9 11-14-15,-2 2 7 16,-4 5-4-16,-8-3-12 15,-1 2 16-15,0-6-21 16,0-2-2-16,0-7-1 16,0-4 0-16,-1 0 25 15,-1-13-29-15,2-12-11 16,0-9 43-16,0-4-14 16,0-6 3-16,0 0-12 15,3 2 9-15,2 6 16 16,-5 11-9-16,0 5 6 15,0 8 34-15,0 8 0 16,0 4 13-16,0 2-30 16,0 14-17-16,-5 7 17 15,1 7-9-15,1 2 13 16,3 3 2-16,0-2-4 16,3-5 7-16,14-4-24 15,8-8-7-15,7-5 3 16,6-11-7-16,9 0 15 15,2 0-10-15,-1-14-7 16,0-1-48-16,-11-4-116 16,-9 3-140-16</inkml:trace>
  <inkml:trace contextRef="#ctx0" brushRef="#br0" timeOffset="10006.79">5373 5898 639 0,'-7'0'71'0,"4"0"31"16,0 7-26-16,3 14-46 0,0 2-10 15,0 6-5-15,1 0 13 16,8-2-13-16,3-4 2 16,-3-4-2-16,5-4-12 15,-4-7 3-15,-1-8-10 16,4 0 2-16,-5-20 20 15,1-6-17-15,-2-11 3 16,-5-5-5-16,-2-3-10 16,0 2 14-16,-10-1-7 15,-12 5 3-15,-1 11 6 16,-3 5-4-16,3 9 1 16,0 10 1-16,8 4 20 15,4 7 14-15,4 16-30 16,4 5 0-16,3 4-2 15,0 1-4-15,15-1 15 16,6-6-13-16,9-9 2 16,2-7 0-16,4-10-8 15,1 0 7-15,1-22-25 16,-3-10-47-16,-5-9-53 16,-6-7-162-16</inkml:trace>
  <inkml:trace contextRef="#ctx0" brushRef="#br0" timeOffset="10314.17">5297 4695 922 0,'0'0'94'0,"0"0"-8"16,0 0-32-16,0 0-44 16,-6 97 14-16,20-31 13 15,8 12-15-15,1 9 4 16,6-1-20-16,4-4-2 16,0-10 1-16,4-6-5 15,0-15 1-15,-1-12-22 16,1-10-59-16,-3-12-29 15,-2-7-120-15,-7-10-100 16</inkml:trace>
  <inkml:trace contextRef="#ctx0" brushRef="#br0" timeOffset="10805.81">5542 5109 764 0,'0'0'94'0,"0"0"-32"15,0 0-44-15,0 0-12 16,0 0-10-16,0 0 14 16,78-41-14-16,-56 50 3 15,2 14 11-15,-7 8-4 16,-5 8 7-16,-7 2-14 15,-4 0-8-15,-1-4 6 16,0-6-11-16,0-9-10 0,0-10-10 16,0-10-2-16,0-2 29 15,0-16-13-15,0-13 15 16,0-5 6-16,0-8-2 16,0 1 2-16,0 1-3 15,0 7-4-15,0 4 10 16,-1 10-6-16,1 7 24 15,0 9 7-15,0 3-3 16,0 0 17-16,0 10-28 16,2 11 25-16,7 2 9 15,3 3-19-15,-3 1-4 16,8-1-16-16,-3-6-15 16,2-3 13-16,1-6-14 15,2-8 6-15,-1-3-41 16,0 0-96-16,-4-19-118 15,-6-12-326-15</inkml:trace>
  <inkml:trace contextRef="#ctx0" brushRef="#br0" timeOffset="11086.98">5718 4674 926 0,'0'0'71'0,"0"0"-42"0,0 0-29 16,0 0-2 0,0 0 22-16,94 25-10 15,-61-2 7-15,4 11 26 0,-3 10-6 16,0 11 8 0,-7 6 6-16,-4 9 11 0,-6 7-34 15,-5-4-21-15,-8-3 4 16,-4-5-9-16,0-13-8 15,0-9-3-15,-6-14-85 16,-3-11-50-16,0-12-111 16,-3-6-235-16</inkml:trace>
  <inkml:trace contextRef="#ctx0" brushRef="#br0" timeOffset="11320.93">6199 4904 1042 0,'0'0'-8'0,"0"0"6"16,0 0-2-16,0 0 10 15,0 0-94-15,94-73-145 16,-79 63-153-16</inkml:trace>
  <inkml:trace contextRef="#ctx0" brushRef="#br0" timeOffset="11487.64">6270 5112 888 0,'0'0'69'0,"0"0"-8"16,0 0-21-16,0 0 11 16,0 0-42-16,82-98-14 15,-61 62-68-15,-9 5-265 16</inkml:trace>
  <inkml:trace contextRef="#ctx0" brushRef="#br0" timeOffset="13229.21">2527 12300 198 0,'0'0'74'0,"0"0"-25"16,-24 8-18-16,18-6-1 15,0 1 14-15,1-1 34 16,-1-1 2-16,3-1 6 16,1 0-27-16,1 0-14 15,1 0 7-15,0 0-28 16,0 3-14-16,0 0-11 16,9 2-12-16,17 0 12 15,13 0 11-15,18-3 13 16,21-2 3-16,17 0-4 15,24-2 12-15,11-10-14 16,14-3-22-16,8 3 16 16,13-6-21-16,5 2 3 15,6-8 8-15,9-5-8 16,10-5 12-16,4-4-11 0,-1-1-1 16,2-2 17-1,-6 4-9-15,-10 6 2 16,-20 4 1-16,-18 3-12 0,-22 5 18 15,-21 3-14-15,-24 7 0 16,-19 2 5-16,-18 5-8 16,-16 0-25-16,-17 2-86 15,-9 0-172 1</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4:25:25.362"/>
    </inkml:context>
    <inkml:brush xml:id="br0">
      <inkml:brushProperty name="width" value="0.05292" units="cm"/>
      <inkml:brushProperty name="height" value="0.05292" units="cm"/>
      <inkml:brushProperty name="color" value="#FF0000"/>
    </inkml:brush>
  </inkml:definitions>
  <inkml:trace contextRef="#ctx0" brushRef="#br0">11217 2152 661 0,'0'-3'2'0,"0"0"20"0,0-1 70 15,-3 1 25-15,3 1-34 16,-3 0-48-16,3 1-26 16,0 1 17-16,-2 0 5 15,2 0-26-15,-3 0-2 16,2 0-12-16,-3 4-3 15,0 10 27-15,1 1-9 16,-3 2 3-16,1 2-1 16,1 1-6-16,3-1 16 15,-3 5-8-15,1-1 2 16,3 2-1-16,0 2-9 16,0 0 9-16,0 1-5 15,0-3-4-15,0 2 11 16,0-6-14-16,0-2 4 15,7-2-2-15,-1-4-7 16,4-1 15-16,-3-3-11 16,3-1 1-16,0-3 5 15,0 2-6-15,3-7 7 16,2 0-6-16,-1 0-2 16,1 0 19-16,3-4-16 15,1-9 5-15,0 1-1 16,-1-5-7-16,0 0 12 15,-1-2-12-15,-4 0 3 16,-1 0 3-16,-4 1-4 16,0-3 5-16,-5 1-4 15,-2-4-3-15,-1 2 10 0,0-7-9 16,0 1 4 0,-1 1 0-16,-7 0-4 0,-2 0 13 15,1-2-13-15,-2 5 3 16,3 2 8-16,-2 1-7 15,1 3 8-15,-2 1-6 16,4 4-6-16,-1 0 12 16,0 3-13-16,3 0 4 15,-4 1 2-15,0 1-7 16,4 1 9-16,-1 1-10 16,-2 2 1-16,2 2 7 15,0 0-8-15,1 1 7 16,-1 1-2-16,3 0-9 15,-1 0 17-15,-1 0-14 16,2 0 2-16,-5 0 3 16,2 3-8-16,-1 4 12 15,-3 5-8-15,2 0 2 16,-1 1 10-16,1 1-10 16,2-2 4-16,-3 0 1 15,1 0-8-15,3 0 15 16,-2-1-12-16,2-2 4 15,1 0 3-15,1 0-7 16,0 1 9-16,0 1-9 16,2-1 1-16,1 3 11 15,0 0-12-15,0-1 6 16,0-2-2-16,0 2-9 16,6 0 17-16,2 0-16 15,8-2 8-15,-1 1 5 16,2 0-7-16,0-1 9 15,6-1-9-15,7-3-3 0,0-3 12 16,9-3-9 0,3 0 5-16,2 0-25 0,1-7-117 15,-5-7-180-15</inkml:trace>
  <inkml:trace contextRef="#ctx0" brushRef="#br0" timeOffset="654.09">11581 2600 421 0,'0'0'75'0,"0"0"-43"0,0 0 6 16,-3 27-12-16,3-19-13 15,1 0-2-15,9 0-8 16,3-1 13-16,2-2 1 15,-1 0-9-15,-1-2 12 16,3-1-13-16,0-2 11 16,1 0 12-16,-2 0 9 15,0-6 17-15,-2-3-37 16,-3-1 6-16,-2-1 27 16,-4-1 3-16,-4 1 9 15,0-1-2-15,0 3-4 16,-4-1 4-16,-12 1-28 15,-2 4-14-15,-2 2-12 16,-1 1-10-16,3 2 5 16,1 0-7-16,5 0-2 15,3 2 5-15,6 5-46 16,1-2-47-16,2 0-82 16,0-5-134-16</inkml:trace>
  <inkml:trace contextRef="#ctx0" brushRef="#br0" timeOffset="1758.85">11890 2130 454 0,'0'0'116'0,"0"0"1"0,0 0-17 16,0 0-24-16,0-2-19 15,0 0-32-15,3 0-4 16,5 1-6-16,4-1-11 16,1 2-1-16,7 0-4 15,1 0-1-15,1 12 5 16,1 4-5-16,-4 4 0 16,-6 5-1-16,-4 1 4 15,-8 2-7-15,-1 1-13 16,0-1 0-16,-8-4 3 15,-4-4-8-15,2-4-2 16,1-4 11-16,1-6 9 16,8-4 13-16,0-2-8 15,0 0-1-15,0-14-10 16,10-5-10-16,7-6 14 16,2 0-12-16,0-6-20 15,1 2-8-15,-3-1-22 16,-1 3 59-16,-4 2 10 15,-3 5 3-15,-1 3 16 16,-2 6 20-16,-3 3 13 16,-2 2-2-16,0 5 14 15,-1 0 15-15,0 1-23 16,0 0-24-16,0 0-13 16,0 0-21-16,-2 6 8 15,-1 8-6-15,0 4-4 16,1 3 17-16,1 5-10 15,1 3 14-15,0 3 0 16,0-1-10-16,0 1 1 0,4-2-9 16,5-2-29-16,4-3-82 15,0-4 4-15,0-9-187 16</inkml:trace>
  <inkml:trace contextRef="#ctx0" brushRef="#br0" timeOffset="2180.81">12357 2452 616 0,'0'0'30'16,"0"0"17"-16,0 0 6 16,0 0-20-16,0 0-27 15,21 54 2-15,-11-45-3 16,3 0-2-16,-2-6 21 16,6 0-4-16,2-3-6 15,-1 0 14-15,2-3-16 16,-1-10 3-16,-1 1-9 15,-4-2-6-15,-5 1 38 16,-1 1 18-16,-8 1 15 0,0-1 11 16,-6 3 12-16,-11 1-26 15,-4 1-48-15,-3 3-22 16,1 2 7-16,3 1-9 16,4 1 0-16,1 0-63 15,10 0-85-15,0-8-169 16</inkml:trace>
  <inkml:trace contextRef="#ctx0" brushRef="#br0" timeOffset="2678.57">13003 1981 658 0,'0'0'99'0,"0"0"-71"0,0 0 11 16,0 0 61-16,36 86-11 16,-27-53-40-16,3 1-27 15,-1-4-15-15,-2-1-10 16,0-4 11-16,-3-1-13 16,0-4-26-16,-4-2-85 15,-2-6-139-15,0-4-149 16</inkml:trace>
  <inkml:trace contextRef="#ctx0" brushRef="#br0" timeOffset="2909.14">12903 2220 895 0,'0'0'130'0,"0"0"-60"16,0 0-20-16,0 0-33 15,0 0-20-15,94-53 7 16,-52 41-9-16,4-3-31 16,-1 1-121-16,1-3-377 15</inkml:trace>
  <inkml:trace contextRef="#ctx0" brushRef="#br0" timeOffset="3698.34">13826 2112 563 0,'0'0'90'0,"0"0"-20"16,0 0-22-16,0 0 1 15,0 0-18-15,-2 63 3 16,14-47 0-16,5-1-16 16,2-4-9-16,6-3 7 15,5-8-10-15,5 0 6 0,2-7-1 16,1-10-5 0,-4-8 15-16,-2-2-19 0,-6-3 2 15,-10-3 3 1,-3 0-6-16,-10-3 8 0,-3-4-4 15,0 0 9-15,-6-1 0 16,-11 2-18-16,1 3 7 16,-1 4-1-16,2 10-6 15,-2 3 23-15,2 6 8 16,1 4 4-16,-2 2 5 16,-1 5-19-16,0-1 10 15,-2 3-21-15,-1 0 1 16,3 0 7-16,-1 7-14 15,1 3 6-15,2 5 0 16,2 2-7-16,2 5 15 16,5 2-21-16,1 1 8 15,5 2 1-15,0 0 0 16,5 0 2-16,12 0-9 16,6-1-2-16,9-2 14 15,5-2-7-15,7 1-24 16,0-2-87-16,6-2-91 15,-1-4-199-15</inkml:trace>
  <inkml:trace contextRef="#ctx0" brushRef="#br0" timeOffset="3947.18">14363 2235 792 0,'0'0'55'0,"0"0"35"16,0 0-14-16,0 0-19 16,0 0-37-16,78 73-4 15,-55-56-5-15,2-5-12 16,-8-3-168-16,-1-3-379 15</inkml:trace>
  <inkml:trace contextRef="#ctx0" brushRef="#br0" timeOffset="4719.08">14587 1937 704 0,'0'0'67'0,"0"0"-18"15,0 0-30-15,0 0 6 16,0 0-10-16,95-5-13 16,-76 19 8-16,-6 3-8 15,-6 7 1-15,-3 0-1 16,-4 3-2-16,0 0 12 16,-11 0-16-16,-1-7-10 15,1-4 14-15,5-4-13 16,-1-4 11-16,5-4 3 15,2-4-6-15,0 0 2 16,0-12 1-16,5-4-10 16,9-6-3-16,1-3 1 15,3-6-5-15,0-1-36 16,0 3-11-16,0 0 31 16,-2 3 25-16,-3 2 9 15,-3 5 0-15,-3 7 1 16,-4 1 16-16,0 8 8 15,-3 2 30-15,0 1 9 16,0 0-20-16,0 0-17 16,0 0-16-16,0 4-19 15,-2 9 23-15,-2 6-1 16,-2 3 10-16,3 4 11 16,3 1 1-16,0 0 11 15,0-2-37-15,0 0-4 0,12-5 0 16,4 0-8-1,1-7-7-15,3-2-40 0,3-4-98 16,-2-5-139-16</inkml:trace>
  <inkml:trace contextRef="#ctx0" brushRef="#br0" timeOffset="5050.64">15089 2085 821 0,'0'0'101'16,"0"0"-43"-16,0 0-24 16,0 0-8-16,0 0 0 15,28 36 5-15,-21-19-10 16,2 2-21-16,-3 1 11 16,5 1-10-16,-7-2-18 15,-4-6-159-15,0-4-338 16</inkml:trace>
  <inkml:trace contextRef="#ctx0" brushRef="#br0" timeOffset="5671.9">15657 1746 666 0,'0'0'119'0,"0"0"-25"0,0 0-71 15,0 0 18-15,0 0 40 16,26 70-30-16,-12-34-20 16,1-1-19-16,2 1 7 15,-4-3-18-15,3-1 0 16,-6-3 3-16,-3-7-58 16,-4-3-69-16,-3-4-109 15,0-8-222-15</inkml:trace>
  <inkml:trace contextRef="#ctx0" brushRef="#br0" timeOffset="5908.83">15580 2002 814 0,'0'0'89'16,"0"0"-18"-16,0 0-30 16,0 0-30-16,0 0-7 15,81 0-4-15,-38 0 12 16,7-7-15-16,3-4-80 16,2-4-139-16,7-3-320 15</inkml:trace>
  <inkml:trace contextRef="#ctx0" brushRef="#br0" timeOffset="6544.54">16409 1758 631 0,'0'0'149'16,"0"0"-43"-16,0 0-51 15,0 0-29-15,0 0 5 16,-32 28 19-16,25-10-24 16,4 1-1-16,3-2-9 15,0 1-14-15,0-1 7 16,12-3-12-16,3-2 6 15,4-3 1-15,3-5-1 16,5-4 2-16,-1 0-2 16,-1-2-3-16,4-14 10 15,-6-3-9-15,2-3 2 16,-7-5 0-16,-2-3-8 16,-2-3 10-16,-5-5-13 15,-4-4 12-15,-5-4 4 16,0-2-12-16,-5-4 7 15,-12 2 2-15,-5 2-7 16,-4 6 14-16,3 6-18 16,-1 10 6-16,2 9 5 15,2 9-11-15,0 8 14 16,-2 0-11-16,2 0 6 16,-2 12 4-16,-1 3-3 15,2 8 10-15,0 2-1 16,8 2-3-16,2 5 13 15,3 2-13-15,4 4-3 0,4-1 0 16,0-3-5-16,4 1 10 16,11-3-16-16,8-4 4 15,6-5 9-15,5-5-14 16,8-2 10-16,0-6-29 16,-1-2-61-16,-5-2-62 15,-2 2-192-15</inkml:trace>
  <inkml:trace contextRef="#ctx0" brushRef="#br0" timeOffset="6938.73">16835 1948 716 0,'0'0'29'0,"0"0"25"16,0 0 5-16,0 0-17 16,0 0-17-16,58 0-4 15,-51 0-8-15,-1 0 4 16,-1 0-13-16,-2 8 3 15,2-1 6-15,-4 3-1 16,-1 0 9-16,2-3-5 16,-1 1 10-16,-1-4 10 0,0-1-3 15,2-1-5-15,-2-2-9 16,1 0-14-16,9 0 7 16,4 0-15-16,4-5 1 15,5-10-67-15,1-6-178 16,-2-8-353-16</inkml:trace>
  <inkml:trace contextRef="#ctx0" brushRef="#br0" timeOffset="7598.25">17141 1606 594 0,'0'0'32'16,"0"0"-27"-16,0 0 4 16,0 0 8-16,0 0-2 15,76 2-10-15,-62 17-6 16,-4 1 20-16,-3 4-6 0,-1 0-2 16,-5 0-3-16,-1-5-2 15,0-2 14-15,0-4-15 16,0-4-2-16,-3-1 1 15,-1-6-4-15,4-2 8 16,0 0-4-16,0 0 2 16,0-13 12-16,0-5-21 15,9-4 1-15,5-7-6 16,2-2-16-16,0-1-10 16,1 0-43-16,0 3-15 15,-2 3 50-15,-5 6 42 16,1 3 16-16,-6 5 11 15,1 3 31-15,-5 4 29 16,-1 2-30-16,0 3 18 16,0 0-1-16,0 0-39 15,0 0-16-15,-1 9-26 16,-7 7 11-16,1 5 12 16,0 5 17-16,3 1-1 15,4 0-14-15,0 2-19 16,4-5 7-16,15-2-10 15,2-1 2-15,1-5-57 16,1-2-115-16,-3-4-164 16</inkml:trace>
  <inkml:trace contextRef="#ctx0" brushRef="#br0" timeOffset="7980.79">17606 1762 650 0,'0'0'99'0,"0"0"-49"0,0 0-1 15,0 0 14-15,0 0-24 16,48 11-8-16,-40-7-2 15,2 4-17-15,-4-1 2 16,-3-1-4-16,-3 2-6 16,0 2 17-16,0-3-6 15,0 0 3-15,0-2 12 16,0-1-10-16,0-1 11 16,0-3-8-16,0 0 5 15,0 0 14-15,4 0-29 16,8 0-5-16,8-7-7 15,9-4-2-15,7-4 6 16,1-7-90-16,-3-3-137 16,-7-6-538-16</inkml:trace>
  <inkml:trace contextRef="#ctx0" brushRef="#br0" timeOffset="12607.51">11972 1693 378 0,'3'0'158'15,"-3"0"-52"-15,0 0-11 16,1 0-3-16,0 0-3 0,-1 0-10 15,0 0-13-15,0-4-15 16,0-1-18-16,0-3 2 16,-1-5-16-16,-3 0 2 15,-4-2-2-15,1-6-13 16,2-2 8-16,2-1-17 16,-2-3 3-16,2 5 3 15,2 1-9-15,0 4-4 16,-1 4-28-16,1 5-16 15,-1 4-4-15,2 4-50 16,0 0-73-16,0 0-89 16,-1 0-18-16</inkml:trace>
  <inkml:trace contextRef="#ctx0" brushRef="#br0" timeOffset="12868.23">12009 1588 393 0,'0'0'78'0,"0"0"6"16,0 0 24-16,0 0-22 16,0 0-9-16,15 10-18 15,-15-10-2-15,1 0-1 16,1 0-10-16,1 0-3 15,-1-11-6-15,3-5 10 16,-2-6-36-16,0-4-33 16,-3-5-46-16,0-2-73 0,0 0-163 15</inkml:trace>
  <inkml:trace contextRef="#ctx0" brushRef="#br0" timeOffset="13711.63">11866 1209 371 0,'0'0'112'0,"0"0"-15"16,0 0 10-16,0 0-31 15,0-8-12-15,0 3-15 16,0-4-33-16,0-1 28 16,0-4-2-16,-2-3-31 15,-1-3 12-15,-2-4 0 16,2-2-13-16,1-2-8 16,0 3-3-16,0-2 8 15,2 8-10-15,-1 6 15 16,1 5 3-16,-1 4-2 15,1 4 8-15,0 0-24 16,-2 0-8-16,2 0 6 16,0 0-6-16,0 4 7 15,0 4 4-15,0 3-1 16,6 5 13-16,0 1-9 16,3 2 2-16,-1 1 0 15,1 4-5-15,-3-2 6 16,3 4-21-16,-1 1-46 15,-5 1-71-15,0-2-163 16,0-3-225-16</inkml:trace>
  <inkml:trace contextRef="#ctx0" brushRef="#br0" timeOffset="13966.78">11877 1336 491 0,'0'0'102'16,"0"0"4"-16,0 0 0 16,0 0-32-16,0 0-19 15,19-6-9-15,-1-4-37 16,5-1 1-16,4-2-12 15,8-2-41-15,3 3-47 16,-2-2-157-16</inkml:trace>
  <inkml:trace contextRef="#ctx0" brushRef="#br0" timeOffset="15507.69">16453 1917 713 0,'0'0'60'0,"0"0"0"16,32-41 3-16,0 17-35 15,13-7-7-15,16-10-5 16,18-8-8-16,13-9 4 16,8-3-11-16,0-1 1 15,-5 6 4-15,-13 5-9 0,-14 10-2 16,-14 12-10-1,-17 7 0-15,-12 8-12 16,-9 7-32-16,-9 2 4 0,-3 4 0 16,-4 1-26-16,0 0-48 15,0 0-83-15,0 6 61 16</inkml:trace>
  <inkml:trace contextRef="#ctx0" brushRef="#br0" timeOffset="16129">17408 1144 714 0,'0'0'80'0,"0"0"25"0,0 0-16 15,0 0-28-15,0 0-25 16,-12 0-13-16,12 0-19 15,3 0-9-15,14 0-19 16,4 0 25-16,5 0 14 16,3 0-9-16,1 0 0 15,-3 0-3-15,-4 0-7 16,-3 0 10-16,-2 5-10 16,-5 8 4-16,-5 5 3 15,-5 4-6-15,-3 6 7 16,0 4-1-16,-8 4 1 15,-5-1 9-15,-1-5-13 16,4-4 3-16,5-5-4 16,5-9-51-16,0-7-60 15,0-5-100-15,9 0-62 16</inkml:trace>
  <inkml:trace contextRef="#ctx0" brushRef="#br0" timeOffset="16512.8">17862 1084 774 0,'0'0'59'15,"0"0"-41"-15,0 0-5 0,0 0 19 16,8 74-11-16,1-55-5 15,5-2-8-15,0-5 4 16,1-2-3-16,3-5 6 16,2-5-5-16,1 0 18 15,2-5 8-15,-1-13-14 16,1 0-7-16,-3-4-6 16,-5-1-9-16,-2 2 23 15,-7-1 10-15,-3 1 15 16,-3 4 9-16,0 0-1 15,0 3-15-15,-9 3-13 16,-8 2 0-16,-5 7-8 16,-3 2-38-16,-4 0-34 15,2 9-57-15,-2 4-51 16,3-3-155-16</inkml:trace>
  <inkml:trace contextRef="#ctx0" brushRef="#br0" timeOffset="18953.79">14772 853 763 0,'0'0'80'0,"0"0"4"16,0 0-12-16,0 0-20 15,-8 10-40-15,8 14-7 16,9 10 11-16,6 6 25 16,2 12-3-16,-1 6-23 15,-3 5-2-15,-6 0 16 16,0 2-6-16,-6 0-1 16,-1-4-20-16,0-6 0 15,0-9-1-15,0-7-49 16,0-5-53-16,0-9-107 15,0-11-67-15,0-5-125 0</inkml:trace>
  <inkml:trace contextRef="#ctx0" brushRef="#br0" timeOffset="19208.23">14698 1501 759 0,'0'0'89'15,"0"0"-42"-15,0 0-19 16,0 0-31-16,0 0 5 16,46 47 13-16,-22-24-13 15,4-1 2-15,0-3-1 16,-4-6-36-16,1-8-79 15,-5-5-93-15,-1 0-116 16</inkml:trace>
  <inkml:trace contextRef="#ctx0" brushRef="#br0" timeOffset="19406.27">14989 1410 721 0,'0'0'91'16,"0"0"-44"-16,0 0-23 16,0 0 47-16,-1 76-34 15,1-46-8-15,0 2-10 16,0-4-18-16,0-6 6 0,1-10-106 16,4-10-188-1</inkml:trace>
  <inkml:trace contextRef="#ctx0" brushRef="#br0" timeOffset="20287.98">15043 437 385 0,'0'0'93'0,"0"0"-25"15,0 0 31-15,0 0-18 16,2-53 6-16,-2 50-16 16,0 0-7-16,0 3 6 15,0 0-20-15,-2 0-19 16,-10 3-18-16,-2 12-16 16,-2 6 10-16,-4 9-12 15,3 6 6-15,5 3 4 16,3 4-7-16,8-5 9 15,1-1-9-15,3-8-4 16,16-5 5-16,8-8 1 16,5-7-16-16,4-3-21 0,-3-5 11 15,-1-1-61 1,-6 0-39-16,-9 0-11 0,-4-5-30 16,-9-2-26-16,-4 0 15 15</inkml:trace>
  <inkml:trace contextRef="#ctx0" brushRef="#br0" timeOffset="20510.43">15143 652 362 0,'0'0'133'0,"0"0"-38"16,0 0-13-16,0 0 6 15,0 0-15-15,-13-12-15 16,13 12-25-16,0-2-34 16,8 1-1-16,8 1 11 15,-1 0-1-15,6 0 1 16,-1 0 1-16,-1 11-12 15,-1 5 11-15,-7 4-1 16,-2 2-6-16,-7 3 12 16,-2 0-16-16,0-4-23 15,0-5-53-15,0-3-84 16,0-9-151-16</inkml:trace>
  <inkml:trace contextRef="#ctx0" brushRef="#br0" timeOffset="20886.34">15350 614 671 0,'0'0'59'0,"0"0"-7"15,0 0 4-15,0 0-11 16,0 0 1-16,45-25-2 0,-35 13-24 15,-1-2-10-15,-3 2 5 16,0-1-20-16,-5 2 1 16,-1 3-3-16,0 3-7 15,0 3-7-15,-3 2-21 16,-7 0 8-16,3 10 24 16,-2 6 1-16,-1 5 7 15,5 2 1-15,2 1 2 16,3-2 9-16,0-1-11 15,4-1 1-15,15-8-2 16,5-2-6-16,3-5 15 16,2-5-7-16,3 0-26 15,-7-7-61-15,-2-7-78 16,-6-3-69-16</inkml:trace>
  <inkml:trace contextRef="#ctx0" brushRef="#br0" timeOffset="21232.95">15589 551 494 0,'0'0'1'0,"0"0"26"15,0 0 41-15,0 0-20 16,0 0-8-16,1 59-5 16,0-48-13-16,-1-4 7 15,0 0-8-15,0-2 5 16,0-5 0-16,0 0 20 15,0 0 34-15,0 0 7 0,0-6-26 16,2-7-25-16,4-2-36 16,1-2 9-16,3-2-11 15,3 2-1-15,3 1 6 16,-1 4-8-16,2 2 4 16,-1 5-3-16,0 5-7 15,1 0 11-15,-1 5-12 16,4 14 1-16,-4 5 21 15,3 1-3-15,-4 4 6 16,2-1-30-16,-7-8-104 16,0-7-200-16</inkml:trace>
  <inkml:trace contextRef="#ctx0" brushRef="#br0" timeOffset="21853.1">16003 490 539 0,'0'0'86'15,"0"0"29"-15,0 0-46 16,0 0-10-16,0 0-39 0,-67-12-16 16,56 26 5-16,3 4-6 15,0 6 0-15,0 1 1 16,4 5-9-16,1-1 13 15,1-2-8-15,2-3-3 16,0-6 4-16,0-6-6 16,5-5 3-16,3-7-14 15,6 0-1-15,1-4 19 16,-2-14 5-16,2-5 0 16,0-5-2-16,-5-5-2 15,-2-4 20-15,-1-4-21 16,-6-3 17-16,-1-3-12 15,0 0-6-15,-8-2 8 16,-2 8 13-16,-2 7 17 16,1 9-11-16,2 10 19 15,4 9 8-15,0 6-21 16,2 0-33-16,0 13-1 16,3 11-10-16,0 6 7 15,0 5-1-15,8 5-1 16,7 0 8-16,4-1-6 15,-2-3-10-15,3-5-18 16,0-5-38-16,-1-6-76 16,-1-8-165-16</inkml:trace>
  <inkml:trace contextRef="#ctx0" brushRef="#br0" timeOffset="22529.05">16139 470 533 0,'0'0'35'0,"0"0"8"15,0 0 13-15,0 0-6 16,0 0-29-16,6 7-21 16,1-7 8-16,-1 0-3 15,1-3 21-15,-3-5 6 16,2 1-1-16,-4-5 17 15,-1 2-43-15,-1 0 7 16,0 4-13-16,0 2-5 16,0 2-37-16,-6 2 40 15,-1 0-3-15,1 3 6 16,0 11-4-16,1 2 8 16,0 4 3-16,4-1 2 15,1 0 10-15,0-2-4 16,0 1-3-16,4-3-4 15,12-1-11-15,0-4 4 16,3-4 1-16,4-5-1 16,3-1 15-16,2 0-19 15,2-13-5-15,1-9 34 16,-4-4-28-16,-6-2-6 16,-4-2-30-16,-8-1-10 15,-7 4 33-15,-2 5-9 16,0 4 10-16,0 5 4 15,0 5 32-15,-5 4 37 16,4 1-32-16,-1 3-21 16,2 0-2-16,0 0-9 15,0 0 5-15,0 3-4 0,0 4 3 16,0 2 16 0,0-1-7-16,0 1 7 0,0 2-4 15,3 2-6-15,0-2 10 16,2 3-4-1,2 1 8-15,1-1 0 0,-3 0-4 16,3-1 6-16,1-1-22 16,2-1 0-16,3-5 4 15,3-1-11-15,-3-3 6 16,2-2-31-16,-4 0-68 16,-3-11-144-16</inkml:trace>
  <inkml:trace contextRef="#ctx0" brushRef="#br0" timeOffset="23105.0098">15531 1027 407 0,'0'0'59'16,"0"0"7"-16,0 0-22 16,0 0 24-16,56-9 1 15,-24 6-34-15,12-4 17 16,12-5 25-16,9-5-23 16,8-5-30-16,4-5-17 15,-2-1-3-15,-4 0-1 16,-9 2-4-16,-6 1-2 15,-7 4-47-15,-7 3-70 16,-7 2-23-16,-8 4-132 16,-10 0-18-16</inkml:trace>
  <inkml:trace contextRef="#ctx0" brushRef="#br0" timeOffset="23403.02">15671 1085 743 0,'0'0'10'0,"0"0"-17"0,0 0 3 16,0 0 6-16,0 0-6 15,22 5 23-15,6-5 3 16,17 0 2-16,10-10-1 16,10-11-13-16,6-8 4 15,4-5 7-15,0-2-25 16,-4 0-42-16,-6 2-128 16,-14 3-80-16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4:30:23.129"/>
    </inkml:context>
    <inkml:brush xml:id="br0">
      <inkml:brushProperty name="width" value="0.05292" units="cm"/>
      <inkml:brushProperty name="height" value="0.05292" units="cm"/>
      <inkml:brushProperty name="color" value="#FF0000"/>
    </inkml:brush>
  </inkml:definitions>
  <inkml:trace contextRef="#ctx0" brushRef="#br0">4431 7836 299 0,'0'0'137'0,"0"0"-79"16,0 0 17-16,0 0 6 15,0 0-29-15,0 0-12 16,0 0-22-16,0 3 7 15,0-3-6-15,0 0 2 16,0 0 30-16,0 0-5 16,0 0 9-16,-2 0-6 15,2 0-22-15,0 0 10 16,-2 0-23-16,0 0 0 16,0 0-3-16,-1 0-7 15,0 0 9-15,0-7-12 16,-1-1-2-16,1-4 24 15,-5 0-25-15,5-3 11 16,-2 3 0-16,1-3-7 16,3 2 17-16,-2 3-13 15,0-1 2-15,0 1 2 16,3 2-6-16,-2 1 10 16,1 0-15-16,1 1 0 15,0 1 15-15,0-1-17 16,0 5 10-16,0-3-3 15,0 1-12-15,0 2 22 16,0 1-21-16,0 0 1 16,12 0 9-16,4-1-7 15,4-2 14-15,6 1-13 16,4-4-1-16,5 2 14 0,4-3-16 16,5 0 9-16,7-2-3 15,2-1-9-15,8 0 24 16,0 2-19-16,2-1 4 15,-1-2 2-15,0 4-8 16,-2-1 12-16,1 2-12 16,-1 0-1-16,5-1 18 15,-6 2-17-15,0 4 6 16,1 1 1-16,-4 0-13 16,-3 0 25-16,-1 0-22 15,-1 0 6-15,2 0-2 16,0 0-6-16,1-3 17 15,0-6-12-15,-1-1 0 16,-3 0 16-16,-3 2-15 16,-4-2 6-16,-6 2 0 15,-5 0-10-15,-4 0 23 16,-4 4-20-16,-2-3 5 16,-5 2 6-16,-1 1-9 15,-4 0 13-15,-2 0-14 16,-2 2 2-16,-2-1 13 15,-2 0-15-15,2 3 8 16,-3-3-2-16,2 3-12 16,-3-1 23-16,2 1-19 15,1 0 4-15,-1 0 8 16,1 0-10-16,-2 0 16 16,0 0-11-16,1 0 2 15,-3 0 16-15,3 0-18 16,-1 0 6-16,0 0-3 15,-1 0-10-15,5 4 22 16,-4 8-22-16,4 1 4 0,2 6 6 16,-2 5-8-16,2 4 14 15,-5 1-62-15,-2-4-126 16,-2-2-272-16</inkml:trace>
  <inkml:trace contextRef="#ctx0" brushRef="#br0" timeOffset="1042.53">4086 6532 638 0,'0'0'108'15,"0"0"-15"-15,0 0-1 16,-8-19-14-16,8 19-30 15,0 2-30-15,0 17-26 16,1 8 27-16,6 9 15 16,8 6-14-16,-3 1-1 15,1-1-17-15,2-3 7 16,-4-4-14-16,1-7-2 16,-4-5 18-16,-2-5-18 15,-2-5-2-15,-1-4-26 16,-3-3-20-16,0-6 11 15,0 0 14-15,-1-3 30 16,-10-12 3-16,2-12-16 16,-3-6 6-16,3-9 2 15,-3-6-8-15,2-4 18 16,-1-6-10-16,-1 2 5 16,4 5 14-16,0 3 19 15,4 6 13-15,2 4 2 16,2 8-13-16,0 2 5 0,0 4-15 15,0 3 7-15,8 3-11 16,-2 6-12 0,2 0 15-16,4 4-22 0,1 4-1 15,5 4-2-15,4 0-9 16,3 4 20-16,1 16-16 16,1 2 3-16,-4 8 4 15,-3 5-7-15,-7 5 15 16,-5 1-12-16,-7-1-3 15,-1 2 18-15,-3-4-14 16,-14-5 4-16,-3-3 4 16,-6-3-15-16,1-6 16 15,2-5-27-15,1-5-5 16,4-4-13-16,7-1-31 16,6-3-17-16,3-3-22 15,2 0-18-15,0 0-48 16,7 0-100-16</inkml:trace>
  <inkml:trace contextRef="#ctx0" brushRef="#br0" timeOffset="1364.6">4293 6604 587 0,'0'0'84'0,"0"0"-41"15,0 0 28-15,0 0 5 16,0 0-44-16,26 54 5 15,-25-33-27-15,-1 3-7 0,0 0 10 16,0-6-15 0,0-1 7-16,0-5-7 0,0-7-2 15,0-1 14-15,0-4 20 16,0 0 53-16,0-4 6 16,0-9-54-16,0-6 3 15,0-3-27-15,0-4 3 16,6 1-4-16,2-1-13 15,6 2 8-15,3 1-11 16,5 5-15-16,5 3-39 16,4 3-76-16,0 5-77 15,-2 2 58-15,-3 3-218 16</inkml:trace>
  <inkml:trace contextRef="#ctx0" brushRef="#br0" timeOffset="2132.2599">4575 6612 498 0,'0'0'87'0,"0"0"-19"16,0 0-10-16,0 0 19 15,0 0-32-15,1 4 7 16,7-4-5-16,-3-7-2 16,7-2 2-16,-2-5-36 15,0 1-8-15,-3 1 11 16,-3 0-18-16,-4 4 8 15,0 4 3-15,-1 4-8 16,-14 0 8-16,-3 4-13 16,-2 11 2-16,2 3 11 15,2 5-7-15,5 0 12 16,5 0-7-16,6-2-6 16,0-3 13-16,9-1-20 15,14-8 0-15,7-3 13 16,5-6-18-16,4 0 3 15,3 0 6-15,-1-8-64 0,0-7-47 16,-9 0-11-16,-3-1-34 16,-6-4 16-16,-7 4 25 15,-5-4 89-15,-5-1 18 16,-3 2 23-16,-3 0 31 16,0 3 52-16,0 4 1 15,-7 2 6-15,-3 8-17 16,-3 2 2-16,-1 0-42 15,-1 12-20-15,3 8 1 16,1 4-7-16,3-2-1 16,4-1-15-16,4 2 12 15,0-4 7-15,0-2-14 16,0-6 12-16,4-6-19 16,5 0 8-16,2-5 4 15,0 0-4-15,1-8-4 16,0-13-10-16,-2-6-7 15,0-6 2-15,-4-9-1 16,-6-3 10-16,0-9 6 16,0-5-10-16,-9-5 21 15,-12-4-17-15,-2-2 11 16,0 7 22-16,2 12 6 16,4 10 15-16,2 10 1 15,7 16 5-15,6 15 8 16,2 0-50-16,0 15-23 15,5 14 6-15,10 10 2 16,6 9 26-16,4 6-24 16,2 3 2-16,0 4 5 15,2 2-16-15,2 2 11 0,-2-5-16 16,-4-5-102 0,0-4-186-16</inkml:trace>
  <inkml:trace contextRef="#ctx0" brushRef="#br0" timeOffset="3466.67">7516 7318 381 0,'0'0'61'0,"0"0"-6"15,0 13 24-15,0-9 0 16,0-1-15-16,-3-2-17 0,-1-1 5 16,-1 0 24-1,1 0-30-15,-3-3 2 0,1-10-6 16,2-8-8-16,-1-2 6 16,-1-4-31-16,4-5-4 15,-1 4 12-15,2 0-14 16,1 4 4-16,-2 1-4 15,2 8-4-15,0 3 24 16,0 4-23-16,0 1 3 16,0 2 2-16,2 1-12 15,12-5 15-15,6 3-13 16,6-3 1-16,10-1 10 16,5-4-11-16,9-1 8 15,7-1-4-15,7-1-8 16,6-3 23-16,1 3-27 15,-2 0 4-15,1 2-5 16,-9 4-22-16,-3 1 11 16,-7 4-12-16,-7 0 9 15,-3 2 12-15,-4 1-10 16,-1 0 19-16,0-2 6 16,-1 1-7-16,5 4 20 15,1-4-18-15,-1 3 9 16,-2-2-1-16,-6 0-8 15,-5 2 17-15,-7-2-15 16,-8 1 2-16,-6-1 20 16,-5 3 23-16,-1-1 26 15,0-1-32-15,0 2-11 0,0 0 19 16,-1 0-25 0,-5 3-8-16,-1 17-3 15,1 4-13-15,0 7 21 0,-1 10-17 16,1 5 0-1,5 2 10-15,-2-1-12 0,0-1 7 16,0-5-61-16,-7-11-152 16,-5-13-248-16</inkml:trace>
  <inkml:trace contextRef="#ctx0" brushRef="#br0" timeOffset="4294.9699">7398 6360 590 0,'0'0'96'15,"0"0"-1"-15,0 0-9 16,-11-15-18-16,11 33-55 16,0 10 25-16,0 8-14 15,0 7-1-15,0 4-7 16,0-3-16-16,0-5 14 16,-4-6-15-16,4-11 0 15,-1-10 5-15,1-12-10 16,-2 0 10-16,2-18 10 15,0-15-11-15,0-10 32 16,0-13-30-16,0-4 9 16,0-6-3-16,0-5-12 15,0 0 19-15,0 5-14 16,0 4 1-16,0 13 10 16,0 13 2-16,0 11 14 15,0 17-11-15,0 8-15 16,7 12 2-16,5 16-14 15,5 11 16-15,4 8 2 16,5 7-13-16,3 0 24 16,5 1-23-16,2 2 2 15,0-4 6-15,0-8-11 16,-2-3 13-16,-7-6-13 0,-4-8-21 16,-8-8-42-16,-11-7-55 15,-4-7-58-15,-10-6-47 16,-21 0-65-16</inkml:trace>
  <inkml:trace contextRef="#ctx0" brushRef="#br0" timeOffset="4679.4699">7426 6526 561 0,'0'0'103'0,"0"0"27"16,0 0-50-16,0 0-50 15,0 0 20-15,71-15-38 16,-29 7-10-16,6-5 6 15,2-3-11-15,2-1 7 16,-4-5-15-16,-2 0-5 16,-5 0 27-16,-10 3-43 15,-11 2 16-15,-8 5 11 16,-8 2 3-16,-4 5 18 16,0 4-6-16,-8 1 10 15,-8 0 6-15,-3 12-28 16,1 7 23-16,1 7 5 15,3 3-5-15,5 3 10 16,6 0-18-16,3-4 5 16,0-1-5-16,19-6-20 15,4-7 16-15,9-7-14 16,5-7 3-16,1 0 8 16,0-13-17-16,-5-14-41 15,-3-5-44-15,-8-7-26 16,-10-4-35-16,-6-5-69 15,-6-4-5-15</inkml:trace>
  <inkml:trace contextRef="#ctx0" brushRef="#br0" timeOffset="4886.75">8004 5907 430 0,'0'0'194'0,"0"0"-28"0,0 0-65 16,0 0-56-16,0 0 14 15,-6 56 13-15,8-10-15 16,5 8-21-16,4 1 11 15,-2 5-32-15,1 0-6 16,3-1 1-16,-3-4-12 16,1-8 12-16,3-7-14 15,-4-10-22-15,-3-11-83 16,-4-11-100-16,-3-8-88 16,0 0-293-16</inkml:trace>
  <inkml:trace contextRef="#ctx0" brushRef="#br0" timeOffset="5333">7930 6304 696 0,'0'0'105'15,"0"0"-10"-15,0 0-59 16,0 0-14-16,0 0 12 16,0 0-29-16,91-40-3 15,-65 29 2-15,-2-1-7 16,-1 0 9-16,-3 0-17 15,-6 5 5-15,-2 0 18 16,-4 7-20-16,-4 0 2 16,-2 14 13-16,0 10 4 0,-1 8 29 15,1-1-25 1,-1 4-6-16,3-4 2 0,5-2-16 16,0-5 11-16,1-8-11 15,3-10-3-15,-2-6 14 16,2 0-15-16,-3-21 16 15,-1-4-1-15,-2-9-10 16,-1 0 20-16,-2 0-12 16,-2 5 18-16,-1 7 2 15,-1 2-13-15,0 11 19 16,2 6-1-16,-1 3-25 16,5 6 0-16,-2 11-10 15,5 4 13-15,-2 1-2 16,5 2-15-16,2-4 24 15,6-3-73-15,0-6-35 16,2-3-96-16,0-5-195 16</inkml:trace>
  <inkml:trace contextRef="#ctx0" brushRef="#br0" timeOffset="5859.9396">8518 6268 712 0,'0'0'104'0,"0"0"-12"16,0 0 10-16,0 0-23 15,0 0-21-15,-85-36-32 16,78 48-18-16,1 5 14 16,1 0-19-16,5 0-1 15,0 3 2-15,0-4-8 16,2-4 12-16,8-3-54 0,2-3-11 15,2-3 14-15,2-1-3 16,0-2 0-16,2 0 3 16,1 0-9-16,0 1 14 15,-1-1-15-15,2 0 11 16,1 0 15-16,2 0-3 16,1-10 30-16,3-8-3 15,3-5-1-15,0-5-15 16,-2-8 8-16,-5-10-5 15,-1-4-4-15,-11-7 3 16,-6-11 27-16,-5-4-2 16,0-6 48-16,-15-1 47 15,-9 4 12-15,-2 12-9 16,0 9-26-16,4 18 1 16,3 12 4-16,6 19-33 15,5 5-23-15,5 29-26 16,3 17-14-16,0 11 26 15,6 14-19-15,11 7 5 16,2 2 3-16,4 6-12 16,3 0-33-16,7-4-21 15,6-5-113-15,9-7-189 16</inkml:trace>
  <inkml:trace contextRef="#ctx0" brushRef="#br0" timeOffset="67599.6">3796 13306 285 0,'0'0'-34'15,"0"0"182"-15,0-6-61 16,0 6-41-16,0 0 1 15,0 0-5-15,-2 0-5 16,-4 9-6-16,0 8 0 16,-3 5 9-16,-2 5 17 15,-6 7-19-15,-3 7-18 16,-4 3-6-16,-2 7 4 16,0 1 5-16,-1-1-3 15,4-2 11-15,8-5-2 0,1-6-17 16,6-8-6-1,6-8-5-15,-1-6-5 16,3-2 7-16,0-4-34 0,0-6-68 16,0-3-79-16,-2-1-143 15</inkml:trace>
  <inkml:trace contextRef="#ctx0" brushRef="#br0" timeOffset="68175.87">3213 13563 470 0,'0'0'34'0,"0"0"30"15,0 0 13-15,0 0-20 16,0 0-28-16,16-12 5 16,3 18 14-16,8 6 15 15,4 3-36-15,9 1-11 16,6-4-1-16,8-2-12 0,4-2 4 16,5 1-4-1,2-2 1-15,-3 0 1 16,-1 2-7-16,-5 1 4 0,-7 1-2 15,-6-1 0-15,-8 1 6 16,-5-4-7-16,-7 1 12 16,-7 1 16-16,-3-2-4 15,-3 2 6-15,2-1 3 16,-2 2-7-16,0-4-13 16,0 2-9-16,0-2 0 15,-2 0-3-15,-2-3-5 16,-1-3-98-16,-5 0-232 15</inkml:trace>
  <inkml:trace contextRef="#ctx0" brushRef="#br0" timeOffset="73718.06">10680 10393 342 0,'0'0'123'16,"0"-4"-83"-16,0 4-1 15,0-3 19-15,0 2 14 16,0 0-35-16,0 1-19 15,0 0-5-15,0 0-2 16,0-2 8-16,0 2-9 16,0 0 4-16,0 0 11 15,0 0-5-15,0 0 0 16,0 0-5-16,0 0-10 16,0 0 9-16,2 0-11 15,4 0 11-15,0 7 5 16,0 5-7-16,0 1 6 15,-2 5-4-15,0-1 0 16,0 2 0-16,-1 1-11 16,2-5 5-16,1-4-1 15,4-6-8-15,7-5 8 16,9 0-10-16,10-24 11 16,14-11 15-16,10-11-8 15,8-11 0-15,4-1-14 0,1-2 0 16,-3 6 3-1,-11 6-9-15,-10 12 6 0,-6 7-21 16,-8 11-68 0,-10 8-144-16,-15 9-333 0</inkml:trace>
  <inkml:trace contextRef="#ctx0" brushRef="#br0" timeOffset="85012.38">9304 15387 374 0,'0'0'-38'16,"0"0"28"-16,0 0 8 15,7-41 9-15,-7 36 22 16,0 1 1-16,0 1 29 16,0 2-84-16,0 1 157 15,0 0-45-15,0 0-49 16,0 0 8-16,0 9-7 16,0 6-8-16,0 8 23 0,0 9-20 15,0 10 0-15,0 11 2 16,3 8-15-16,-1 8 4 15,6 6-18-15,-3-3 4 16,1-3 8-16,3-6-21 16,-1-10 4-16,1-6-1 15,-1-14-13-15,-1-7 3 16,-4-9-79-16,-3-9-117 16,0-8-236-16</inkml:trace>
  <inkml:trace contextRef="#ctx0" brushRef="#br0" timeOffset="85365.72">9062 15611 759 0,'0'0'62'0,"0"0"15"16,100 0-14-16,-42 4-17 16,8 1-29-16,5 2-8 15,6 0 22-15,-4-1-21 0,-4 0 15 16,-4 2-32-1,-10-5 8-15,-8 1 3 0,-7 1-9 16,-8-5 14-16,-12 3-21 16,-7-2-30-16,-9-1-17 15,-4 0-78-15,0 0-124 16</inkml:trace>
  <inkml:trace contextRef="#ctx0" brushRef="#br0" timeOffset="86625.15">4630 15345 654 0,'0'0'88'0,"0"0"19"16,0 0-4-16,0-3-5 16,-2 3-28-16,-5 12-29 15,-4 9 7-15,-4 8-26 16,-4 11 7-16,-4 9-6 15,-5 13-15-15,-7 8 5 16,0 7-15-16,-1 1-4 16,4-3 14-16,9-8-49 15,7-13-23-15,9-14-77 16,6-15-157-16,1-15-256 16</inkml:trace>
  <inkml:trace contextRef="#ctx0" brushRef="#br0" timeOffset="87116.62">4188 15586 632 0,'0'0'93'16,"0"0"-9"-16,0 0-12 15,0 0-6-15,0 0-21 16,69-27 16-16,-29 24-19 0,11-3-28 15,9 1 1 1,8-2-10-16,9-1 0 0,8-2 3 16,2 0-9-16,1 0-23 15,-3 1-78-15,-5 1-177 16</inkml:trace>
  <inkml:trace contextRef="#ctx0" brushRef="#br0" timeOffset="88170.11">10570 13208 482 0,'0'0'82'0,"0"0"40"16,0 0-20-16,-55 38-41 15,23-5 26-15,-7 6-37 16,-8 9 0-16,-7 2 4 16,-1 2-19-16,5-2-6 15,-1-4-11-15,12-7-8 16,6-4 6-16,10-8-20 16,7-8-38-16,9-6-77 15,2-6-79-15,4-7-74 16,1 0-291-16</inkml:trace>
  <inkml:trace contextRef="#ctx0" brushRef="#br0" timeOffset="88423.5">10080 13307 647 0,'0'0'60'0,"0"0"-9"16,0 0 24 0,0 0 2-16,103 53-20 15,-60-18-26-15,9 3 2 0,3 8-30 16,3-3-1 0,1 1 25-16,-1-4-25 0,-6-5 5 15,-5-4-48-15,-9-6-107 16,-11-1-262-16</inkml:trace>
  <inkml:trace contextRef="#ctx0" brushRef="#br0" timeOffset="91043.7899">6866 16483 318 0,'0'0'67'15,"-20"0"13"-15,11 0-35 16,-5 11-19-16,2 1 23 16,1 2 6-16,2 1 4 15,2 2-11-15,0 0-22 0,7 2-1 16,0 1-22-16,0-1-3 16,4-2 6-16,9-5-9 15,3 0 5-15,0-7-16 16,3-5-22-16,1 0-5 15,-1 0-13-15,-1-10 0 16,0-6 6-16,-3-2 5 16,-1-3 2-16,-3-1-13 15,-5-2 31-15,-5 2 24 16,-1-2 0-16,0 3 15 16,-7 0 14-16,-10 5 21 15,-5 2 13-15,3 3-22 16,-4 6 12-16,0 3 9 15,3 2-25-15,1 0-11 16,2 14-24-16,4 2 1 16,5 2-2-16,4 5-6 15,4-1 11-15,0-1-11 16,0-1-1-16,12-2 9 16,8-5-8-16,-1-4 4 15,4-4-16-15,0-5-26 16,0 0-3-16,-3-3-23 15,2-11 1-15,-5-4 8 16,-2 2 15-16,-5-5 13 16,-2-1 7-16,-3 5 20 15,-5-3 7-15,0 5 1 16,-5 1 35-16,-13 5 13 16,-2 4 1-16,-2 3 14 15,0 2-10-15,-1 0-16 16,4 4-13-16,1 8-9 15,3 3 10-15,7 4-18 16,3 1-4-16,5 3 2 0,0-2-10 16,2 2 5-16,13-1-6 15,3-4-5-15,3-4 12 16,4-3-42-16,-2-9-12 16,2-2-36-16,-2 0-27 15,-4-9 4-15,-2-7-28 16,-6-6-3-16</inkml:trace>
  <inkml:trace contextRef="#ctx0" brushRef="#br0" timeOffset="91237.07">6969 16438 223 0,'0'0'84'0,"0"0"29"16,0 0-10-16,-96-2-19 16,80 22-16-16,5 6-24 15,8 3-7-15,3 2-18 16,0 0-5-16,14-4-15 15,8-5-5-15,3-5 15 16,2-7-19-16,-1-6-40 16,-1-4-53-16,-2 0-35 15,-4-12-24-15,-6-7-16 16</inkml:trace>
  <inkml:trace contextRef="#ctx0" brushRef="#br0" timeOffset="91367.7">7041 16503 330 0,'0'0'120'16,"0"0"-14"-16,0 0-31 15,-77-53 8-15,59 53-14 16,2 0-29-16,3 9-12 16,10 13-30-16,3 3 0 15,0 3-18-15,11 0-129 16,7-4-315-16</inkml:trace>
  <inkml:trace contextRef="#ctx0" brushRef="#br0" timeOffset="93949.35">3740 13647 477 0,'0'0'4'0,"0"0"-1"15,0 0 22-15,0 0 12 16,0 0-1-16,1 0-21 16,13 6 31-16,9 11 38 15,7 5-34-15,9 5-17 16,10 7 36-16,11 4-45 15,10 5-6-15,5 5-6 16,6 3-9-16,0 3 8 16,4 2-16-16,-2 4 7 15,3 0-1-15,1 3-8 16,-2 6 19-16,4 2-18 16,4 2 4-16,2 5-9 15,5 2 5-15,5 2 14 16,10-2-11-16,0 4-2 15,3-1 15-15,2 0-14 16,-2 3 6-16,2 2 2 16,-3 0-4-16,3 3 22 15,-2 0-16-15,1-1 6 16,-6-3 2-16,-4-5-13 16,-8-4 12-16,-10-9-13 15,-7-5-1-15,-12-8 12 16,-13-6-18-16,-7-4 12 15,-13-2-3-15,-7-7-11 16,-7-2 25-16,-7-4-11 16,-7-6 9-16,-2-3-4 15,-4-5-9-15,-4-5 18 16,-1-2-17-16,0-6-1 16,0 1 10-16,0-4-13 0,0-1 9 15,0 0-4-15,0 0-12 16,-1-3 9-16,-4-7-52 15,0-2-43-15,-4 0-117 16,-4 0-184-16</inkml:trace>
  <inkml:trace contextRef="#ctx0" brushRef="#br0" timeOffset="94502.87">6766 16266 580 0,'0'0'10'15,"0"0"20"-15,0 0 28 16,0 0-17-16,36-20-11 0,-16 20-20 15,1 0-2-15,3 1 19 16,0 8-20-16,6 1 0 16,-2-3 3-16,2-2-13 15,0-2 13-15,-1-3-14 16,-1 0 1-16,-4-7 8 16,-4-7-8-16,-4-4 7 15,-3-6-3-15,-6-7 17 16,-5-3 71-16,-2-3-17 15,0-1 5-15,0 1-11 16,-2 2-20-16,-8 2 7 16,0 7-36-16,4 4-13 15,3 3 0-15,3-1-36 16,0 2-111-16,11 0-216 16</inkml:trace>
  <inkml:trace contextRef="#ctx0" brushRef="#br0" timeOffset="95447.38">9972 13519 359 0,'0'0'65'16,"0"0"32"-16,0 0-24 16,0 0 15-16,-4 0-29 15,-12 18-28-15,-5 6 26 0,-9 10-20 16,-11 10-1-16,-14 12-1 15,-15 13-3-15,-21 14 4 16,-16 16-34-16,-15 13-1 16,-12 8 20-16,-2 2-15 15,3 0 4-15,9-3-8 16,11-6-4-16,9-8 17 16,12-2-16-16,4 1 7 15,4 0 4-15,7 9-9 16,2 7 21-16,6 2-18 15,4 5-11-15,6-6 17 16,11-7-13-16,5-15 4 16,11-12-1-16,6-16-8 15,7-16 22-15,5-13-21 16,4-9 7-16,1-12 4 16,6-7-11-16,0-5 17 15,3-5-15-15,-4-4-8 16,4 0-7-16,0 0-38 15,-1-16-74-15,-2 1-113 16,-3-8-227-16</inkml:trace>
  <inkml:trace contextRef="#ctx0" brushRef="#br0" timeOffset="96067.87">7448 16211 441 0,'0'0'75'16,"0"0"10"-16,-66 101 18 16,43-66-22-16,8-2 6 15,2-3-43-15,6-4-13 16,5-3 4-16,2-5-20 15,0-8-3-15,17-3-13 16,8-7 2-16,9 0 24 0,8-13-15 16,7-13 1-1,11-10-2-15,5-6-11 16,4-4 16-16,2-4-17 16,-1 4 2-16,-5 5 5 15,-8 6-6-15,-11 9-10 0,-7 6-34 16,-10 11-47-1,-4-2-30-15,-6 5-102 0,-1-1-124 16</inkml:trace>
  <inkml:trace contextRef="#ctx0" brushRef="#br0" timeOffset="96728.86">9031 15451 323 0,'0'0'65'0,"0"0"19"16,0 0-37-1,0 0 6-15,0 0-2 0,3-13 19 16,-8 13-22-16,-11 0-10 16,-3 13-11-16,-11 4-18 15,-6 2 16-15,-14 5-3 16,-16 6 2-16,-19 8 20 15,-19 5-20-15,-16 11-3 16,-14 7-10-16,-14 7-12 16,-2 4 21-16,9-2-19 15,6-1 32-15,12-8 15 16,17-7-16-16,20-11 2 16,22-11-11-16,20-7-7 15,16-11 12-15,13-5-20 16,14-7-3-16,1-2-9 15,5 0-17-15,13 0 0 16,4 0-47-16,1-4-36 16,-3-3-30-16,-4 2-49 15,-6 0-116-15</inkml:trace>
  <inkml:trace contextRef="#ctx0" brushRef="#br0" timeOffset="97090.7099">7489 16020 650 0,'0'0'31'0,"0"0"63"0,0 0-42 16,0 0-17-16,0 0-18 15,-76 80 3-15,65-47 27 16,4 0-14-16,1-4-6 16,6-2 2-16,0-8-14 15,0-4 8-15,10-5-22 16,10-7-1-16,8-3 7 15,8 0-8-15,13-19 6 16,11-8-43-16,8-10-106 16,2-6-187-16</inkml:trace>
  <inkml:trace contextRef="#ctx0" brushRef="#br0" timeOffset="98086.67">4999 15594 311 0,'0'0'100'0,"0"0"1"16,134 84-8-16,-55-45-20 16,16 5 7-16,14 2 34 15,13 2-59-15,8-4-22 16,2-1-15-16,-2-2 7 15,-2 0-21-15,-9 0-2 16,-9-2 3-16,-9 4-5 16,-13-2 9-16,-11 2-18 15,-8-4 3-15,-7 0 17 16,-7-4-15-16,-3-1 18 16,-9-5-2-16,-8-2-15 15,-5-2 20-15,-8-3-20 16,-6-6 3-16,-3-4 4 15,-6-3-12-15,-4-9-39 16,-3 0-49-16,0-7-60 16,0-10-179-16</inkml:trace>
  <inkml:trace contextRef="#ctx0" brushRef="#br0" timeOffset="98517.61">6735 16223 630 0,'0'0'41'0,"0"0"51"15,0 0 15-15,0 0-23 16,0 0-16-16,-36-24-58 16,36 28-8-16,1 8 12 15,12 3-8-15,3 5 7 16,2-1-15-16,3 3 1 16,-2-1 9-16,1 3-9 15,-1-2 5-15,-2 0-5 16,-4 2-5-16,-6-2 19 15,-4 2-17-15,-3 3 16 16,0-3 20-16,-13 2-6 16,-6-1 5-16,-4-1-25 15,-1-3-5-15,2-6 3 16,6 0-18-16,0-7-47 16,6-7-124-16,0-1-307 15</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4:32:23.589"/>
    </inkml:context>
    <inkml:brush xml:id="br0">
      <inkml:brushProperty name="width" value="0.05292" units="cm"/>
      <inkml:brushProperty name="height" value="0.05292" units="cm"/>
      <inkml:brushProperty name="color" value="#FF0000"/>
    </inkml:brush>
  </inkml:definitions>
  <inkml:trace contextRef="#ctx0" brushRef="#br0">19451 4777 466 0,'0'0'9'0,"0"0"0"15,0 0 35-15,0-28 17 16,0 20 14-16,0 1-22 15,0-1-21-15,0 3 12 16,0 1 7-16,0-2-15 16,0 2 6-16,0 2-8 15,0 0-7-15,0 1 3 16,0-1-11-16,0 2 0 16,0 0-6-16,0-1-2 15,0 1 11-15,0 0-22 16,0 0 4-16,0 0-11 15,0 0-10-15,9 6 23 16,3 3-4-16,-2 2 7 16,3-2 10-16,0-2-7 15,2-2 6-15,3-5-9 16,6 0 1-16,7-12 25 16,6-11-13-16,6-13-4 15,4-9-6-15,8-12-13 0,4-7 17 16,7-11-21-1,5 0 5-15,9 0-4 0,-5 0-74 16,-3 7-147-16,-12 1-445 16</inkml:trace>
  <inkml:trace contextRef="#ctx0" brushRef="#br0" timeOffset="24100.75">5298 10385 450 0,'0'0'72'0,"0"0"-34"15,0 0 37-15,0 0-6 16,-10 0-7-16,8 1-24 16,-2 3-25-16,3 2 11 15,0 1 12-15,-1 0 2 16,2 0-9-16,0-1-11 15,0 1-1-15,10 0-4 16,9 0 0-16,10-2 18 16,8-1-15-16,14-1 2 15,12-3-5-15,15 0-12 16,15-12 10-16,8-4-11 16,17-5-1-16,8 0 6 15,12 3-9-15,8-2 6 16,7 1-1-16,7 1-5 15,5 1 8-15,-5 1-10 16,-5-2 5-16,-13 2 3 0,-13 3-10 16,-21 1 17-16,-19 0-12 15,-23 8 2-15,-18-2 5 16,-18 3-5-16,-14 2 5 16,-9 1-7-16,-7 0 5 15,0-1 41-15,0 1-40 16,-10 0-6-16,-10 0-102 15,-11-3-212-15</inkml:trace>
  <inkml:trace contextRef="#ctx0" brushRef="#br0" timeOffset="28613.53">1345 13805 708 0,'0'0'105'0,"0"0"-2"0,-18 0-16 16,18 0-19-16,0 0-30 15,0 0-28-15,5 10-13 16,13 9 5-16,5 5 0 15,5 8-3-15,2 4 10 16,-1 0-10-16,-3-1 3 16,2-2 3-16,-6-1-9 15,2-6 13-15,-4-5-12 16,-1-3 3-16,1-6 1 16,-3-2-8-16,1-8 10 15,-2-2-8-15,-2 0-1 16,-1-8 3-16,-3-13-1 15,0-5 8-15,-4-8-9 16,-4-5-15-16,-1-3 14 16,-1-1-5-16,0 0 6 15,0 6 6-15,-1 6-1 16,-4 8 8-16,-1 5-9 16,-1 8 3-16,5 4 4 15,0 3 0-15,-1 2 10 16,2 1-3-16,1 0 1 15,0 0 4-15,0 0-25 16,0 6-1-16,5 6 3 16,5 4-2-16,3 0 16 15,3-1-12-15,-2-1 0 16,2-5 2-16,2-4-3 16,-2-1 5-16,4-4-6 15,-7 0 1-15,3 0 8 0,-3-5-7 16,-6-6 3-16,-1-2 0 15,-4-2-2-15,-2-3 13 16,0-4-10-16,0-1 1 16,-8-1 4-16,-4-1-7 15,-3 2 9-15,0 4-11 16,-3 4 3-16,0 3 8 16,1 4-9-16,2 4 4 15,-1 4-5-15,5 0 1 16,-1 0 8-16,4 7-11 15,0 4 4-15,1 3 1 16,2 0-5-16,0 1 5 16,4 2-8-16,-2-5 7 15,0-2 5-15,1-3-6 16,2-3 6-16,-1-3 4 16,1-1-2-16,0 0 4 15,0 0-15-15,0 0-1 16,0-8-2-16,0-6-2 15,1-7 14-15,7-5-7 16,-2-5 4-16,2-4 0 16,-2-2-3-16,0 1 4 15,-3-3-8-15,0 3-8 16,-1 2 12-16,0 4-3 16,-2 1 2-16,0 8-2 15,0 2-3-15,0 6 12 16,0 4-9-16,0 2 4 15,0 2 3-15,0 4-3 16,0 1 4-16,0 0-8 0,-2 0 0 16,2 0 8-1,0 0-11-15,0 0-1 0,0 0-2 16,10 0-3-16,3 3 16 16,2-2-8-16,1-1 4 15,1 0 3-15,2 0-4 16,3 0 7-16,0 0 4 15,-2-1-3-15,0-1 10 16,-3 2-6-16,-3 0 2 16,-1 0-2-16,-3 9 4 15,1 3 13-15,-5 5-2 16,0-2-2-16,-4 3-11 16,-2 1-6-16,0 0 3 15,0 2-9-15,-3-5 0 16,-6 0-38-16,-2-7-25 15,-1-4-22-15,-5-5-113 16,-2 0-168-16</inkml:trace>
  <inkml:trace contextRef="#ctx0" brushRef="#br0" timeOffset="29141.95">1408 12598 692 0,'0'0'90'16,"0"0"-32"-16,-2 0-28 15,10 0-19-15,11 9 0 16,7 4 48-16,7 6-21 15,4 6 12-15,4 2-12 16,2 4-11-16,-1 2 4 16,-1 1-16-16,-1-2-3 15,-1-3-3-15,-1 0-11 16,-2-5 6-16,-4-2-5 16,2-2-1-16,-2-2 7 15,-2-5-9-15,0-2 5 16,-1-5-1-16,1-5-8 15,-3-1 15-15,0 0-14 16,-2-9-4-16,-4-5-37 16,-5-6-69-16,-4 0-49 15,-10-3-100-15</inkml:trace>
  <inkml:trace contextRef="#ctx0" brushRef="#br0" timeOffset="29504.85">1737 12886 731 0,'0'0'73'0,"0"0"-2"16,0 0-33-16,0 0-16 15,0 0-13-15,13-53 27 16,5 21-10-16,-1-6-13 15,5-4-8-15,1-3-5 16,-1 0-28-16,-1 5-141 16,1 4-232-16</inkml:trace>
  <inkml:trace contextRef="#ctx0" brushRef="#br0" timeOffset="30692.1">2129 14403 465 0,'0'0'100'0,"0"0"1"16,0 0-27-16,0 0-22 15,0 0-5-15,0 12-3 16,0-12-6-16,0 0-14 15,0 0 7-15,0 0-11 16,0 0 0-16,0-8 2 16,0-11-5-16,0-7 8 15,8-11-4-15,3-16-15 16,0-10 3-16,6-16-6 16,6-14 1-16,2-15-2 15,4-9-3-15,0-6 11 16,-2 0-15-16,-1 4 3 0,-2 13 2 15,-3 16-2 1,-6 13 5-16,-1 17-4 16,-5 18 1-16,-2 11 4 0,-4 12-4 15,1 11 20-15,-3 3 13 16,-1 5-1-16,0 0 4 16,0 0-22-16,0 0-4 15,0 0-5-15,0 3-6 16,0-1 8-16,0-2-12 15,0 2 2-15,0-2 3 16,0 0-3-16,0 0 6 16,0 0-4-16,0 0-3 15,0 0 11-15,0 0-10 16,0 0 7-16,0 0 1 16,0 0 1-16,0 0 17 15,0 0-9-15,0 0 3 16,0 0 0-16,0 0-6 15,0 0 6-15,0-2-11 16,0-3 0-16,0-4 8 16,0-4-12-16,0-8 2 15,0-6-4-15,-1-11-6 16,-6-10 15-16,2-10-13 16,1-7 5-16,1-6 0 15,3-5-3-15,0-6 7 16,0 3-10-16,5 3 3 15,5 6 7-15,0 3-11 16,0 9 8-16,-3 7-5 16,0 2-3-16,-3 6 15 15,2 8-14-15,-1 9 6 16,-2 7-2-16,0 7-3 0,-3 9 12 16,0 3-9-16,0 0 2 15,0 0 5-15,0 0-4 16,0 0 4-16,0 0-6 15,0 0-5-15,0 0 11 16,0 0-13-16,0-2 8 16,0 2-3-16,0 0-4 15,0 0 12-15,0 0-20 16,0 0-59-16,0 0-36 16,0 0-27-16,0 3-72 15,-3 4-138-15</inkml:trace>
  <inkml:trace contextRef="#ctx0" brushRef="#br0" timeOffset="31245.4">2237 11964 562 0,'0'0'83'0,"0"0"-13"15,0 0-17-15,-6 8 7 16,6-8-31-16,0 0-13 16,0 0-10-16,2 0-7 15,9-8 18-15,4-12 34 16,1 1-14-16,2-5-16 16,1-5-15-16,-3 5 4 15,0 2-3-15,-5 1-4 16,1 3 13-16,-1 6-8 15,-3 1 15-15,1 2 4 16,-1 5-19-16,1 4 1 16,-1 0-7-16,5 0 0 15,-3 8 10-15,6 12-7 16,2 3 14-16,0 5 13 16,0 2-17-16,1 0 6 15,-2-2-16-15,2-2 1 16,-1-3-5-16,0-2-2 15,-1-5-14-15,-1-1-58 16,-2 1-84-16,-6 0-184 16</inkml:trace>
  <inkml:trace contextRef="#ctx0" brushRef="#br0" timeOffset="41945.61">10163 17797 221 0,'0'0'27'15,"0"0"18"-15,0 0 12 16,0-48 1-16,-3 39-8 16,1 2 24-16,-1-1-14 15,-2 5 15-15,-6 0-9 16,2 3-10-16,-8 0-11 15,-6 3-30-15,-4 12 5 16,-6 8 8-16,1 5 5 16,-3 7 15-16,1 7-23 15,-1 7 0-15,3 8-1 16,4 3 13-16,3 3-5 16,8-1-31-16,8-3 2 15,9-4 11-15,1-7-16 16,24-6 6-16,12-5-3 15,11-7-5-15,9-6 10 16,8-7-9-16,5-11 3 16,4-6 1-16,4-6-9 15,-3-22 0-15,-2-7-29 16,-5-9 3-16,-10-7 6 16,-7-3 13-16,-13-3 17 15,-12-5 0-15,-12-2-5 16,-14-1 16-16,0-2-6 15,-32 0 28-15,-17 5 14 16,-10 10-16-16,-15 12 4 16,-11 14 4-16,-2 15-5 15,3 11-10-15,5 11-12 0,9 19-3 16,17 8-15 0,18 3-3-16,14 0-33 15,12-10-154-15,6-8-330 16</inkml:trace>
  <inkml:trace contextRef="#ctx0" brushRef="#br0" timeOffset="55952.48">3636 11605 203 0,'2'0'1'15,"1"0"4"-15,1 0-5 16,-1 0 0-16,-1 0 6 16,1 0-5-16,-1 0 3 15,-2 0-2-15,0 0-40 16</inkml:trace>
  <inkml:trace contextRef="#ctx0" brushRef="#br0" timeOffset="61890.25">3615 11805 185 0,'0'0'62'0,"0"0"-13"0,0 0-66 16,2-2 25-16,-2 2-6 15,0-1 9-15,0 0 40 16,0-3-8-16,0 1 14 15,0 3-20-15,0-4-13 16,0 1-13-16,0-1-14 16,0 0 6-16,0 0 11 15,-2-2-12-15,1 0 7 16,1-2-11-16,0-1-1 16,-2 0 8-16,0-2-3 15,1 0 8-15,-2-1 7 16,0-1 2-16,0 2 3 15,2-4-9-15,-2 2 4 16,1-3 4-16,-1 0-10 16,2-2 6-16,-1-3-3 15,1-4 34-15,-2 0-8 16,0 0-39-16,1-1 10 16,0-2-12-16,1 4 3 15,-2-5 6-15,3 0-11 16,-2-1 9-16,1-4-1 15,-1 1-5-15,1-1 12 16,-2-2-13-16,3-1 6 16,-2 3-2-16,1-1-7 15,1 0 13-15,0 3-12 16,0 0 26-16,-1 4 10 16,1 2-25-16,0 2 2 0,-3 4-11 15,3 0 0-15,0 2 5 16,0-1-3-16,0-4-4 15,0 1 7-15,0-2-8 16,0-5 13-16,0 4-11 16,0-1 9-16,0 5-2 15,0 0 0-15,0 2 14 16,0 2-12-16,1 3-2 16,2 0 3-16,-2 0-7 15,1-1 7-15,2 1-7 16,-2 2-1-16,1 2 10 15,0 0-12-15,0 2 11 16,-2 1 4-16,3 0-10 16,-3 2 17-16,2-1-16 15,0 1-4-15,2-1 2 16,-2-1-4-16,4-2 10 16,-1-3-6-16,1-5-1 15,0-3 6-15,0-2-6 16,1-2 3-16,-1 2-4 15,-3 1-6-15,-1 4 15 16,0 2-12-16,-2 2 6 16,1 0 0-16,-2 0-5 15,1-2 12-15,1 3 6 16,1-3-12-16,1-1 2 16,0 2-9-16,-1 0 10 15,0 6-10-15,0 0 1 16,-3 2 11-16,1 3-16 15,-1 3 6-15,0 0-1 0,0 0-7 16,0 0 13 0,0 0-95-16,0 0-125 0,-4 0-258 15</inkml:trace>
  <inkml:trace contextRef="#ctx0" brushRef="#br0" timeOffset="62765.45">3619 10698 301 0,'0'0'81'16,"0"0"-30"-16,-5-13-9 16,5 6 6-16,0-2-11 15,0-3-7-15,0-7 5 16,0-10-10-16,0-11-4 16,5-11-19-16,2-11 8 15,3-10-3-15,3-9-6 16,-1-3 7-16,-2 2-10 15,1 2 4-15,0 8 0 16,-3 9-3-16,-2 12 24 16,-2 8-4-16,-2 4-12 15,-2 10 4-15,0 2 2 16,0 5 5-16,0 3 12 16,0 6-6-16,0 1 6 15,0 5-20-15,0 1 11 16,0 3-6-16,0 3-20 15,0 0 6-15,4 0-6 16,-3 0 3-16,2 7 6 0,-1 3-63 16,-2 0-75-1,0 2-163-15</inkml:trace>
  <inkml:trace contextRef="#ctx0" brushRef="#br0" timeOffset="66822.48">10641 18066 405 0,'0'0'65'16,"0"0"-3"-16,0 0-7 0,0 0 11 16,8-26-13-16,-5 19 0 15,3-1 11 1,0 2-2-16,-2 0-16 0,0 3 10 16,4 3-18-16,0 0-2 15,-1 0-9-15,4 9-6 16,-3 7 11-16,4 6-25 15,-4 2 4-15,0 0 2 16,5-2-5-16,-6 0 20 16,5-3-17-16,2-12-2 15,7-7 3-15,10 0-16 16,11-27 14-16,17-21-12 16,22-18 2-16,21-19 10 15,21-15-16-15,18-4 6 16,11-3-5-16,-3 8-5 15,-15 12 22-15,-18 21-19 16,-30 21 2-16,-29 20-19 16,-21 19-8-16,-20 6 17 15,-16 6 8-15,0 9 5 16,0 3-4-16,-11-2-53 16,4-4-10-16,-2-2-49 15,2-2-85-15,-3-2-301 16</inkml:trace>
  <inkml:trace contextRef="#ctx0" brushRef="#br0" timeOffset="78287.12">3619 9678 101 0,'0'-2'44'16,"0"2"-14"-16,0 0 42 15,0 0-9-15,0 0-93 0,0 0 47 16,0 0 32-16,0 0-1 16,0 0-14-16,0 0-10 15,0 0 9 1,-2 0 0-16,2 0-6 0,-2 0-9 15,1 0-15-15,-1 4-1 16,0 6-6-16,-1 1 0 16,2 3 10-16,-3 2-7 15,1 3 2-15,0 0 10 16,-3 1 2-16,3 5 11 16,0 1 4-16,-2 2-10 15,2 4-6-15,0-1-3 16,3 3 3-16,-2 2-9 15,1 1 6-15,1 1 4 16,0 3-15-16,0 1 8 16,0 3-1-16,0 5-9 15,0 1 13-15,-2 1-8 16,-2 1 0-16,2 1 2 16,0-3-6-16,-1 2 7 15,1-2-6-15,1 4 0 16,-2 3 5-16,0-1-4 15,2 5 5-15,-4-2-4 16,1 4-3-16,-3-2 23 16,-1 1-9-16,-1 1 1 15,-1 1-4-15,3-1-14 16,-1-1 15-16,2 0-10 16,2-3-4-16,1-4 11 15,1-2-9-15,2-4 8 16,-1-3-9-16,1-2 2 0,0-4 8 15,0-1-12 1,0-2 4-16,0 1-1 0,0-3-11 16,0 1 11-16,0-2-20 15,0-1 2-15,0-1-7 16,0-3 7-16,0-4 17 16,0-3-4-16,0-4-6 15,0 0-6-15,0-4 0 16,3 0 4-16,3-1-31 15,0 2-58-15,2 3 22 16,-2 4 35-16,0 6 25 16,-3 1 8-16,0-1 13 15,-3 0 8-15,0-7-29 16,0-1-116-16</inkml:trace>
  <inkml:trace contextRef="#ctx0" brushRef="#br0" timeOffset="90454.75">18767 10333 418 0,'0'0'21'0,"0"0"-15"15,0 0 28-15,0 0 31 16,0 0-30-16,3 0-15 16,0 0-9-16,3 5 12 15,-2 2 6-15,2 3-7 16,1 1 11-16,-1 0-16 15,2 1 3-15,6-3 8 16,3-4-10-16,9-4 5 16,16-1 5-16,13-8-3 15,21-16 19-15,16-6-19 16,15-9-18-16,7-3-4 16,-4 3-11-16,-9 6 6 15,-16 8-69-15,-21 5-70 16,-22 14-109-16</inkml:trace>
  <inkml:trace contextRef="#ctx0" brushRef="#br0" timeOffset="97911.33">10059 16747 338 0,'-20'-7'68'16,"1"3"16"-16,-2 4 13 16,-2 0-17-16,0 0-22 15,1 0 4-15,-3 9-11 16,-3 6-9-16,-1 8-20 15,-2 5-5-15,-3 10 10 16,-1 8-17-16,-3 7-1 16,5 6 10-16,2 2 0 15,11 5 12-15,9 2-15 16,11 2-7-16,2-4 7 16,26-1-16-16,9-7 1 15,8-7 1-15,14-7-9 16,3-13 16-16,8-12-15 15,6-18 7-15,2-1-13 16,2-33-19-16,-5-20-15 16,-3-16-19-16,-9-13-4 15,-12-8 38-15,-15-2 20 16,-17 1 16-16,-19 6 24 16,-8 6 60-16,-33 10 1 15,-19 11-25-15,-12 12 4 0,-9 12 13 16,1 14-37-16,-1 10-7 15,10 10-23-15,13 0-4 16,16 3-4-16,19 10-11 16,16 1 4-16,7 0-58 15,12-7-102-15,16-7-142 16,6 0-379-16</inkml:trace>
  <inkml:trace contextRef="#ctx0" brushRef="#br0" timeOffset="102572.63">18937 11301 440 0,'-1'0'24'0,"1"-3"9"15,0 2 14-15,0-3 25 16,0 0-29-16,4 0-4 15,5 1 3-15,-3 1-1 16,-1-1 1-16,1 1-18 16,-3 2 3-16,0 0 10 15,0 0-7-15,4 0-7 16,-4 0-12-16,4 0-14 16,-1 11 15-16,-3 7-6 15,-1 7 10-15,0 2 16 16,-2-1-21-16,6-1 6 15,0-4-1-15,8-9-2 16,6-12 3-16,18-1 1 16,18-31 25-16,24-14-19 15,21-14-17-15,27-12 4 16,24-10-12-16,18-1-11 16,12-3-83-16,3 7-32 15,-8 8-95-15,-9 11-245 16</inkml:trace>
  <inkml:trace contextRef="#ctx0" brushRef="#br0" timeOffset="107123.11">20531 13657 165 0,'0'0'7'15,"0"0"-5"-15,0 0-2 16,0 0-4-16,2 0 9 16,-2 0-14-16,1 0 12 15,1 0 1-15,-1 0-3 16,1 0 3-16,-2 0-6 15,0 0 1-15,1 2 2 16,1-1-38-16,-2 1-100 16</inkml:trace>
  <inkml:trace contextRef="#ctx0" brushRef="#br0" timeOffset="107431.08">20531 13657 185 0</inkml:trace>
  <inkml:trace contextRef="#ctx0" brushRef="#br0" timeOffset="108111.9399">20531 13657 185 0,'-8'57'60'0,"4"-57"-20"0,4 0 12 0,0 0-5 15,0 0-10-15,0 0 5 16,0 0-13-16,0 0 13 16,-2 0 2-16,2 0-11 15,0 0 6-15,0 0-16 16,0 0 0-16,0 0-11 16,0 0-12-16,0 0 9 15,0 0-5-15,0 0 9 16,0 0 10-16,0 2-3 15,7 0 0-15,-1-1-4 16,4-1-2-16,0 2 11 16,5-2-14-16,0 0 3 15,9 0 0-15,5 0-11 16,4 0 61-16,8 0-58 16,7 0-6-16,11 0 5 15,7-5-9-15,11 0 12 16,11-1-14-16,10 2 2 15,11-5 11-15,8 0-15 16,9-2 9-16,8 1 1 16,2 1-9-16,-2-1 16 15,-4 1-23-15,-7 4-9 16,-12 0 3-16,-13 1-20 16,-16 1 23-16,-12-2 2 15,-17 2 6-15,-13-1 11 0,-11-1-6 16,-10 0 8-1,-6 1-4-15,-4 0 0 0,1 0 31 16,-4 1-15-16,4-1 7 16,2 0-7-16,2 0-16 15,1 0 18-15,3-1-17 16,0 3-1-16,3-1 6 16,1-4-9-16,2 5 9 15,2-4-9-15,0 1-2 16,-5 4 14-16,4-4-13 15,-5 2 4-15,-2 3 2 16,-2-3-10-16,1 3 19 16,-4 0-16-16,4 0 4 15,-2 0 2-15,5 0-18 16,-4 0 22-16,-1 0-15 16,-1 0 6-16,-3 3 7 15,-4-1-9-15,-2 4 3 16,-5-2-14-16,0 0-17 15,0 1-1-15,-10-4-75 16,-12 3-133-16</inkml:trace>
  <inkml:trace contextRef="#ctx0" brushRef="#br0" timeOffset="117022.07">21384 14845 625 0,'-5'0'0'0,"3"0"24"16,2 0 3-16,0 0 3 15,0 0 17-15,17 0 1 16,6 0-5-16,7 0-25 16,7 0 3-16,12 3-1 15,11 2-11-15,8-3 0 0,16 0-8 16,16-2 1-1,14 0 10-15,15 0-17 16,14 0 8-16,4 0 1 0,4 0-16 16,-11 0 24-16,1 0-19 15,-11 0 5 1,-12 1 7-16,-11 6-8 0,-13 0 9 16,-14-4-9-16,-18 1-1 15,-16-2 11-15,-19 1-10 16,-12-3 5-16,-9 0-2 15,-6 0-7-15,0 3 21 16,0-3-17-16,-9 0 4 16,-9 3-5-16,-9-3-133 15,-13 0-259-15</inkml:trace>
</inkml:ink>
</file>

<file path=ppt/ink/ink36.xml><?xml version="1.0" encoding="utf-8"?>
<inkml:ink xmlns:inkml="http://www.w3.org/2003/InkML">
  <inkml:definitions>
    <inkml:context xml:id="ctx0">
      <inkml:inkSource xml:id="inkSrc0">
        <inkml:traceFormat>
          <inkml:channel name="X" type="integer" max="3123" units="cm"/>
          <inkml:channel name="Y" type="integer" max="1769" units="cm"/>
          <inkml:channel name="T" type="integer" max="2.14748E9" units="dev"/>
        </inkml:traceFormat>
        <inkml:channelProperties>
          <inkml:channelProperty channel="X" name="resolution" value="100.90469" units="1/cm"/>
          <inkml:channelProperty channel="Y" name="resolution" value="101.60827" units="1/cm"/>
          <inkml:channelProperty channel="T" name="resolution" value="1" units="1/dev"/>
        </inkml:channelProperties>
      </inkml:inkSource>
      <inkml:timestamp xml:id="ts0" timeString="2021-11-19T05:06:04.549"/>
    </inkml:context>
    <inkml:brush xml:id="br0">
      <inkml:brushProperty name="width" value="0.05292" units="cm"/>
      <inkml:brushProperty name="height" value="0.05292" units="cm"/>
      <inkml:brushProperty name="color" value="#00B050"/>
    </inkml:brush>
  </inkml:definitions>
  <inkml:trace contextRef="#ctx0" brushRef="#br0">16621 1163 0,'-11'205'0,"11"-205"16,0 140 0,-22 53-16,-11 87 15,23-161 1,10-33-16,0-32 15,0-22 1,0-10-16,0-11 31,0-1-31,0 1 16,0-11 0,0 0-16,-11-11 15,11-10 1,0-12-16,11-10 15,-1-10 1,12-12 0,0 11-1,0 0-15,10 0 16,-10 22 0,-1 0-16,1 10 15,0 1-15,-11 10 31,0 22-31,10 32 16,12 32 0,-12 22-16,-10-11 15,0-10 1,0-12 0,0-10-16,0-22 15,-1-10 1,1-11-1,0-11-15,11-11 16,0-11-16,-1-10 16,12-22-1,-1-10 1,-10 10 0,0 0-16,-11 22 15,-1 10 1,-10 1-16,0 10 15,0 0 1,0 11 0,0 11-16,0 32 15,-10 54 1,-1 10-16,0 1 31,0-22-31,0-21 16,11-11-16,0-22 15,0-10 1,11-12 0,11 1-1,21-11-15,0 0 16,1-21 0,-1-12-16,-10 1 15,-1-22 1,-10 0-1,0 0-15,-12-10 16,-10 10 0,-10 11-16,-12 0 15,0 11 1,1 10 0,10 11-1,-11 0-15,0 1 16,12 10-16,-1 0 15,0 0 1,-11 10 0,11-10-1,0 11-15,1 0 16,-1 0 0,11-11-16,0 11 15,21-1 1,23 1-1,-1-11 1,22 0-16,-11-11 16,22 1-16,-21-12 31</inkml:trace>
  <inkml:trace contextRef="#ctx0" brushRef="#br0" timeOffset="380.878">17933 1755 0,'0'0'15,"0"0"1,-33 76 0,1 21-1,10 10-15,22 12 16,0-22-1,22-11 1,-1-22-16,12-20 16,21 9-1,44-10-15,-22-10 16</inkml:trace>
  <inkml:trace contextRef="#ctx0" brushRef="#br0" timeOffset="1100.4666">18735 2111 0,'0'0'0,"0"0"15,0 0 1,-22 97-16,-10 0 16,-1-11-1,12-43 1,10-11-16,0-21 16,0 0-1,11-11-15,0-11 16,11 0-1,11-43 1,21-21-16,0-22 16,1 0-1,-22 22-15,-1 21 16,-10 21 0,-11 12-1,0-1 1,0 12-16,0-1 15,0 11 1,-11 11 0,11 32-16,0 32 15,0 22 1,11-22-16,11-10 16,10-11-1,1-11 1,-1-22-1,12 1-15,-1-11 16,1-11-16,-1-33 16</inkml:trace>
  <inkml:trace contextRef="#ctx0" brushRef="#br0" timeOffset="1550.2255">18247 1949 0,'0'0'16,"0"0"-16,0 0 15,0 0 1,0 0-16,87 43 15,11 11 1,-23 0 0,1 21-16,0 1 15,-22 10 1,-21-11-16,-11-21 31,-11 0-31,-1-22 16</inkml:trace>
  <inkml:trace contextRef="#ctx0" brushRef="#br0" timeOffset="1975.0003">18724 1314 0,'0'0'0,"98"43"16,32 21 0,33 33-16,-22 11 15,-33 0 1,1 43 0,-34 32-1,-31-22-15,-33-32 16,-11 1-16,-22-33 15,-21-1 1,21-74 0</inkml:trace>
  <inkml:trace contextRef="#ctx0" brushRef="#br0" timeOffset="2285.09">19874 1885 0,'0'0'0,"0"0"16,0 0-1,0 0-15,0 0 16,119 21 0,11 1-1,0-12-15,-10-10 16,-23 0 0,-21-10-16</inkml:trace>
  <inkml:trace contextRef="#ctx0" brushRef="#br0" timeOffset="2554.9619">20026 2423 0,'0'0'16,"0"0"-1,0 0-15,76-11 16,54-10 0,22-22-1,-12 0 1,34-1-16</inkml:trace>
  <inkml:trace contextRef="#ctx0" brushRef="#br0" timeOffset="2914.7522">22205 1109 0,'0'0'0,"0"0"15,0 0 1,-32 183-16,32-21 15,-22-1-15,11-31 32,-10 10-32,-1-54 15,11-32 1,-11-22-16,12-11 16,-12-10-1</inkml:trace>
  <inkml:trace contextRef="#ctx0" brushRef="#br0" timeOffset="3244.6013">20969 2455 0,'0'0'0,"0"0"16,174-32 0,53 0-16,34-11 15,64-11 1,-43 11-16,43 21 16,22 1-1,-65 21 1,43 0-16,-118 0 15,-23 10 1,-32-10-16,-87 0 16,-22 0-1</inkml:trace>
  <inkml:trace contextRef="#ctx0" brushRef="#br0" timeOffset="3644.3605">20958 2778 0,'0'0'16,"0"0"0,0 0-16,0 0 15,-11 162 1,1 64-1,-23-32-15,-10 0 16,21-54 0,11-65-16,11-10 15,0-22 1,0-43 0</inkml:trace>
  <inkml:trace contextRef="#ctx0" brushRef="#br0" timeOffset="3914.2155">21609 3618 0,'0'0'15,"76"-10"-15,43-12 16,-10 11 0,-23-10-1,-10-1-15</inkml:trace>
  <inkml:trace contextRef="#ctx0" brushRef="#br0" timeOffset="4224.0494">21631 3306 0,'0'0'16,"0"0"-16,0 108 16,10 21-1,-10-21-15,0 10 16,0-21-1,-10-32 1,10-22-16,-11 32 16</inkml:trace>
  <inkml:trace contextRef="#ctx0" brushRef="#br0" timeOffset="4923.6799">22542 3823 0,'0'0'16,"0"0"-1,0 0-15,0 0 32,0 0-32,0 0 15,0 0-15,65-86 16,0 0-1,-11 10 1,-22 22 0,-10 11-16,-11 11 15,0 10 1,-11 1-16,-11-1 16,-11 1-1,-32-1 1,0 12-16,-22 20 15,11 12 1,11 21-16,-1 22 16,12 31-1,21 1 1,11-21 0,22 10-16,22-21 15,-1-12-15,12-10 31,10 1-31,11-12 16,0-11 0,0-21-16,11 0 15,0-10 1,-11-12-16,-22-10 16,1-1-1,-22 1 1</inkml:trace>
  <inkml:trace contextRef="#ctx0" brushRef="#br0" timeOffset="5343.4501">21988 2821 0,'0'0'15,"0"0"1,0 0 0,0 0-1,0 0-15,0 0 16,0 0 0,87 0-16,-11 0 15,11-10 1,10 10-1,-21-11-15,0 0 16,-32 11 0</inkml:trace>
  <inkml:trace contextRef="#ctx0" brushRef="#br0" timeOffset="6392.8876">22780 2843 0,'0'0'0,"0"0"16,-32 108-16,21-22 15,11-11 1,11-21-1,10-11 1,12 0-16,32 0 16,11-21-1,21-22-15,-32-22 32,-10-21-32,-1 0 15,-22-11-15,12-21 16,-23-11-1,-21 21-15,-10 11 32,-1 0-32,-11 1 15,0 20 1,-10 12-16,-12-1 16,1 1-1,-11 10 1,0 11-16,10 0 15,12 0 1,-1 11-16,12-1 16,-1 1-1,0 0 1,11 11 0,0 10-16,11 0 15,11-10-15,0-1 16,22 1-1,21-1 1,0-10 0,22 0-16,-22-22 15,-10 0 1,-12 0-16</inkml:trace>
  <inkml:trace contextRef="#ctx0" brushRef="#br0" timeOffset="6762.6926">23019 2401 0,'0'0'15,"0"0"1,0 0-16,0 0 16,86-21-1,23 10 1,21 11-16,-22 0 15,1-11 1,-33 1-16,-33-1 31,-10 11-31,-22-11 16,-11 0-16</inkml:trace>
  <inkml:trace contextRef="#ctx0" brushRef="#br0" timeOffset="7916.1151">23496 2832 0,'0'0'0,"0"0"16,0 0 0,0 0-1,0 0 1,0 0-16,0 0 16,76-21-16,-11 10 15,-11 11 1,0 0-1,0 11 1,-10 10 0,-12 1-16,-10-1 15,0 22-15,-33 11 16,0-11 0,-21 11-1,10-22 1,0 1-16,11-12 15,0-10 1,1 0-16,-1-11 16,11 0-1,0 0 1,0-11-16,11-11 16,32-31-1,0-23-15,12 12 31,-1-1-31,-22 22 16,-21 21 0,0 1-16,0-1 15,-11 12-15,0-1 16,0 11 0,0 0-1,0 21 1,0 12-16,0 10 15,0 0 1,11 0-16,0 0 16,10-11-1,1 1 1,10-1-16,12-11 16,-12 1-1</inkml:trace>
  <inkml:trace contextRef="#ctx0" brushRef="#br0" timeOffset="8403.6307">23214 2412 0,'0'0'0,"0"0"16,0 0-1,0 0-15,0 0 16,0 0 0,0 0-16,0 0 15,0 0-15,0 0 31,0 0-31,0 0 16,22 108 0,-1-22-16,-10-21 15,0-11 1,0-11 0,0-22-1</inkml:trace>
  <inkml:trace contextRef="#ctx0" brushRef="#br0" timeOffset="9121.8727">21490 3640 0,'141'21'0,"-141"-21"16,0 0-1,162-10-15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4:34:34.706"/>
    </inkml:context>
    <inkml:brush xml:id="br0">
      <inkml:brushProperty name="width" value="0.05292" units="cm"/>
      <inkml:brushProperty name="height" value="0.05292" units="cm"/>
      <inkml:brushProperty name="color" value="#FF0000"/>
    </inkml:brush>
  </inkml:definitions>
  <inkml:trace contextRef="#ctx0" brushRef="#br0">6887 781 521 0,'0'0'14'0,"4"2"-13"15,0 0-1-15,0 1 13 16,-1 2 11-16,2 4-8 16,0 0 7-16,0 3 13 15,-1 3-11-15,2 6-15 16,-2 2 10-16,-1 4-8 16,0 2 4-16,4 2 6 15,-2 6-10-15,2 1 8 16,0 3 0-16,2 5-4 15,3-2 4-15,2 4-10 16,3 0 2-16,0 2-2 16,3 2-11-16,1 2 12 15,-1 2-9-15,1 4-1 16,1 2 1-16,-1-1-4 16,0 0 7-16,2-2-7 0,1-2 2 15,1-2 4-15,4-5-10 16,-1-2 6-16,2-1-1 15,0-2-6-15,1-3 6 16,-1 1-10-16,3 1 2 16,-1-1 7-16,3 2-2 15,2 1 10-15,-2 0-11 16,4-1 3-16,1 0 10 16,2 0-10-16,1-1 3 15,0-3-4-15,4 4-5 16,0-2 16-16,3 2-14 15,-1 1 7-15,1-3 1 16,2 5-8-16,2-1 12 16,0 1-11-16,4 0 4 15,4 1 3-15,1-1-7 16,4 2 10-16,3 0-6 16,-1 0-2-16,0 1 14 15,2 0-18-15,5-3 9 16,0 2-1-16,6-5-7 15,7 0 12-15,7-3-8 16,6-1 4-16,2-2 2 16,9-1-6-16,5 1 10 15,6-3-16-15,6 0 6 16,3 0 8-16,3 0-8 16,-6 2 2-16,-2-1-2 15,1 2-3-15,-9-1 15 16,4-2-16-16,3 0 7 15,4-2 3-15,6-2-9 16,3-1 13-16,3-2-12 0,2-2 0 16,-2-1 7-16,-2-3-8 15,4-4 10-15,0 0-4 16,7-5-7-16,1-3 14 16,9-3-14-16,5-1 6 15,10-4 5-15,-1 2-14 16,1-2 14-16,4-1-9 15,2 0 1-15,2 3 5 16,0-4-1-16,6 2 5 16,5-3-4-16,0 0-9 15,-1 0 13-15,-4 0-12 16,0 3 8-16,-5-2-1 16,-5 7-6-16,-3 3 16 15,-2-2-14-15,-4 3 3 16,-9-2 2-16,-7 2-5 15,-4-7 7-15,-6 2-8 16,-6-2 1-16,-7-1 10 16,-6 2-10-16,-6 2 6 15,-6-2-4-15,-6 4-5 16,-10-2 14-16,-6 0-11 16,-5 0 3-16,-3-3 1 15,-4-1-10-15,-2-1 18 16,-3-1-9-16,-9 1-2 15,-9 0 5-15,-16 0-11 16,-19-2-75-16,-19-1-285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4:34:38.712"/>
    </inkml:context>
    <inkml:brush xml:id="br0">
      <inkml:brushProperty name="width" value="0.05292" units="cm"/>
      <inkml:brushProperty name="height" value="0.05292" units="cm"/>
      <inkml:brushProperty name="color" value="#FF0000"/>
    </inkml:brush>
  </inkml:definitions>
  <inkml:trace contextRef="#ctx0" brushRef="#br0">19341 6045 393 0,'0'0'40'15,"0"0"8"-15,0 0 23 16,3-9 18-16,-1 9-18 16,1-5-14-16,0 3 7 15,0 0-22-15,0-1-2 16,-3 3 2-16,1 0 4 16,-1 0 7-16,0-3-22 15,2 3-13-15,-2 0-8 16,0 0-14-16,1 0 2 15,2 7-3-15,2 7 2 0,0 4 14 16,1 1-12 0,-1 1 4-16,3-1 0 0,4-2-5 15,3-5 14 1,13-5-4-16,18-7 6 0,19-3 22 16,26-20-4-16,28-13-9 15,29-11-21-15,25-6-4 16,19-3 10-16,10 1-11 15,9 3-49-15,-5 7-67 16,-18 11-85-16,-22 5-95 16</inkml:trace>
  <inkml:trace contextRef="#ctx0" brushRef="#br0" timeOffset="7253.03">5819 8531 525 0,'0'0'41'16,"0"0"-32"-16,0 0-10 15,-4 14 14-15,4-5 43 16,0-2 11-16,4 2-28 16,10-1 7-16,6 0 2 15,10 0-9-15,15-1 8 16,17 0 1-16,19-1-18 16,20-2 10-16,18-2-7 15,20 0-7-15,21-2-22 16,12 0-7-16,13-11 5 15,11-7-8-15,9-5 14 16,-1 0-7-16,-2 2-5 16,-10 3 14-16,-16 5-9 15,-18 6-6-15,-26 5 5 16,-26 2-5-16,-25 0 8 16,-29 0-4-16,-18 0-2 15,-18 0 8-15,-11 0-12 16,-5 0 24-16,-2-7-3 15,-17-2-16-15,-5-1 1 16,-14 1-72-16,-9-6-142 16,-11 3-264-16</inkml:trace>
  <inkml:trace contextRef="#ctx0" brushRef="#br0" timeOffset="8980.54">6990 8632 157 0,'0'0'20'0,"-3"0"-7"15,-2 0-7-15,2-4-27 0</inkml:trace>
  <inkml:trace contextRef="#ctx0" brushRef="#br0" timeOffset="12808.19">3111 16947 387 0,'-12'-3'53'0,"-2"0"-3"15,-1 1-2-15,-1 2-8 16,0 0-1-16,-2 0-2 16,-1 6 4-16,3 8-13 15,-3 5 8-15,5 7-15 16,1 1 1-16,1 9 6 16,3 3-14-16,8 4 0 15,1 5-7-15,0-1 2 16,4-1 0-16,15 0-7 0,9-8 7 15,4-3-6 1,6-9-6-16,3-5 6 16,4-8-7-16,1-12-1 15,-1-1-14-15,-2-10-29 16,-6-17-22-16,-5-12 44 0,-4-11-32 16,-9-7 27-16,-8-1 7 15,-8-2 18 1,-3 6 9-16,-5 6 2 0,-18 10 21 15,-7 8 19-15,-7 14 7 16,-3 6 29-16,-6 10-40 16,1 0 18-16,1 0-13 15,3 14-10-15,7 1-11 16,8 2-22-16,11 2 0 16,10 8-9-16,5 3-6 15,3 9 14-15,18 5-2 16,8 2 1-16,3-1 3 15,1-4-5-15,2-8 3 16,-1-11-31-16,0-13-12 16,1-9-13-16,-4-1-29 15,-6-25 33-15,-2-10 3 16,-8-7 6-16,-6-5 21 16,-6-3 19-16,-3 0 8 15,-4 3 3-15,-16 1 3 16,-8 7 7-16,-2 2 3 15,-4 10 12-15,1 6 3 16,-1 8 25-16,0 12-4 16,3 2-20-16,0 12-27 0,5 15-6 15,4 11-12 1,8 10 5-16,10 3-3 16,4 5-2-16,0-1 10 15,18-3-5-15,9-4-2 16,3-8 5-16,2-8-5 0,-1-8-6 15,3-9-27 1,-2-11-29-16,-2-4-8 0,-3-7-43 16,-5-20 18-16,-6-8-8 15,-8-4 28-15,-6-3 30 16,-2 2 32-16,0 6 22 16,-17 8 14-16,-5 10 52 15,-4 9 28-15,-5 7 12 16,0 0-53-16,-2 17-11 15,8 7-16-15,2 5-6 16,11 2-3-16,8 4-14 16,4-4-1-16,3 1-11 15,17-6 4-15,6-6-5 16,3-6-18-16,3-11-32 16,-2-3-40-16,-2-8-42 15,-3-16 10-15,-8-7-34 16,-5-2 16-16,-7 0 74 15,-5 4 167-15,0 5 111 16,-9 6-42-16,-10 8-17 16,-2 6-48-16,0 4-42 15,-2 6-36-15,0 18-32 16,3 8 5-16,3 8 1 16,1 4-93-16,4-1-191 15</inkml:trace>
  <inkml:trace contextRef="#ctx0" brushRef="#br0" timeOffset="18372.2">5945 8742 530 0,'-6'-6'42'0,"3"2"30"15,2 0 4-15,-2 0-20 16,3 4-8-16,-2-4-29 16,2 4-6-16,0 0-1 15,0 0-13-15,0 0 9 16,5 0-13-16,19 0-1 15,15 0 22-15,19-8 33 16,20-3-12-16,20-5-14 16,18-4-6-16,18-1 18 15,16-3 1-15,5 5-12 16,5 0-19-16,-7 6-10 16,-8 5 15-16,-17 4-14 0,-14 4 0 15,-17 0-15-15,-11 4-9 16,-8 4 20-16,-11-3-8 15,-14-1 4-15,-14 0 18 16,-11-4-10-16,-12 4 6 16,-8-4 7-16,-5 0 33 15,-3 0 27-15,0 0-4 16,0 0-6-16,0 0-7 16,0-6-27-16,0 0-4 15,0 2-21-15,-1 0-3 16,-1 1 11-16,2 2-19 15,0 1-29-15,3-2-100 16,6-4-116-16,0-1-176 16</inkml:trace>
  <inkml:trace contextRef="#ctx0" brushRef="#br0" timeOffset="20490.43">9976 16834 408 0,'0'0'75'0,"-57"0"24"15,31 8-28-15,2 10 4 16,6 6-26-16,5 7 6 15,3 5 2-15,8 6-25 0,2 3-3 16,0 2-19-16,12-2-1 16,5-3 11-16,7-8-14 15,3-7 3-15,6-9-6 16,2-10-9-16,4-8 17 16,2-8-19-1,0-21-13-15,-1-9-8 0,-2-9-10 16,-5-8 11-16,-6-5-2 15,-8-3 19-15,-6 2 14 16,-10 0-1-16,-3 9 15 16,-11 3 10-16,-21 12-2 15,-9 13 17-15,-11 10-13 16,-4 12 8-16,-1 2 10 16,1 18-9-16,7 13 3 15,14 11-22-15,11 9-7 16,12 4-2-16,12 1-14 15,2 2 9-15,24-4-8 16,7-4-5-16,6-8 2 16,5-9-19-16,5-10-5 15,0-11-1-15,-2-12-16 16,1-3 8-16,-2-26-20 16,-3-14-15-16,-3-13-8 15,-9-7 2-15,-8-7 32 16,-11 4 44-16,-12 1 44 15,0 14 54-15,-25 15-4 16,-11 15-11-16,-7 15-3 16,-3 6-23-16,-1 21 2 15,6 11-27-15,8 5-12 16,11 1-3-16,12 1-15 16,10-2 14-16,0-4-20 0,14-8 6 15,10-4 0 1,4-10-28-16,5-10-13 0,-1-1-21 15,0-16-25-15,-7-16 15 16,-2-7-12 0,-8-4 42-16,-7 2 39 0,-8 4 14 15,-9 8 77-15,-20 7 14 16,-11 10-12-16,-8 9-17 16,-2 3-32-16,2 3-9 15,5 18-23-15,11 8-11 16,10 4 13-16,15 1-19 15,7-1-38-15,6-8-100 16,17-5-164-16</inkml:trace>
  <inkml:trace contextRef="#ctx0" brushRef="#br0" timeOffset="21366.26">10169 16791 331 0,'0'0'30'16,"0"0"40"-16,0 0-3 15,0-17-16-15,-5 8-7 16,1-4-21-16,1-8-8 15,-1-11-1-15,1-11-6 16,-3-16 11-16,0-19 4 16,3-19 14-16,-2-20 18 0,5-26-31 15,-3-17 4 1,-5-20-10-16,1-15-22 16,-6-11 18-16,-4-11-15 0,-6-13 4 15,-6-7 2-15,-4-3 23 16,-1 9 5-16,2 15 1 15,5 20 23-15,2 33-2 16,4 30-33-16,6 31-10 16,3 24 2-16,0 18-8 15,5 15 18-15,-3 15-20 16,4 9-1-16,3 11 6 16,2 5-13-16,1 2 9 15,-3 3-19-15,3 0-19 16,0 0-9-16,0 0-50 15,0 0-59-15,0 0-104 16,0 0-283-16</inkml:trace>
  <inkml:trace contextRef="#ctx0" brushRef="#br0" timeOffset="23453.97">9608 11182 466 0,'0'0'79'0,"-3"0"-9"16,2 0-25-16,1 3 11 15,0 17-18-15,0 8-15 16,-2 8 55-16,-2 12-27 15,2 4-16-15,-4 4-14 16,0-5-4-16,0-5 12 16,1-4-16-16,4-11-2 15,-3-9-5-15,4-7-8 16,0-10 19-16,-2-5-15 16,-2 0 18-16,3-20 33 15,-1-8-44-15,0-10 4 16,1-7-13-16,1-7-1 15,0-5 9-15,0-3-10 16,0-1 5-16,12-1-4 16,2 3-6-16,2 8 17 15,0 7-16-15,0 7 9 16,-5 10-3-16,-2 8-6 16,-2 8 15-16,-3 5-14 15,-1 6 2-15,3 0 5 16,2 9-11-16,0 8 16 15,2 7 0-15,0 3 4 16,2 5 19-16,-3 4-10 0,1 1 14 16,2 0 1-16,0-2-17 15,1 1 8-15,5-6-24 16,-1-5-5-16,2 2 10 16,5-4-21-16,-4-6-80 15,-5-3-138-15,-6-4-363 16</inkml:trace>
  <inkml:trace contextRef="#ctx0" brushRef="#br0" timeOffset="24376.59">9667 11018 529 0,'0'0'94'0,"0"0"-4"15,0 0-24-15,-59 14-32 16,29 4-8-16,-3 8-9 16,-2 2 15-16,-1 7 16 15,-1 4-19-15,6 4 1 16,11 1 36-16,7 1-61 15,11-3-5-15,2-8-64 16,22-10-99-16,11-12-120 16</inkml:trace>
  <inkml:trace contextRef="#ctx0" brushRef="#br0" timeOffset="25225.74">10241 11341 589 0,'0'0'65'0,"0"0"35"0,0 0-15 16,0 0-4-16,0 0-23 16,-68 31-22-16,59-31 13 15,8-8-19-15,-2-9-21 16,3-7 5-16,0-3-18 15,3-3 4-15,12-1 3 16,4-1-8-16,3 7 11 16,0 2-10-16,1 8-1 15,-4 7 7-15,1 7-9 16,-6 1 1-16,0 9-9 16,-6 14-6-16,-4 3 20 15,-4 2-6-15,0 2 7 16,0-5 5-16,0-4-10 15,-6-6 18-15,0-5 7 16,2-9 8-16,3-1 14 16,1-6 0-16,0-17-26 15,0-5-17-15,3-8-4 16,11-3 15-16,6 3-15 16,3 1 2-16,-1 7-3 15,1 7-4-15,-1 11 16 16,-5 10-19-16,1 0 0 15,-5 11 1-15,-2 10-3 16,-5 5 4-16,-3-2-12 16,-3 0 13-16,0-8 18 15,0-4-13-15,0-3 8 16,0-9-1-16,0 0 11 16,0-10 46-16,0-9-52 15,0-9 4-15,0-3-1 0,0-1-11 16,14 2 12-1,-1 1-15-15,2 5 2 0,2 9 5 16,2 8-8-16,-2 4 2 16,5 3-3-16,-1 3-2 15,2 14 16-15,4 5-14 16,-4 1 6-16,4 4 0 16,-1-3-13-16,-2 0-37 15,-2-2-54-15,3-8-30 16,-4-2-34-16,-2-8-76 15,0-4-73-15</inkml:trace>
  <inkml:trace contextRef="#ctx0" brushRef="#br0" timeOffset="25570.6089">11015 10989 427 0,'0'0'93'15,"0"0"34"-15,0 0-16 16,-6-74-23-16,-3 66-39 15,-4 7 10-15,-1 1-17 16,-6 5-29-16,2 14-7 16,-1 8-1-16,3-2 27 15,4 3-10-15,6-6-4 16,6-4-4-16,0-8-15 16,0-9 7-16,14-1-7 15,3-9 7-15,2-13 6 0,2-1-11 16,-4-2 6-1,-6 5-3-15,1 8 6 0,-2 6 23 16,-3 6-33 0,5 9-2-16,-4 14 5 0,3 5-9 15,1 3 17 1,3-2-15-16,1-4-29 0,0-7-49 16,5-9-76-16,-2-9-53 15,1 0-28-15</inkml:trace>
  <inkml:trace contextRef="#ctx0" brushRef="#br0" timeOffset="25917.05">11279 10660 460 0,'0'0'122'16,"0"0"-51"-16,0 0 36 15,0 0-34-15,3 104-37 16,-14-56-13-16,-1 0-21 15,-1-5 10-15,1-3-16 16,2-14 1-16,3-6-18 16,-1-13-55-16,3-7-43 15,-2-3-74-15,-2-18-17 16,0-8 172-16,-2-5 48 16,1-3 63-16,1 4 14 15,-1 1 63-15,3 10 20 16,4 6-39-16,1 14-16 15,2 2-31-15,0 9-82 16,12 16 33-16,8 4 2 0,4 4-20 16,7-3-7-1,6-5-13-15,6-8-8 16,2-12-131-16,1-5-247 16</inkml:trace>
  <inkml:trace contextRef="#ctx0" brushRef="#br0" timeOffset="26890.26">12043 10396 761 0,'0'0'5'0,"0"0"30"15,-26 84 16-15,18-49 31 16,6-4-37-16,2-5-33 16,0-8 6-16,17-11-23 15,2-7 5-15,8-6 4 16,3-20-30-16,1-8-12 15,-2-4-22-15,-5-2 6 0,-6 5 15 16,-9 9 29-16,-2 6 13 16,-5 14 31-16,-2 6 39 15,0 6-28-15,0 15-38 16,0 6 27-16,0 5 1 16,2-2-13-16,4-5-1 15,11-4-18-15,-1-6 0 16,5-7 10-16,2-8-10 15,-1 0 2-15,-2-17 1 16,-4-7-13-16,-6-3 9 16,-8-3-17-16,-2 5 4 15,-3 0 6-15,-14 6-1 16,-2 4 13-16,-3 8-9 16,2 5 7-16,4 2 6 15,2 0-10-15,2 0 11 16,6 0-5-16,5 0-11 15,1 0 11-15,0 0-17 16,10 0 14-16,9-13 4 16,1-4-10-16,6-6 11 15,2-4-11-15,-1-2-1 16,-3 5 8-16,-2 1-10 16,-4 7 9-16,0 6-7 15,-6 10-4-15,5 0 10 16,-4 11-11-16,3 10 9 15,0 8 2-15,-1 2-8 16,6 2 16-16,1-1-7 16,2-1 5-16,-3-4 8 15,1-5-7-15,-4-5 9 16,-8 0-6-16,-7-5-5 0,-3 0 14 16,-8-5 2-16,-15 2 8 15,-3-5-14-15,-1-4-18 16,-2 0 16-16,4-4-21 15,7-17 2-15,8-6-25 16,7-10-63-16,3-10-72 16,0-16-129-16,3-7-335 15</inkml:trace>
  <inkml:trace contextRef="#ctx0" brushRef="#br0" timeOffset="27144.2">12688 9619 802 0,'0'0'81'15,"0"0"-42"-15,0 0-3 16,0 0 66-16,71 99-44 16,-52-41-21-16,2 9-4 15,-2 5-20-15,-3 0 18 16,1-2-9-16,-2-7-18 15,2-9-1-15,-5-12-33 16,2-12-48-16,-2-12-37 16,2-10-50-16,-8-8-85 15,0-4-55-15</inkml:trace>
  <inkml:trace contextRef="#ctx0" brushRef="#br0" timeOffset="27329.85">12723 9954 753 0,'0'0'51'15,"0"0"12"-15,0 0-33 16,0 0 6-16,101-18-26 16,-56-2-28-16,4 2-70 15,-2 1-81-15,-6 5-131 16</inkml:trace>
  <inkml:trace contextRef="#ctx0" brushRef="#br0" timeOffset="27766.31">11080 11478 641 0,'0'0'33'0,"0"0"12"15,0 0 33-15,96-62 9 16,-24 26-15-16,30-9-25 0,32-13 5 16,25-10-18-16,24-11-2 15,18-1-6-15,3-4-25 16,-10 9-2-16,-23 11-49 16,-22 10-91-16,-25 10-22 15,-29 9-25-15,-33 15 155 16,-30 11 57-16,-25 9-45 15,-12 0-118-15,-46 25 87 16,-26 14 48-16,-25 12 12 16,-21 9-45-16,-20 10-66 15</inkml:trace>
  <inkml:trace contextRef="#ctx0" brushRef="#br0" timeOffset="28010.77">11284 11548 688 0,'0'0'41'15,"0"0"-2"-15,0 0 10 16,83 5 26-16,0-37-17 16,26-16-13-16,25-13 1 15,22-12 9-15,22-11-27 16,15-8-3-16,5-4-22 16,-13 4 4-16,-13 8-2 15,-26 12-17-15,-31 13-3 16,-34 16-11-16,-27 15 24 15,-21 8 6-15,-13 15-8 16,-13 5 1-16,-7 0-111 16,-9 10-116-16,-24 14-288 15</inkml:trace>
</inkml:ink>
</file>

<file path=ppt/ink/ink39.xml><?xml version="1.0" encoding="utf-8"?>
<inkml:ink xmlns:inkml="http://www.w3.org/2003/InkML">
  <inkml:definitions>
    <inkml:context xml:id="ctx0">
      <inkml:inkSource xml:id="inkSrc0">
        <inkml:traceFormat>
          <inkml:channel name="X" type="integer" max="3123" units="cm"/>
          <inkml:channel name="Y" type="integer" max="1769" units="cm"/>
          <inkml:channel name="T" type="integer" max="2.14748E9" units="dev"/>
        </inkml:traceFormat>
        <inkml:channelProperties>
          <inkml:channelProperty channel="X" name="resolution" value="100.90469" units="1/cm"/>
          <inkml:channelProperty channel="Y" name="resolution" value="101.60827" units="1/cm"/>
          <inkml:channelProperty channel="T" name="resolution" value="1" units="1/dev"/>
        </inkml:channelProperties>
      </inkml:inkSource>
      <inkml:timestamp xml:id="ts0" timeString="2021-11-19T05:12:01.869"/>
    </inkml:context>
    <inkml:brush xml:id="br0">
      <inkml:brushProperty name="width" value="0.05292" units="cm"/>
      <inkml:brushProperty name="height" value="0.05292" units="cm"/>
      <inkml:brushProperty name="color" value="#00B050"/>
    </inkml:brush>
  </inkml:definitions>
  <inkml:trace contextRef="#ctx0" brushRef="#br0">12456 3478 0,'0'0'0,"0"0"0,0 0 16,0 0-1,0 0-15,44 76 16,10 10-1,-11 0 1,1 0-16,-12-32 16,-10-11-1,-11-21-15,0-1 32,-11-10-32,0 0 15,0-1 1,0 1-16,0 0 15,0-11-15,21 0 32,55-32-32,76-76 15,130-107 1,32-55-16,23 1 16,-45 32-1,-20 54 1,-56 22-16,-64 53 15</inkml:trace>
  <inkml:trace contextRef="#ctx0" brushRef="#br0" timeOffset="7636.6347">12305 6946 0,'0'0'0,"0"0"0,0 0 16,0 0-16,0 0 31,32 75-31,-10 22 15,-11-21 1,-1-12-16,-10-21 16,0-10-16,0-12 31,0-10-31,0 0 16,33-1-1,97-20-15,239-109 16,97-85-1,-32-33 1</inkml:trace>
</inkml:ink>
</file>

<file path=ppt/ink/ink4.xml><?xml version="1.0" encoding="utf-8"?>
<inkml:ink xmlns:inkml="http://www.w3.org/2003/InkML">
  <inkml:definitions>
    <inkml:context xml:id="ctx0">
      <inkml:inkSource xml:id="inkSrc0">
        <inkml:traceFormat>
          <inkml:channel name="X" type="integer" max="3123" units="cm"/>
          <inkml:channel name="Y" type="integer" max="1769" units="cm"/>
          <inkml:channel name="T" type="integer" max="2.14748E9" units="dev"/>
        </inkml:traceFormat>
        <inkml:channelProperties>
          <inkml:channelProperty channel="X" name="resolution" value="100.90469" units="1/cm"/>
          <inkml:channelProperty channel="Y" name="resolution" value="101.60827" units="1/cm"/>
          <inkml:channelProperty channel="T" name="resolution" value="1" units="1/dev"/>
        </inkml:channelProperties>
      </inkml:inkSource>
      <inkml:timestamp xml:id="ts0" timeString="2021-11-12T04:55:43.264"/>
    </inkml:context>
    <inkml:brush xml:id="br0">
      <inkml:brushProperty name="width" value="0.05292" units="cm"/>
      <inkml:brushProperty name="height" value="0.05292" units="cm"/>
      <inkml:brushProperty name="color" value="#FF0000"/>
    </inkml:brush>
  </inkml:definitions>
  <inkml:trace contextRef="#ctx0" brushRef="#br0">14885 1712 0,'0'0'0,"0"0"0,0 0 16,0 0 0,0 0-16,0 0 15,0 0 1,0 0-16,87-43 15,-22 32 1,-21 11 0,-1 22-16,-10 10 15,-1 11 1,1 0 0,-12 0-16,1-10 15,0-12 1,-11 1-1,-1-11-15,1-1 16</inkml:trace>
  <inkml:trace contextRef="#ctx0" brushRef="#br0" timeOffset="1233.9803">14582 829 0,'0'0'15,"0"0"1,0 0-16,22 129 16,-12 22-1,12 0 1,-11-22-16,0 43 16,0-42-1,-1-1-15,1-11 16,0 12-1,-11-33 1,11-22-16,-11-21 16,0-22-1,0-10-15,0-12 16,0 1 0,0 0-1,0-11-15,0 0 16,0-11-1,0-10 1,0-22-16,0 10 16,0-21-1,0 1 1,0 9-16,0-9 16,0 10-1,0-11-15,11 0 16,-11 0-1,0 22 1,0-1-16,0 12 16,0-1-1,11 1 1,-1-1-16,1 1 16,0-1-1,11 1-15,0 10 16,10 0-1,11 11 1,1 0-16,-1 11 16,-10 0-1,-1-1 1,1 12-16,-12-1 16,1 1-1,0 10 1,10 1-16,1 10 15,-1 0 1,-10 11-16,0 10 16,0-10-1,-1 11 1,1-11-16,0-11 16,-12-11-1,1-11 1,-11-10-16,11-11 15</inkml:trace>
  <inkml:trace contextRef="#ctx0" brushRef="#br0" timeOffset="1841.8495">15645 1766 0,'0'0'16,"0"0"-16,0 0 15,0 0 1,0 0 0,-44 97-16,12 11 15,-1 10 1,22-10-1,11-11-15,11-33 16,0-21 0,21-10-16,1-12 15,21-10 1,11-22 0,-10-21-16,-12-33 15,0-21 1,-10 0-16,-22 11 15,-22 10 1,-11 11 0,-10 11-16,-23 11 15,-31 21 1,10 22 0,11 10-16,10 12 15,1 10 1,11 21-16,21 1 15,22-11 1,22-11 0,21-11-16,55 1 15,10-23 1,-10-20 0,-22-12-16,0-10 15,-33 10 1</inkml:trace>
  <inkml:trace contextRef="#ctx0" brushRef="#br0" timeOffset="2208.1259">16241 1303 0,'0'0'0,"0"0"16,0 0-1,0 0-15,0 0 16,0 0 0,0 0-16,-76 151 15,44-22 1,32 0-1,32-10-15,11-12 16,12-31 0,21-1-1,32 1-15,33-33 16,-22-33 0,-21-10-16,10-21 15</inkml:trace>
  <inkml:trace contextRef="#ctx0" brushRef="#br0" timeOffset="2812.4887">16664 1895 0,'0'0'0,"0"0"15,98-54-15,10 22 16,-21 21 0,-22 11-1,-11 22-15,-21-1 16,-12 23-1,-21 52 1,-11 12-16,1-32 16,-1-23-1,11-20 1,-11-12-16,11-10 16,0-11-1,0-22 1,22-42-16,21-44 15,22-75 1,-32 65-16,-1 21 16,-10 21-1,-11 33-15,-11 22 16,0-1 0,0 11-1,0 11-15,10 11 16,23 65-1,21 42 1,11 11-16,-11-32 16,1-32-1,-1-11 1,-22-22-16,-10-11 16</inkml:trace>
  <inkml:trace contextRef="#ctx0" brushRef="#br0" timeOffset="3119.4726">17477 1174 0,'0'0'0,"0"0"15,0 0 1,98 86-16,-1 22 16,12 21-1,-22 11 1,-22 0-16,-11-11 16,-22 0-1,-21-21 1,-11-22-16,-11-10 15,-10-33 1</inkml:trace>
  <inkml:trace contextRef="#ctx0" brushRef="#br0" timeOffset="3480.3503">18301 1992 0,'0'0'0,"0"0"16,109-32-16,10 0 15,11-1 1,-21 12 0,-44-1-16,-22 1 15,-21 10 1,-11 0-1</inkml:trace>
  <inkml:trace contextRef="#ctx0" brushRef="#br0" timeOffset="3743.1307">18291 2315 0,'0'0'16,"0"0"-16,0 0 15,108-10 1,33-12 0,22-10-1,-55-1-15,22 1 16,-21-11-1,-33 0-15</inkml:trace>
  <inkml:trace contextRef="#ctx0" brushRef="#br0" timeOffset="4176.0082">13367 2240 0,'0'0'0,"0"0"16,0 0-1,0 0-15,87-32 16,0-1 0,-11 12-1,0-1 1,-22 1-16</inkml:trace>
  <inkml:trace contextRef="#ctx0" brushRef="#br0" timeOffset="4404.4221">13291 2735 0,'0'0'15,"0"0"-15,98-43 16,0 0-1,10-11 1,0 0-16,-32 1 16,-32-1-1</inkml:trace>
  <inkml:trace contextRef="#ctx0" brushRef="#br0" timeOffset="5126.065">12207 2218 0,'0'0'0,"0"0"16,0 0-16,0 0 16,0 0-1,65 97 1,-11-21-16,0-12 16,1-21-1,21-32 1,-11-32-16,-11-12 15,-22-10 1,12-21 0,-12-1-16,-21-10 15,-11 10 1,0 22 0,0 11-16,0 10 15,0 11 1,0 11-16,0 11 15,33 86 1,32 75 0,11 87-16,-11-76 15,0 11 1,-22-33-16,-10-32 16,-12-21-1,-21-22 1,0-21-16,-10-11 15,-1-22 1,-11-21 0,0-11-16,-21 0 15,0-22 1,10-10 0,-21-76-16,21 1 15,12-44 1,31-54-1,45-32-15,10-32 16</inkml:trace>
  <inkml:trace contextRef="#ctx0" brushRef="#br0" timeOffset="6658.4352">17271 3694 0,'0'0'16,"0"0"-16,0 0 15,0 0 1,65-22-16,22 1 16,21-1-1,23-10 1,-23 10-16,-10-10 15,-22 10 1,-1 1 0,-20 10-16,-12-10 15</inkml:trace>
  <inkml:trace contextRef="#ctx0" brushRef="#br0" timeOffset="7516.5662">19201 2864 0,'0'0'0,"0"0"16,0 0 0,0 97-16,-10-21 15,-23 10 1,1-11-1,-23 1 1,-10-1-16,11-21 16,11-11-1,10-21-15,1-1 16,-1-21 0,1 0-1,-1-11-15,11-10 16,1-12-1,10 1-15,22-11 16,10 11 0,12-1-1,10 1-15,22 11 16,0 21 0,-21 10-1,-1 1-15,1 21 16,21 12-1,-11-12-15,0 0 16,0-10 0,0-1-1,12-10-15,-12-11 16,-22-11 0,-10-10-1,0-1-15,-12-10 16,1-11-1,-11-22-15,-11-10 16,-10 21 0,-1 22-1,0 10-15,1 1 16,-12-12 0,1 12-1,10-1-15,0 11 16,1 1-1,10-1 1,0 0-16,0 0 16</inkml:trace>
  <inkml:trace contextRef="#ctx0" brushRef="#br0" timeOffset="7928.1319">19939 3263 0,'0'0'0,"0"0"15,0 0 1,0 0-16,76-22 16,32-10-1,22 0 1,44-22-16,-33 11 16,43-11-1,1 11 1,-23 11-16,-10 10 15,-33 1 1,-21-1-16,-22 11 16,-33 0-1,1 1 1,-23-1-16</inkml:trace>
  <inkml:trace contextRef="#ctx0" brushRef="#br0" timeOffset="8295.3757">22151 2574 0,'0'0'0,"0"0"15,109-33 1,-12 1 0,1 0-1,-22-11-15,-55 21 16</inkml:trace>
  <inkml:trace contextRef="#ctx0" brushRef="#br0" timeOffset="8593.8397">22162 2283 0,'0'0'0,"0"0"15,0 0-15,54 118 16,0 12 0,-10-1-1,-1-21-15,-10-33 16,-1-10 0,-10-22-16,-11-22 15,0-10 1</inkml:trace>
  <inkml:trace contextRef="#ctx0" brushRef="#br0" timeOffset="9324.4682">23463 2261 0,'0'0'0,"0"0"16,-43 108 0,-11-11-1,-22-11-15,11-32 16,-11 0-1,11-22-15,0-10 16,10-11 0,23-11-1,-1-11-15,12-22 16,10-31 0,22-1-1,32 1-15,11 10 16,44 11-1,-11 21 1,10 22-16,-10 22 16,-22 10-1,0 11 1,-11 0-16,22 11 16,-22-11-1,1-21-15,-12-12 16,0 1-1,-10-11 1,-11-11-16,-11 1 16,-1-12-1,1-32-15,0-10 16,-22-1 0,-10 0-1,-12 12-15,-10 9 16,-22 12-1,-11 0 1,0 21-16,0 11 16,11 11-1,0 10 1,10 1-16,12-1 16,11-21-1</inkml:trace>
  <inkml:trace contextRef="#ctx0" brushRef="#br0" timeOffset="24684.9763">15471 5923 0,'0'0'0,"0"0"0,0 0 16,0 0-16,0 0 15,0 0 1,0 0 0,0 0-16,0 0 15,22 97 1,-11-22-1,10-21-15,1-11 16,-11-21 0,10-1-16,23-10 15,10-22 1,0-21 0,-10-11-16,10-22 15,-11 1 1,-10-12-1,-11 1-15,-12 10 16,-10 33 0,0 10-1,0 1-15,0 10 16,0 0 0,0 0-1,0 11-15,11 33 16,11 42-1,21 44-15,11 21 16,-10-11 0,21 65-1,-11-22-15,-21 11 16,-12-11 0,-10-42-1,-22-1-15,-10-43 16,10-32-1,-11-33-15,11-10 16,-10 0 0,-12-11-1,-10-22-15,-1-10 16,1-43 0,0-33-1,21-32-15,22-22 16,22 1-1,10-1 1,11 44-16,1 21 16,-1 11-1,-10 32 1,-12 11-16,-21 11 16</inkml:trace>
  <inkml:trace contextRef="#ctx0" brushRef="#br0" timeOffset="25087.6578">16664 6095 0,'0'0'16,"0"0"-16,0 0 16,0 0-1,0 0 1,130-32-16,0 0 16,-21-1-1,-33 12 1</inkml:trace>
  <inkml:trace contextRef="#ctx0" brushRef="#br0" timeOffset="25328.6653">16740 6418 0,'0'0'0,"0"0"15,76 0 1,21-21 0,12-12-16,-33-42 15</inkml:trace>
  <inkml:trace contextRef="#ctx0" brushRef="#br0" timeOffset="26024.7141">18735 5266 0,'0'0'0,"0"0"15,0 0-15,0 0 16,0 0 0,-119 108-16,21-11 15,12 10 1,31-10 0,1 11-16,32 0 15,22-44 1,11-21-1,0-21-15,43-1 16,33-21 0,22-43-1,-1-11-15,-10-21 16,-33 0 0,0-12-1,-22 12-15,-10-11 16,-33 0-1,-22 0-15,-11 21 16,-10 11 0,-22 11-1,-11 11-15,11 21 16,11 11 0,0 22-1,10-1-15,12 1 16,-1-1-1,1 11-15,10-10 16,11 0 0,11-12-1</inkml:trace>
  <inkml:trace contextRef="#ctx0" brushRef="#br0" timeOffset="26389.3448">19700 4867 0,'-32'173'0,"32"-173"16,-54 194 0,-33 107-1,-11 22-15,11-54 16,12 22 0,9-43-1,12 10 1,33-96-16,-23 42 15,23-128 1,-1-33-16,0-32 16</inkml:trace>
  <inkml:trace contextRef="#ctx0" brushRef="#br0" timeOffset="27205.0423">20199 5341 0,'0'0'0,"11"-75"16,0-11-1,0 21 1,-11 22-16,0 11 15,0 10 1,0 11-16,11 22 16,10 32-1,33 87 1,-10 42-16,-1 11 16,-10-11-1,-1-43 1,1-32-16,-12-21 15,1-12 1,-11-21 0,0-10-16,-11-12 15,0-10 1,0 0-16,-11 0 16,-22-1-1,-32 12 1,-32 10-16,-1 1 15,11-12 1,22-10 0,22 0-16,10-1 15,12-10 1,10 0 0,11 0-16,22-10 15,54-23 1,54-10-16,0 0 15,11 11 1,0 10 0,32 1-16,-43 21 15,-21 0 1,-12 0 0,-31 0-16,-23-22 15</inkml:trace>
  <inkml:trace contextRef="#ctx0" brushRef="#br0" timeOffset="32525.4424">14929 9713 0,'0'0'0,"0"0"0,0 0 16,0 0-16,0 0 16,0 0-1,0 0 1,0 0-16,0 0 15,0 0 1,0 0 0,0 0-16,0 0 15,0 0 1,0 0 0,0 0-16,0 0 15,0 0 1,0 0-16,0 0 15,0 0 1,0 0 0,0 0-16,0 0 15,0 0 1,0 0 0,0 0-16,0 0 15,0 0 1,0 0-1,0 0-15,0 0 16,0 108 0,11-11-16,10-11 15,1-32 1,11 0 0,10-22-16,0-10 15,22-22 1,-10-11-1,-12-21-15,0-11 16,-10-11 0,10-32-1,-21 21-15,-11 11 16,0 11 0,-11 11-1,0 10-15,0 1 16,0 10-1,0 0-15,11 22 16,32 43 0,11 53-1,11 66-15,-21 21 16,-12-11 0,-21-33-1,0 1-15,-22-54 16,-11-22-1,1-31-15,-12-23 16,0-10 0,1-11-1,-1-11-15,-10-21 16,0-44 0,-1-31-1,12-33-15,32 0 16,21 21-1,12 1 1,21 10-16,0 22 16,1 21-1</inkml:trace>
  <inkml:trace contextRef="#ctx0" brushRef="#br0" timeOffset="32812.1195">16078 10004 0,'0'0'15,"0"0"-15,0 0 16,76 0-1,0-11 1,22-10-16,-1-11 16,12-11-1,-33 10 1,-55 12-16,1 10 16</inkml:trace>
  <inkml:trace contextRef="#ctx0" brushRef="#br0" timeOffset="33030.3149">16284 10198 0,'0'0'0,"0"0"15,0 0 1,0 0-16,0 0 15,0 0 1,130-32 0,-32-1-16,-22 1 15</inkml:trace>
  <inkml:trace contextRef="#ctx0" brushRef="#br0" timeOffset="34060.7524">17738 9595 0,'0'0'0,"0"0"16,0 0-1,0 0-15,0 0 16,0 0 0,0 0-1,0 0-15,0 0 16,0 0 0,0 0-16,0 0 15,0 0 1,0 0-1,0 0-15,0 0 16,0 0 0,0 0-1,0 0-15,0 0 16,0 0 0,0 0-16,0 0 15,0 0 1,0 0-1,0 0-15,0 0 16,-66 129 0,12 33-1,11-1-15,32-64 16,11-21 0,11-33-1,21-11-15,33-10 16,22-33-1,-11-22 1,-11-10-16,-11-21 16,1-12-1,-1-31 1,-22 10-16,-21 21 16,-11 12-1,-11-1-15,-10 11 16,-12 22-1,-21 0 1,-11 10-16,11 22 16,-11 11-1,0 10-15,-1 12 16,12-1 0</inkml:trace>
  <inkml:trace contextRef="#ctx0" brushRef="#br0" timeOffset="34393.2068">18453 10037 0,'0'0'0,"0"0"16,0 0-16,0 0 16,0 0-1,0 0 1,44 75-16,-12 0 16,-21 11-1,-22-10 1,-21 21-16,-12-22 15,1 0 1,10-31 0,22-34-16</inkml:trace>
  <inkml:trace contextRef="#ctx0" brushRef="#br0" timeOffset="34679.4574">18746 9272 0,'0'0'16,"0"0"-16,0 0 16,0 0-1,33 97 1,-1 11-16,11 64 15,-10-21 1,-11-22 0,-1-11-16,-10-42 15,-22-33 1,11-22 0</inkml:trace>
  <inkml:trace contextRef="#ctx0" brushRef="#br0" timeOffset="34931.0652">19299 9757 0,'0'0'0,"0"0"15,0 0 1,0 0-16,0 0 16,65 86-1,0 21 1,-11 1-1,-21 0 1,-22-1-16,-22 1 16,-22-11-16,-10 0 15,11-43 1,10-33 0</inkml:trace>
  <inkml:trace contextRef="#ctx0" brushRef="#br0" timeOffset="35343.158">19755 9455 0,'0'0'0,"0"0"16,0 0-1,0 0-15,0 0 16,86 54 0,-21-11-1,-10-11-15,-34-10 16,1 21 0,-11 21-16,-22 12 15,-11-12 1,1-20-1,10-12-15,0-11 16,11-10 0,0 0-1,11 0-15,32-1 16,44-10 0,21 0-1,-10-21-15,-44-11 16</inkml:trace>
  <inkml:trace contextRef="#ctx0" brushRef="#br0" timeOffset="35603.7129">20665 10209 0,'22'129'15,"-22"-129"-15,-11 86 16,11 108 0,0-97-1,0-43-15,0-33 16,0-21-1</inkml:trace>
  <inkml:trace contextRef="#ctx0" brushRef="#br0" timeOffset="36202.6849">20980 9369 0,'0'0'16,"0"0"-16,0 0 16,0 0-1,0 0 1,0 0-16,0 0 16,0 0-1,0 0-15,98 21 16,-33-10-1,-22 0 1,-21 0-16,-1-1 16,-10 12-1,-11 21 1,-11 0 0,-10 0-16,10-10 15,0-1 1,0-11-16,11-10 15,0 11 1,11-1-16,0 1 16,21 10-1,23 0 1,-1 1-16,0-1 16,-21 0-1,-1 11 1,-10 0-16,-22 1 15,-22 9 1,-21 1 0,-1 0-16,-10-11 15,0-11 1,-11 1 0,-22-12-16,0-31 15</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4:35:14.147"/>
    </inkml:context>
    <inkml:brush xml:id="br0">
      <inkml:brushProperty name="width" value="0.05292" units="cm"/>
      <inkml:brushProperty name="height" value="0.05292" units="cm"/>
      <inkml:brushProperty name="color" value="#FF0000"/>
    </inkml:brush>
  </inkml:definitions>
  <inkml:trace contextRef="#ctx0" brushRef="#br0">3753 8767 518 0,'0'0'-2'0,"0"0"-5"16,0 0 11-16,0 0 6 15,26-9 4-15,-11 7 74 16,0 2-64-16,-3 0 8 15,1 0 10-15,-3 0-15 16,1 4 1-16,3 8-7 16,-1 1-3-16,1 1 8 15,5-6-21-15,4-8 24 16,5-1-26-16,13-33 8 16,13-19 25-16,11-25-13 15,18-20-6-15,14-15-9 16,14-13-10-16,5-3 11 15,5 4-5-15,-6 10 0 16,-7 11 1-16,-13 14-13 16,-14 19 16-16,-19 16-15 15,-12 16 6-15,-15 15 5 16,-15 8-27-16,-9 12-40 16,-11 4-76-16,0 0-138 15</inkml:trace>
  <inkml:trace contextRef="#ctx0" brushRef="#br0" timeOffset="1604.8599">19085 12634 543 0,'0'0'88'0,"0"0"0"15,0-6-27-15,0 5 3 16,0-1-16-16,0 2-18 16,0 0-26-16,0 0 2 15,0 0-7-15,0 0 4 16,7 5 11-16,1 4-8 15,0-1 1-15,-1 2 2 16,0 1-3-16,3-1 15 16,0-3-11-16,1-1 9 0,4-6 4 15,5 0-11 1,7-22 14-16,8-15 8 0,12-15-17 16,12-19 0-16,13-18-11 15,9-13-1-15,6-11 2 16,2-1-16-16,-4 2 14 15,-9 11-15-15,-16 20 4 16,-17 19 0-16,-14 19-14 16,-13 15-6-16,-8 14-14 15,-8 8-43-15,0 6-69 16,-8 0-139-16</inkml:trace>
</inkml:ink>
</file>

<file path=ppt/ink/ink41.xml><?xml version="1.0" encoding="utf-8"?>
<inkml:ink xmlns:inkml="http://www.w3.org/2003/InkML">
  <inkml:definitions>
    <inkml:context xml:id="ctx0">
      <inkml:inkSource xml:id="inkSrc0">
        <inkml:traceFormat>
          <inkml:channel name="X" type="integer" max="3123" units="cm"/>
          <inkml:channel name="Y" type="integer" max="1769" units="cm"/>
          <inkml:channel name="T" type="integer" max="2.14748E9" units="dev"/>
        </inkml:traceFormat>
        <inkml:channelProperties>
          <inkml:channelProperty channel="X" name="resolution" value="100.90469" units="1/cm"/>
          <inkml:channelProperty channel="Y" name="resolution" value="101.60827" units="1/cm"/>
          <inkml:channelProperty channel="T" name="resolution" value="1" units="1/dev"/>
        </inkml:channelProperties>
      </inkml:inkSource>
      <inkml:timestamp xml:id="ts0" timeString="2021-11-19T05:16:58.402"/>
    </inkml:context>
    <inkml:brush xml:id="br0">
      <inkml:brushProperty name="width" value="0.05292" units="cm"/>
      <inkml:brushProperty name="height" value="0.05292" units="cm"/>
      <inkml:brushProperty name="color" value="#FF0000"/>
    </inkml:brush>
  </inkml:definitions>
  <inkml:trace contextRef="#ctx0" brushRef="#br0">11806 12793 0,'0'0'15,"0"0"-15,0 0 16,0 0-1,0 0-15,0 0 16,0 0 0,0 0-16,0 0 31,0 0-31,0 0 16,0 0-16,0 0 15,0 76 1,11-22-1,-1-11 1,1 0-16,0-11 16,0-10-1,0-1-15,0-10 16,10 10 0,1-10-1,0 0-15,10 0 16,1-11-1,-12-11-15,1 0 32,-11-10-32</inkml:trace>
  <inkml:trace contextRef="#ctx0" brushRef="#br0" timeOffset="249.8796">11817 12556 0,'0'0'16,"0"0"-1,0 0-15,0 0 16,0 0-1,0 0 1,0 0 0</inkml:trace>
  <inkml:trace contextRef="#ctx0" brushRef="#br0" timeOffset="1635.4126">20676 12901 0,'0'0'47,"0"0"-47,0 0 0,0 0 0,0 0 0,0 0 31,0 0-31,0 0 16,0 0-1,0 0-15,0 0 16,44 75 0,-23-32-1,1-10-15,0-12 16,-1-10-1,1 0-15,-11 0 16,11-11 0,-12-11-1</inkml:trace>
  <inkml:trace contextRef="#ctx0" brushRef="#br0" timeOffset="1975.239">20665 12643 0,'0'0'0,"0"0"16,0 0-16,0 0 31,0 0-31,0 0 31,0 0-31</inkml:trace>
  <inkml:trace contextRef="#ctx0" brushRef="#br0" timeOffset="3082.2">16002 12879 0,'0'0'0,"0"0"16,0 0-16,0 0 31,0 0-31,0 0 16,0 0 0,0 0-16,0 0 15,0 0 1,0 0-1,0 0-15,0 65 16,0-22 0,0-11-16,11-10 15,0-11 1,0 0 0,0-11-1,10-11-15,1-11 16</inkml:trace>
  <inkml:trace contextRef="#ctx0" brushRef="#br0" timeOffset="3312.076">16002 12492 0,'0'0'0,"0"0"15,0 0 1,0 0-16,0 0 16,0 0-1,0 0-15</inkml:trace>
  <inkml:trace contextRef="#ctx0" brushRef="#br0" timeOffset="4338.7098">9084 12610 0,'0'0'0,"0"0"15,0 0 1,0 0 0,0 0-1,0 0-15,0 0 16,0 0-16,-11 65 16,0-11-1,0 0 1,0-11-1,1 0-15,10-11 16,0 0 0,10-10-1,1-1-15,0-10 16,0 11 0,0-12-16,0-10 15,10 0 1,1-10-1</inkml:trace>
  <inkml:trace contextRef="#ctx0" brushRef="#br0" timeOffset="4548.5942">9051 12459 0,'0'0'0,"0"0"16,0 0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4:36:56.016"/>
    </inkml:context>
    <inkml:brush xml:id="br0">
      <inkml:brushProperty name="width" value="0.05292" units="cm"/>
      <inkml:brushProperty name="height" value="0.05292" units="cm"/>
      <inkml:brushProperty name="color" value="#FF0000"/>
    </inkml:brush>
  </inkml:definitions>
  <inkml:trace contextRef="#ctx0" brushRef="#br0">8993 10449 12 0,'0'0'67'0,"0"-5"18"15,0 5-13-15,0-1-29 16,0-1-8-16,0 1-8 16,0-2 12-16,0 1-7 15,0-1 2-15,0 3 18 16,0-3-2-16,0 2 8 16,0-2 0-16,0 3-9 15,0-2 3-15,0 2-16 16,0 0-11-16,0-1 6 15,0 1-16-15,0 0 2 16,0 0 0-16,0-2-8 16,0 2 16-16,0 0-13 15,0 0-1-15,0 0 4 16,0 0-5-16,0 0 4 16,0 0-9-16,0 0 1 15,0 0 11-15,0 0-12 16,0 0 1-16,0 0 0 15,0 0-9-15,1 0 10 16,1 0-12-16,5 6 23 16,-2 0 4-16,0-1-15 15,2-1 7-15,1-1-10 16,3-3 1-16,5 0 10 0,3 0 0 16,9-9 8-16,5-12-7 15,10-4-8-15,10-10 13 16,8-5-16-16,4-4-1 15,5-2 3-15,0-2-12 16,1 4 14-16,-9 5-12 16,-6 3-2-16,-8 8-6 15,-3 6-24-15,-5 6-27 16,-5 4-66-16,-6 1-87 16,-8 7-192-16</inkml:trace>
  <inkml:trace contextRef="#ctx0" brushRef="#br0" timeOffset="14441.71">11328 8956 266 0,'-3'-3'63'0,"3"2"-120"16,0-2 213-16,0-5-42 15,-3 2-68-15,3-3-1 16,-1 2-9-16,1 1 9 15,-2-1 6-15,2 2-23 16,-1 2 9-16,1 1 10 16,-2 0-23-16,2 2 7 15,-2-1-22-15,2 1 3 16,0 0 10-16,0-1-13 16,0-1 10-16,0 1 2 15,0-2-5-15,-2 1 11 16,1-1-21-16,1 0 8 15,-2-1 15-15,1 2-23 16,1-1 16-16,0 0-18 16,0 2 7-16,0-1 5 15,0 1-9-15,0 1 0 16,0 0-10-16,0 0-8 16,0 12 16-16,0 3-11 15,4 6 5-15,3 1 6 16,5 2-14-16,-4-1 22 15,3-2-19-15,1-2 4 16,2-2 7-16,0-2-6 0,1-2 6 16,5-5-9-1,-1-4-5-15,4-4 22 0,0 0-22 16,3-4 2 0,-2-12-8-16,1-4-16 0,-2-6 27 15,-3 1-12-15,-4 1 4 16,-4 0 12-16,-4 5-5 15,-3 4 15-15,-3 4-11 16,-2 3 1-16,0 2 23 16,0 6-6-16,0 0 3 15,0 0-14-15,0 8-14 16,0 12 28-16,0 6-17 16,0 7 14-16,0 7 4 15,0 6-17-15,9 5 27 16,0 4-7-16,-2 6-8 15,2 0 24-15,-5 3-12 16,-1-1-3-16,-3-7-13 16,0-4-11-16,-10-5 22 15,-9-5-26-15,-8-9 8 16,-4-1 2-16,-9-8-14 16,-5-2 26-16,-5-10-24 15,-1-3 4-15,2-9 7 16,1 0-42-16,12-21-8 15,9-11-41-15,11-11-60 16,8-13-115-16,8-9-195 16</inkml:trace>
  <inkml:trace contextRef="#ctx0" brushRef="#br0" timeOffset="14801.41">11894 8379 686 0,'0'0'102'0,"0"0"16"16,0 0-11-16,0 0-37 15,0-11-48-15,-7 19 4 16,-1 9 23-16,-3 9 0 16,-1 6-6-16,-2 4-26 15,0 3-10-15,0 5 10 16,3 0-22-16,1-3-2 15,0-6-136-15,0-6-240 16</inkml:trace>
  <inkml:trace contextRef="#ctx0" brushRef="#br0" timeOffset="15354.95">12458 9015 738 0,'0'0'53'0,"0"0"47"16,0 0-15-16,0 0 7 15,0 0-47-15,-4-10-37 16,30 2 7-16,12-3-21 0,14-2 9 16,8-4-1-1,8-2-19-15,2-4-101 16,-4-1-212-16</inkml:trace>
  <inkml:trace contextRef="#ctx0" brushRef="#br0" timeOffset="15990.43">13262 8601 508 0,'0'0'111'16,"0"0"-9"-16,0 0-16 15,0 0-47-15,0 0-27 16,-2 17 27-16,9 5 6 16,5 2-4-16,1 1-28 15,5-7-18-15,2-3 19 16,2-9-18-16,3-6 6 15,1 0 3-15,-2-11-11 16,1-9 23-16,-4-8-22 16,-2 0 1-16,-3-3 10 15,-4 3-7-15,-4 0 7 16,-3 5-7-16,-2 7-3 16,-3 7 20-16,1 4-18 15,-1 5 40-15,0 0-27 16,2 17-20-16,0 10 23 0,1 12 5 15,4 9 3-15,1 8-6 16,2 7-1-16,3 4 7 16,1 9-16-16,-1 6 3 15,-4-2 52-15,-2 3-9 16,-2 0-36-16,-5-8-6 16,0-8-8-16,0-8 41 15,-3-8-30-15,-13-7 5 16,-6-9 8-16,-4-7-7 15,-4-8 11-15,-10-6-27 16,-3-10-2-16,-4-4 13 16,-5 0-22-16,0-22 11 15,3-14-82-15,4-17-59 16,13-17-21-16,11-17-180 16</inkml:trace>
  <inkml:trace contextRef="#ctx0" brushRef="#br0" timeOffset="16406.29">13914 8257 656 0,'0'0'129'16,"0"0"-50"-1,0 0-24-15,0 0-14 0,33 0 28 16,-1 17-4-16,10 2-40 15,7 10-3-15,6 10 1 16,1 7 30-16,-5 12 5 16,-1 6-31-16,-9 5 0 15,-11 0-4-15,-14 3-15 16,-12 0 9-16,-4 1-19 16,-19-4-1-16,-14-3 14 15,-7-3-33-15,-11-9-121 16,-5-10-187-16</inkml:trace>
  <inkml:trace contextRef="#ctx0" brushRef="#br0" timeOffset="17118.46">10804 8829 654 0,'0'0'84'15,"0"0"-70"-15,0 0 76 16,-42 91-2-16,25-23-10 15,-1 13-10-15,1 16-16 16,7 5 25-16,10-2-16 0,7-8-27 16,28-12-25-1,32-22-18-15,22-22 20 0,22-27-100 16,23-9-138-16,20-43-465 16</inkml:trace>
  <inkml:trace contextRef="#ctx0" brushRef="#br0" timeOffset="17840.3298">14308 7674 692 0,'0'0'85'0,"0"0"-28"16,0 0-3-16,0 0-8 15,71-9-12-15,-53 10-21 16,-3 11-5-16,-2 5 11 16,-9 5-9-16,-4 5 5 15,0 2 1-15,-4 5 6 16,-15-1 21-16,1 2-7 16,2-7 10-16,4-4 7 15,1-6-11-15,11-6 5 16,0-6-28-16,7-6-8 15,23 0 7-15,15-1-16 16,14-14 5-16,13-1-14 16,9-4-50-16,-7 0-92 15,-13 1-235-15</inkml:trace>
  <inkml:trace contextRef="#ctx0" brushRef="#br0" timeOffset="19489.3298">9708 9111 534 0,'0'0'81'0,"0"0"30"15,-4-12-16 1,4 7-41-16,18 5-37 16,3 0 1-16,8 0-13 0,2 0 2 15,4 0-2-15,-9 0-13 16,-1 3 21-16,-3 6-18 15,-4 2 3-15,-13 5 9 16,-5 5-12-16,0 6 12 16,-12 6-14-16,-12 2 7 15,-6 6 14-15,-3 1-16 16,3 1 9-16,4-4 27 16,10-3 16-16,7-5 4 15,9-9-29-15,3-7-18 16,24-8 2-16,11-7-10 15,11 0 16-15,5-8-18 16,2-8-5-16,2-7 16 16,-4 2-32-16,-5-3-47 15,1-2-20-15,-7 1-53 16,-9-4-26-16,-5 0-51 16</inkml:trace>
  <inkml:trace contextRef="#ctx0" brushRef="#br0" timeOffset="19929.02">9696 9051 519 0,'0'0'60'16,"0"0"19"-16,0 0-5 16,0 0-16-16,0 0-11 15,53-75-12-15,-24 52 6 16,5 0 19-16,-1-1-35 15,3 0 2-15,-3 2-5 16,1 4-8-16,-3 2 28 16,-2 4-29-16,-1 7 0 15,-5 5 2-15,0 0-17 16,-4 20 14-16,-5 8 1 16,-1 4 19-16,1 4-4 15,1 3-26-15,4 0 3 16,0-3-5-16,2-7-13 15,-2-7-180-15,-8-13-463 16</inkml:trace>
  <inkml:trace contextRef="#ctx0" brushRef="#br0" timeOffset="20573.58">11521 8470 713 0,'0'0'105'0,"0"0"-63"0,0 0 21 16,0 0 26-1,0 53-34-15,2-26-2 0,4 0-37 16,-2-1-3-16,2-4-14 15,-1-6-7-15,3-6-18 16,-5-8-159-16,-3-2-156 16</inkml:trace>
  <inkml:trace contextRef="#ctx0" brushRef="#br0" timeOffset="20741.29">11497 8318 815 0,'0'0'80'0,"0"0"-68"15,0 0-3-15,0 0-12 16,0 0-44-16,0 0-379 16</inkml:trace>
  <inkml:trace contextRef="#ctx0" brushRef="#br0" timeOffset="21608.52">13471 8179 398 0,'0'0'111'0,"0"0"-11"16,0 0-8-16,0 0-18 16,-16-11-23-16,13 11 3 15,3 11-32-15,0 5 30 16,0 3 9-16,0 5-29 15,3-5-14-15,5 2-3 16,1-3-17-16,2-3 16 16,-3-3-20-16,-2-3 3 15,-3-4-100-15,-3-4-114 16,0-1-185-16</inkml:trace>
  <inkml:trace contextRef="#ctx0" brushRef="#br0" timeOffset="21791.6298">13412 7943 995 0,'0'0'129'0,"0"0"-75"15,0 0-38-15,0 0-10 16,0 0-21-16,3 8-128 0,-3 2-479 15</inkml:trace>
  <inkml:trace contextRef="#ctx0" brushRef="#br0" timeOffset="22700.3298">10169 9699 596 0,'0'0'112'0,"0"0"-3"15,0 0-58-15,0 0 2 16,-2 30 7-16,2-12-18 16,0 1 3-16,11-3-17 0,6 0-21 15,0-1 9 1,1-5-20-16,4-1 6 0,-3-4 0 15,-2-1-17-15,-2-4-107 16,-8 0-96-16,-1 0-179 16</inkml:trace>
  <inkml:trace contextRef="#ctx0" brushRef="#br0" timeOffset="22858.39">10207 9595 934 0,'0'0'113'0,"0"0"-54"16,0 0-48-16,0 0-21 15,0 0 19-15,0 0-113 16,18 33-317-16</inkml:trace>
  <inkml:trace contextRef="#ctx0" brushRef="#br0" timeOffset="23611.21">8633 9012 462 0,'0'0'-6'15,"0"0"-5"-15,0 0 12 16,0 0 35-16,0 0 52 16,0 0 9-16,0 4-8 15,0 7-8-15,6 5 0 16,-1 8-17-16,7 6 1 15,-1 6-13-15,6 7-33 0,0 3 12 16,4 0-23-16,2 2-6 16,3-4 3-1,0-5-9-15,0-3 1 0,-6-9-165 16,-8-8-241-16</inkml:trace>
  <inkml:trace contextRef="#ctx0" brushRef="#br0" timeOffset="23865.49">8538 9691 998 0,'0'0'109'15,"0"0"-69"-15,0 0-21 16,121-84-2-16,-54 53-4 16,7-8-17-16,4 3 5 15,-2 2-43-15,-5 6-61 16,-11 6-104-16,-16 8-239 16</inkml:trace>
  <inkml:trace contextRef="#ctx0" brushRef="#br0" timeOffset="24301.26">8736 9829 771 0,'0'0'90'0,"0"0"-51"15,0 0-18-15,0 0-19 16,0 0 0-16,76-60 5 16,-56 56-10-16,-2 2 10 15,-1 2-10-15,-6 0-3 16,-6 6 17-16,-3 11-11 15,-2 3 12-15,0 3 20 16,-7 1-13-16,-7 1 9 16,5-2-20-16,1-5 22 15,2-3-4-15,6-6-15 16,0-4 7-16,0-5-21 16,14 0 3-16,9-5 10 15,8-14-12-15,8-4 8 16,7-7-61-16,2-3-57 15,-2-1-7-15,-5-1-340 16</inkml:trace>
  <inkml:trace contextRef="#ctx0" brushRef="#br0" timeOffset="24968.1089">9110 9743 549 0,'0'0'40'16,"0"0"53"-16,0 0-8 15,0 0 1-15,0 0-31 16,-14 22-21-16,14-22 23 16,-2 0-1-16,1 0 2 15,-1-8-35-15,1-2-21 16,1-4 20-16,0-2-19 15,0-4 3-15,6 2-1 16,3-1-10-16,5 2 14 16,-3 5-15-16,2 3 1 15,-3 3 12-15,-1 6-15 16,2 0 11-16,-2 0-8 16,0 0-5-16,1 8 23 15,-3 4-19-15,-2 0 4 16,0-2 5-16,-3 0-8 15,-1 0 17-15,1-6-17 16,-1-1 1-16,1-3 8 16,2 0-4-16,2-6 10 15,-1-10-6-15,4-4-6 16,4 1 17-16,-3-1-20 16,3 4 6-16,-2 1 4 15,-1 6-14-15,-1 6 21 16,1 3-19-16,-2 0 1 15,-1 3 11-15,-2 6-10 16,3 3 12-16,-2-4-11 16,-3 0-2-16,3-4 16 15,-4-4-16-15,6 0 8 0,2-5 4 16,1-13-10-16,2-3 36 16,-1 1-20-16,0-1 4 15,-1 5 11-15,1 5 0 16,-2 7-1-16,5 4-30 15,4 0-2-15,3 3 19 16,4 9-20-16,4 2 10 16,-2 0-15-16,-7 1-143 15,-8-3-208-15</inkml:trace>
  <inkml:trace contextRef="#ctx0" brushRef="#br0" timeOffset="26878.16">14756 8665 425 0,'0'-12'74'16,"0"1"2"-16,10-2-19 16,16 1 25-16,8-1-30 15,11 3-2-15,12 6-13 16,4 4-12-16,10 2-1 16,3 20-4-16,0 13-16 15,-2 9 10-15,-4 11-17 16,-12 11 6-16,-14 9-2 15,-12 9-9-15,-15 3 7 16,-15 3-52-16,0 4-3 16,-5-2 29-16,-12 0 12 15,1 12 23-15,-7 7-12 16,-3-1 37-16,2-2 105 16,-1-1-57-16,5-3-30 15,-3-15-15-15,7-15-12 16,7-10 28-16,2-12-17 15,2-14-18-15,4-13-4 16,1-14-23-16,0-11 27 16,4 0-22-16,10-15 2 15,1-5-20-15,-2-1-49 16,2 0-36-16,-10 3-95 16,-3 5-62-16,-2 2-164 15</inkml:trace>
  <inkml:trace contextRef="#ctx0" brushRef="#br0" timeOffset="27323.6098">15169 10192 623 0,'0'0'52'0,"0"0"23"16,0 0-20-16,0 0 16 15,0 0-31-15,0-28-33 16,4 40 20-16,-1 7-3 15,3 8-2-15,-5 7 0 16,0 4-15-16,2 3 6 16,0-2-10-16,2 0-3 15,1-8 20-15,1-7-18 16,5-9 11-16,3-9 8 16,7-6-8-16,7-13 35 15,8-16-17-15,9-8-12 16,11-7-2-16,5-4-18 15,3 2 9-15,1 2-10 16,-4 4-37-16,-1 8-113 0,-2 8-368 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4:37:49.800"/>
    </inkml:context>
    <inkml:brush xml:id="br0">
      <inkml:brushProperty name="width" value="0.05292" units="cm"/>
      <inkml:brushProperty name="height" value="0.05292" units="cm"/>
      <inkml:brushProperty name="color" value="#FF0000"/>
    </inkml:brush>
  </inkml:definitions>
  <inkml:trace contextRef="#ctx0" brushRef="#br0">15922 1060 530 0,'0'0'70'0,"0"0"34"16,0 0-11-16,0 0-16 15,-10-39-10-15,10 38-23 16,0 1-6-16,0 3-15 16,0 16-33-16,0 10 24 15,6 8 2-15,6 11 1 0,1 6-2 16,4 5-7-16,2 2 5 15,-5 2-9-15,2 2-3 16,-4-2 14-16,-5 0-7 16,0-5 8-16,-4-7-5 15,-3-5-12-15,0-8 16 16,0-11-17-16,0-8 3 16,0-7 3-16,0-5-4 15,0-4 10-15,0-3-4 16,0 0 14-16,-2-5 38 15,-1-9-55-15,2-6 3 16,1-6-4-16,0-8-8 16,0-1 12-16,0-2-11 15,13 0 1-15,-3 3 5 16,6 7-9-16,-4 6 13 16,2 4-9-16,-1 5-2 15,-4 7 10-15,2 0-8 16,1 3 2-16,2 2-7 15,2 0-7-15,3 12 20 16,0 4-8-16,4 6 6 16,-2 2 5-16,2 3-8 15,-2 4 15-15,-2-1-9 16,-2-1 8-16,-3-3-2 16,2 3-12-16,-3-4 7 15,-1-4-10-15,-2-1-72 16,-4-9-176-16,-5-8-386 15</inkml:trace>
  <inkml:trace contextRef="#ctx0" brushRef="#br0" timeOffset="952.53">16665 2000 640 0,'0'0'110'16,"0"0"-4"-16,0 0-43 15,-3-7-23-15,-4 21-17 16,-1 6-13-16,2 6 10 16,0 6 8-16,5-3-19 15,1 0 2-15,0-5-8 16,4-4-11-16,10-6 16 16,-1-9-12-16,5-5 7 15,2 0 8-15,1-17-8 16,1-8 10-16,1-8-11 15,-7-4 11-15,-1-5 13 16,-7 0-16-16,-8 3 5 16,0 0-5-16,-12 8-14 15,-8 7 15-15,-6 8-14 16,0 10 6-16,1 6-2 16,1 0-8-16,4 0 19 15,5 14-17-15,5 4 1 16,7 0 9-16,3 4-15 15,2-1 8-15,16 2 2 16,7-4-5-16,5 1 17 16,3-8-16-16,6-3 6 15,2-6-4-15,3-3-27 16,-1-9-98-16,-2-14-147 0</inkml:trace>
  <inkml:trace contextRef="#ctx0" brushRef="#br0" timeOffset="1250.91">17017 1084 765 0,'0'0'84'15,"0"0"-1"-15,0 0-50 16,0 0-23-16,-15 71 27 16,15-26 29-16,0 10-32 15,2 5-11-15,11 5-16 16,10-2-1-16,4-2 2 16,5-5-9-16,4-8 6 15,2-12-21-15,1-12-127 16,-5-12-112-16,-3-12-305 15</inkml:trace>
  <inkml:trace contextRef="#ctx0" brushRef="#br0" timeOffset="1729.01">17267 1356 794 0,'0'0'43'16,"0"0"43"-16,0 0-53 16,0 0 7-16,0 0-36 15,66-35-9-15,-43 38 13 16,-1 15-13-16,-4 6 2 16,-4 2 5-16,-8 5-18 15,-5-3 26-15,-1 1-4 16,0-9 0-16,0-6-6 15,0-7 1-15,0-7 7 16,0 0-16-16,0-8 9 16,4-11-4-16,9-8 2 15,-3-3-4-15,5-5 0 16,-2 4-11-16,-2 4-7 16,-1 1 11-16,-4 9 14 15,-1 7 1-15,-4 3-7 16,-1 4 24-16,0 3 0 15,0 0-3-15,0 4-8 16,0 12-16-16,0 1 17 16,1 7-2-16,7 0 5 15,3 2 2-15,2-4-19 16,7-2 4-16,3-6 0 16,2-9-61-16,-2-5-102 15,-1-4-251-15</inkml:trace>
  <inkml:trace contextRef="#ctx0" brushRef="#br0" timeOffset="2013.12">17610 1006 587 0,'0'0'24'15,"0"0"71"-15,0 0-36 16,84 65-20-16,-59-34-5 16,-1 11 71-16,-4 8-52 15,-9 5 9-15,-9 4-7 16,-2 4-41-16,0-5 10 16,-10-7-21-16,-3-5-1 15,3-14 2-15,6-9-33 16,2-13-143-16,2-10-132 15,0-4-277-15</inkml:trace>
  <inkml:trace contextRef="#ctx0" brushRef="#br0" timeOffset="2234.65">18239 1240 954 0,'0'0'31'0,"0"0"-6"16,0 0-23-16,0 0-8 16,0 0 2-16,100-24-20 0,-78 17-127 15,-5-1-203-15</inkml:trace>
  <inkml:trace contextRef="#ctx0" brushRef="#br0" timeOffset="2379.91">18333 1320 857 0,'0'0'46'0,"0"0"58"16,0 0-50-16,0 0-28 15,0 0-26-15,0 0-11 16,63-31-38-16,-37 4-361 15</inkml:trace>
  <inkml:trace contextRef="#ctx0" brushRef="#br0" timeOffset="2795.01">19659 526 720 0,'0'0'88'0,"0"0"6"0,0 0 10 16,0 0-38-16,0 0-28 16,17-4-25-16,-6 28-26 15,3 7 32-15,6 13 13 16,5 12-12-16,1 11-12 15,0 6-10-15,3 0 11 16,-7-1-39-16,-7-7-72 16,-7-11-191-16</inkml:trace>
  <inkml:trace contextRef="#ctx0" brushRef="#br0" timeOffset="3116.39">19267 1312 877 0,'0'0'30'15,"0"0"-12"-15,0 0-26 16,0 0-14-16,139-19 30 15,-49-2 16-15,23-8-9 16,22-8-13-16,16-5 11 16,12-3-19-16,3-3 9 0,-10 8 3 15,-11 3-6 1,-19 7 19-16,-28 8-19 16,-30 8 1-16,-23 7 2 0,-25 7-14 15,-18 0-94 1,-2 0-221-16</inkml:trace>
  <inkml:trace contextRef="#ctx0" brushRef="#br0" timeOffset="3809.34">19421 1875 864 0,'0'0'61'16,"0"0"-14"-16,0 0-23 15,0 0-32-15,39 52 52 16,-25-10 28-16,2 8-53 15,-3 5-6-15,0-1-8 16,2-1-5-16,-1-7 4 16,1-7-89-16,1-10-78 15,5-10-192-15</inkml:trace>
  <inkml:trace contextRef="#ctx0" brushRef="#br0" timeOffset="4245.91">20082 1818 737 0,'0'0'22'0,"0"0"-7"16,0 0 88-16,25 78-28 15,-16-39-9-15,-1-3-47 16,2 3-10-16,-1-3-7 16,-3-5-4-16,0-2 8 15,-6-8-96-15,0-5-145 16,0-7-306-16</inkml:trace>
  <inkml:trace contextRef="#ctx0" brushRef="#br0" timeOffset="4414.99">19968 2077 851 0,'0'0'102'0,"0"0"-19"16,0 0-64-16,80-48 4 0,-35 26-2 15,9-2-22-15,3-3 5 16,-5 1-70-16,-9 1-210 16</inkml:trace>
  <inkml:trace contextRef="#ctx0" brushRef="#br0" timeOffset="4818.85">20542 1978 661 0,'0'0'-3'16,"0"0"65"-16,0 0 16 15,0 0 28-15,85-42-68 16,-65 20-17-16,-3-1-20 15,0-4 5-15,-8 6-1 16,-4 1-5-16,-5 6 16 16,0 2-8-16,0 4 23 15,-15 8-23-15,-4 0-19 16,-1 8-1-16,0 11 15 16,0 5-3-16,4 7 9 15,1 0-8-15,6-1 17 16,9 0-1-16,0-2-7 15,7-4 15-15,16-4-17 16,10-8-6-16,9-9 5 0,13-3-6 16,7-14 9-1,3-16-44-15,-6-12-78 0,-7-7-494 16</inkml:trace>
  <inkml:trace contextRef="#ctx0" brushRef="#br0" timeOffset="5305.49">20484 1482 771 0,'0'0'89'0,"0"0"-33"15,0 0 8-15,0 0 12 16,107-31-19-16,-70 17-17 16,2-1-23-16,-5 1 9 15,-4 2-3-15,-3 3-5 16,-7 2 20-16,-4 1-10 16,-6 3 1-16,-2 0-8 15,-6 1-18-15,0 2 13 0,-2 0-11 16,0 0 1-1,0 0-1-15,0 0-9 0,0 0 4 16,0 0-57-16,0 2-81 16,0-2-119-16,-2 0-329 15</inkml:trace>
  <inkml:trace contextRef="#ctx0" brushRef="#br0" timeOffset="6008.67">21096 1201 734 0,'0'0'136'0,"0"0"-33"16,0 0-39-16,0 0-38 15,0 0-29-15,34-30 13 16,-15 26-14-16,4 2 3 16,-2 2-2-16,-2 0-4 15,-5 2 14-15,-2 11-11 16,-8 5 2-16,-3 5-6 16,-1 2 8-16,0 4 7 15,-5 1-15-15,-7-2-1 16,2-1 11-16,1-3-4 15,5-6 2-15,2-1 0 16,2-5-7-16,0-4 11 16,0-1-14-16,8-2 9 15,0-3 4-15,7-2-3 16,1 0 6-16,4 0-9 16,3-4 6-16,0-7 2 15,6-4-7-15,-4 0-13 16,1-3-94-16,-6 1-120 15,-3 0-142-15</inkml:trace>
  <inkml:trace contextRef="#ctx0" brushRef="#br0" timeOffset="6300.63">21082 1317 787 0,'0'0'100'0,"0"0"-11"15,0 0-37-15,0 0-23 16,0 0-22-16,54-4-12 15,-18-6 13-15,13 0 1 16,7-7-8-16,3-2-2 16,1-4-125-16,-3-2-325 15</inkml:trace>
  <inkml:trace contextRef="#ctx0" brushRef="#br0" timeOffset="8227.75">15258 1633 720 0,'0'0'78'0,"6"-3"5"16,-3 3-8-16,-1 0 6 16,3 0-50-16,-5 0-15 15,1 0-11-15,1 12-15 16,1 9 18-16,0 5 7 16,1 6-2-16,2-1-3 15,0 0-6-15,2-2 9 16,1-6-13-16,3-3-2 15,2-8 5-15,7-10-7 16,11-2 7-16,9-20 0 16,14-23 4-16,13-14 13 15,11-12-21-15,6-10 4 16,2 1 1-16,-5 6-11 16,-12 17-30-16,-17 13-108 15,-21 13-221-15</inkml:trace>
  <inkml:trace contextRef="#ctx0" brushRef="#br0" timeOffset="9425.12">1805 4292 347 0,'0'0'54'16,"0"0"62"-16,0 0-34 15,-11-25 26-15,8 18-39 16,2 2-6-16,-2 0-19 16,3 3-17-16,0-1 15 15,0 1-26-15,0 2-7 16,0 0-3-16,0 0-11 15,0 0 3-15,0 0-9 16,4 10 9-16,3 4 17 16,2 3-1-16,1 3 3 15,0 3 7-15,-1 0 2 16,4-2 3-16,2-4-27 16,8-7 2-16,8-10-1 15,15 0-3-15,16-35 15 16,18-17-16-16,13-16 5 15,7-11 5-15,4-6-9 16,-4 5 1-16,-14 12-55 16,-18 11-149-16,-20 12-324 15</inkml:trace>
  <inkml:trace contextRef="#ctx0" brushRef="#br0" timeOffset="10974.52">2858 12094 406 0,'0'0'28'0,"0"0"17"16,6-23 19-16,-5 15 0 16,1 2 9-16,-2 4-30 15,0 1-6-15,0 1 14 16,0 0-5-16,0 0-1 15,0 0-7-15,0 0-10 16,0 0 5-16,0 0-22 16,0 0-3-16,0 0-5 0,2 0-14 15,4 5 15 1,0 11-17-16,2 3 15 16,1 2 5-16,2 3-10 0,0-5 10 15,-2-2-9-15,3-5-4 16,6-8 14-16,5-4-11 15,7-9 8 1,10-20 18-16,14-15-4 0,10-14 2 16,8-11-24-16,7-8 5 15,4 2-1-15,-3 4-15 16,-2 8-30-16,-11 8-83 16,-11 11-116-16,-11 12-250 15</inkml:trace>
  <inkml:trace contextRef="#ctx0" brushRef="#br0" timeOffset="35731.74">4297 12721 311 0,'0'0'145'16,"0"0"-89"-16,0 0 26 15,0-14 16-15,0 13-24 16,-1 0-17-16,0-1-20 16,-1 2-6-16,1-1-9 15,1 1-13-15,0 0 6 0,0 0-18 16,0 0 4 0,0 0 2-16,4 5-6 0,3 5 27 15,3 2-10-15,0 0 0 16,1 1 4-16,1-2-11 15,-1-4 7-15,6-1-12 16,-4-3-2-16,2-3 11 16,0-1-14-1,0-17 7-15,1-6 3 0,4-9-9 16,2-6 15-16,5-5-20 16,2-6-21-16,3-1-90 15,-2 2-184-15</inkml:trace>
  <inkml:trace contextRef="#ctx0" brushRef="#br0" timeOffset="37304.47">11977 15828 906 0,'0'0'52'0,"0"0"53"16,-20-20-13-16,20 14-43 15,5 0-15-15,14 0-28 16,5-1 6-16,6-3 5 15,2 2-20-15,0-1 10 16,-3 1-24-16,-3 4-61 0,-10 4-79 16,-11 0-156-16,-5 3-173 15</inkml:trace>
  <inkml:trace contextRef="#ctx0" brushRef="#br0" timeOffset="37451.2599">12007 16000 727 0,'0'0'87'15,"0"0"36"-15,0 0-25 16,0 0-12-16,0 0-29 16,95 27-48-16,-46-42 12 15,7-6-27-15,1-4-102 16,-4-4-160-16</inkml:trace>
  <inkml:trace contextRef="#ctx0" brushRef="#br0" timeOffset="38133.9">13371 15552 669 0,'0'0'121'0,"0"0"-82"0,0 0 26 16,0 0-6-16,0 0 13 15,61 23-44-15,-40-12-17 16,1-3 9-16,0-5-17 16,-2-3 5-16,-4-3-6 15,1-17-7-15,-4-6 20 16,-3-3-23-16,-7-6 11 15,0 6 1-15,-3 0-12 16,0 8 27-16,0 4 5 16,0 8 18-16,0 8 8 15,0 1-22-15,3 10-13 16,10 20-10-16,9 14 10 16,5 16 27-16,6 15-24 15,6 12 9-15,3 13 0 16,-3 10-13-16,-4 5 25 15,-9 7-28-15,-9 1 6 16,-7-4 11-16,-7-1-6 16,-3-10 15-16,-6-10-27 15,-17-13-7-15,-7-13 11 16,-11-14-21-16,-11-14 13 16,-10-17-6-16,-6-18-25 15,-8-9-32-15,-2-36-92 16,-4-34-32-16,4-30-134 15,14-30-431-15</inkml:trace>
  <inkml:trace contextRef="#ctx0" brushRef="#br0" timeOffset="38618.01">14171 14698 892 0,'0'0'111'16,"0"0"-19"-16,0 0-24 16,0 0-3-16,0 36-30 15,0 2 24-15,-3 12-3 16,-3 12-28-16,-1 8 8 16,-3 1-39-16,0-2 4 0,-2-6-49 15,-6-13-227-15,-2-14-612 16</inkml:trace>
  <inkml:trace contextRef="#ctx0" brushRef="#br0" timeOffset="40972.53">10382 17131 208 0,'0'0'32'0,"0"0"-47"15,-4-1 25-15,1 1 31 16,2 0-27-16,-2 0-19 15,0 0-5-15,-2 0 9 16,2 0-1-16,0 0 0 16,1 0 23-16,0 0-5 15,-1 0 2-15,3-3 4 16,-1 0-15-16,1 2 5 16,0-2-6-16,-1 3 14 15,1-1 13-15,-3 1 0 16,1 0 7-16,-2 0-9 15,1 0-7-15,0 0 15 16,0 0-10-16,2 0 19 16,-2 0 5-16,0 0-11 15,0 0 20-15,2 0-19 0,-1 0 0 16,1 0 1 0,1 0-13-16,0 0 12 0,0 0-16 15,0 0-3-15,0 0 14 16,0 0-20-16,0 0 9 15,0 0 1-15,0 0-15 16,0 0 24-16,0 0-22 16,0 0 6-16,0 0 2 15,0 0-7-15,0 0 12 16,0 0-21-16,0 0-2 16,0 0 11-16,0-1-15 15,0-4 14-15,8 0-9 16,-1 1-7-16,-2-1 24 15,1 1-24-15,0 3 7 16,1 1-1-16,-2 0-13 16,3 0 22-16,-1 0-16 15,3 0 0-15,0 0 9 16,2 0-15-16,2 0 19 16,5 0-16-16,6-3-1 15,5-5 21-15,6 2-24 16,10-4 11-16,4 2 1 15,3-2-15-15,1 4 30 16,1 1-26-16,-1 3 7 16,-5 2 5-16,-2 0-15 15,-3 0 10-15,2 0-18 16,-7-5 1-16,-4 0 17 16,-1-2-15-16,-5-2 11 15,-1-2 0-15,-8 2-7 0,0 2 27 16,-3-1-24-16,-1 5 10 15,-3-3 2-15,2 1-13 16,2 2 24-16,2-1-20 16,-3-2 2-16,4 2 12 15,1 1-15-15,-4-1 14 16,3 2-9-16,-6 0-8 16,-3 1 28-16,-2 1-27 15,-4 0 10-15,-2 0 2 16,-2 0-14-16,1 0 31 15,-2 0-21-15,0 0 8 16,0 1 5-16,0-1-13 16,0 0 13-16,0 0-14 15,0 0-3-15,0 0 21 16,0 0-41-16,-3 0-58 16,-9 0-86-16,-2-2-181 15</inkml:trace>
  <inkml:trace contextRef="#ctx0" brushRef="#br0" timeOffset="42054.8">10064 16474 213 0,'0'0'124'0,"0"0"-73"15,-1-19 5-15,0 14 16 16,1 3-11-16,0-1 8 16,0 2-28-16,0 1-12 15,0 0 13-15,0 0-16 16,0-1 12-16,0 1-5 15,4 0-9-15,-1 0 18 16,4 0-27-16,2 0-1 16,-1 2 11-16,1 11-8 15,-1 0 17-15,1 3-18 16,-1 1 2-16,-1-3 3 16,1-2-17-16,3-5 5 15,-4-4-6-15,6-3-4 16,1 0 20-16,8-12-17 15,2-10 8-15,3-3-3 16,7-4-17-16,1 0 22 0,-3 2-57 16,4 3-116-16,-8 1-123 15</inkml:trace>
  <inkml:trace contextRef="#ctx0" brushRef="#br0" timeOffset="44132.48">11181 16573 217 0,'0'0'157'15,"-3"-24"-56"-15,-4 12-10 16,-2-2 10-16,-1-1-22 16,-2 1-24-16,1 2 12 15,-1 1-28-15,-2 5 2 16,-1 3 0-16,-4 3-15 15,2 0 12-15,-3 5-26 0,-2 10 2 16,5 4 9 0,0 4-12-16,-2 2 15 0,4 5-17 15,4 1-9 1,-1 4 22-16,4 4-22 0,-3 1 10 16,4 4 8-16,6 1-14 15,1 0 28-15,0 0-27 16,1-1 4-16,18-4 9 15,7-1-10-15,6-6 10 16,4-5-20-16,3-6 1 16,6-8 15-16,-2-10-19 15,2-4 10-15,-2-7-4 16,-2-16-9-16,0-7 26 16,-5-8-25-16,-2-6 4 15,-5-2 0-15,-6-5-9 16,-2-3 18-16,-9-6-20 15,-6 2 8-15,-6-5 14 16,0 3-11-16,-9 7 8 16,-13 7-8-16,-8 10 3 15,-8 12 43-15,-8 14-25 16,-4 10-4-16,-5 0-6 16,1 10-18-16,8 8 27 15,5 0-32-15,11-3-64 16,9-6-48-16,2-5-130 15,7-4-332-15</inkml:trace>
  <inkml:trace contextRef="#ctx0" brushRef="#br0" timeOffset="48046.37">15213 14837 638 0,'0'-8'106'0,"0"5"-3"16,0 3-51-16,0 3-18 15,-1 18 11-15,-6 9 4 16,1 6 4-16,-3 6-11 15,-1 0 16-15,-1-1-22 16,5-4 0-16,0-6 15 16,5-7-21-16,1-4 1 15,0-5-19-15,1-4-11 16,11-6 26-16,5-5-17 16,3 0 11-16,6-1 1 15,2-16-17-15,8-2 17 16,-2-3-26-16,4 1 2 15,-1 1 7-15,-2 5-29 16,-2 4-46-16,-5 7-78 16,-8 1-115-16,-2 3-261 15</inkml:trace>
  <inkml:trace contextRef="#ctx0" brushRef="#br0" timeOffset="48239.95">15335 15484 945 0,'0'0'60'0,"0"0"23"15,0 0-11-15,0 0-40 16,0 0 0-16,105-64-23 16,-44 22-25-16,9-11-59 15,7-10-137-15,-4-7-159 16</inkml:trace>
  <inkml:trace contextRef="#ctx0" brushRef="#br0" timeOffset="48738.2198">16298 14776 811 0,'0'0'68'16,"0"0"48"-16,-27-82-32 0,16 38-26 15,-2-7-5-15,-4-9-35 16,-3-9 6-16,-1 2 10 16,-2-1-9-16,3 10 9 15,6 11-13-15,1 17 9 16,9 14 25-16,4 16-27 15,0 4-15-15,14 29-17 16,10 14-8-16,7 11 31 16,5 7-25-16,3 5 7 15,3 1 4-15,0-6-7 16,-2-4 9-16,-1-8-13 16,-2-5-39-16,-8-3-51 15,-13-12-118-15,-8-7-177 16</inkml:trace>
  <inkml:trace contextRef="#ctx0" brushRef="#br0" timeOffset="48907.86">16395 15069 914 0,'0'0'91'0,"0"0"40"16,0 0-67-16,127-32-27 15,-65 2-30-15,4-10-25 16,-1-4-48-16,-14 1-220 16</inkml:trace>
  <inkml:trace contextRef="#ctx0" brushRef="#br0" timeOffset="49981.21">13147 15831 359 0,'0'0'79'0,"0"0"8"16,0 0 5-16,0 0-8 15,-25-36-27-15,23 33-7 16,0 3 10-16,2 0-24 16,0 0-8-16,0 12-7 15,-1 6 4-15,-2 7 29 0,-1 3-23 16,-3 3 7-16,1 0 7 16,0 1-13-16,0-6 7 15,1-1-19-15,5-4-8 16,0-6 12-16,0-1-26 15,5-4 12-15,8-5-7 16,6-5-10-16,5 0 27 16,11-13-23-16,4-10 4 15,6-4 5-15,1 2-19 16,-5 0-16-16,-8 7-56 16,-10 9-77-16,-20 7-118 15,-3 2-206-15</inkml:trace>
  <inkml:trace contextRef="#ctx0" brushRef="#br0" timeOffset="50166.0899">13248 16227 678 0,'0'0'102'15,"0"0"-7"-15,0 0 4 16,0 0-57-16,81-69-30 15,-48 39-8-15,2-2-14 16,-3 2-22-16,-9 5-182 16,-12 8-266-16</inkml:trace>
  <inkml:trace contextRef="#ctx0" brushRef="#br0" timeOffset="50740.24">12698 16279 356 0,'0'0'93'16,"0"0"2"-16,0 0 3 15,0 0 6-15,0 0-28 16,-72-21-12-16,65 35-31 16,4 7-8-16,3 2 14 15,0 2-25-15,0-3-1 16,3-2 2-16,10-7-17 16,0-5 24-16,4-6-26 15,0-2 10-15,4-2 7 16,0-15-7-16,-5-9 15 15,0-4-16-15,-7-3 1 0,-9-1 34 16,0 1 2 0,-13 5 5-16,-11 7-21 15,-4 9-23-15,-1 8 17 16,0 4-28-16,4 15 4 0,8 13-3 16,6 8-58-1,5 5-32-15,3 0-98 0,3-3-198 16</inkml:trace>
  <inkml:trace contextRef="#ctx0" brushRef="#br0" timeOffset="51263.1">13108 17123 814 0,'0'0'6'0,"0"0"50"16,0 0-29-1,0 0 20-15,117-28-28 0,-18-14-12 16,33-18 42-16,35-21-38 15,39-16-3-15,35-21-4 16,35-17-13-16,44-19 28 16,43-26-30-16,38-21 22 15,25-15 55-15,17-9-47 16,-1 8 5-16,-16 17-2 16,-44 35-4-16,-58 38-1 15,-60 38-31-15,-71 38 19 16,-64 33-53-16,-71 18-134 15,-52 11-171-15</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4:38:50.321"/>
    </inkml:context>
    <inkml:brush xml:id="br0">
      <inkml:brushProperty name="width" value="0.05292" units="cm"/>
      <inkml:brushProperty name="height" value="0.05292" units="cm"/>
      <inkml:brushProperty name="color" value="#FF0000"/>
    </inkml:brush>
  </inkml:definitions>
  <inkml:trace contextRef="#ctx0" brushRef="#br0">8060 9462 519 0,'0'0'73'0,"0"0"-11"16,0 0-26-16,0 10-23 16,0 11 31-16,0 11 8 15,0 10-11-15,0 13 7 16,0 14-29-16,0 20 0 15,0 21-2-15,0 18-12 0,0 18 12 16,0 16 17 0,-3 12-12-16,-7-2 3 0,-5-5-5 15,3-10 10-15,-2-13-3 16,3-15-12-16,2-22 13 16,3-15-15-16,3-21-1 15,1-21-5-15,2-18-13 16,0-23 8-16,3-10-123 15,8-38-63-15,-2-22-119 16</inkml:trace>
  <inkml:trace contextRef="#ctx0" brushRef="#br0" timeOffset="1111.6299">8109 9482 466 0,'0'0'28'16,"0"0"3"-16,0 0-23 15,0 0 9-15,23-8 25 16,-1 6 0-16,6-1 10 16,11 3-7-16,8-4-2 15,8-1-6-15,17-2-14 16,12-3-9-16,8 0-13 16,11-2-5-16,13-2 14 15,12-6-14-15,16-7 6 16,14-5 3-16,16-4 10 15,14-7 1-15,13 0-16 16,0 0-1-16,-5 6 7 16,-7 1-11-16,-11 4 13 15,-15 6-11-15,-20 6 2 16,-17 5 7-16,-18 3-9 16,-21 5 5-16,-24 2-2 15,-20 0-5-15,-15 5 14 16,-15-1-12-16,-9 1 19 15,-4-2 96-15,0 2-30 0,0-1-17 16,0 1-26 0,0 0-9-16,0-3 1 0,0 3-20 15,0 0 0-15,0 0-11 16,0-2-6-16,0 0 17 16,0 2-16-16,0 0 5 15,0 0 1-15,0 0-13 16,3 10 16-16,3 9-7 15,2 12 2-15,3 12 6 16,-2 15-9-16,2 13 10 16,-5 13-8-16,0 7-3 15,-4 8 16-15,-2 5-13 16,0 1 4-16,0 1-5 16,0-1-7-16,0 2 22 15,0-4-16-15,0-3 10 16,0 0 16-16,7-4-12 15,3-7 15-15,5-7-15 16,1-7-12-16,2-6 15 16,0-9-17-16,1-8 8 15,-6-7-2-15,-3-7-11 16,-6-11 23-16,-4-7-17 16,0-9 0-16,-1-8 5 15,-21-3-28-15,-5-3-41 16,-15-15-71-16,-12-4-144 15,-14-2-432-15</inkml:trace>
  <inkml:trace contextRef="#ctx0" brushRef="#br0" timeOffset="1894.15">7988 11858 420 0,'0'0'49'16,"0"0"8"-16,0 0 8 15,30-8 3-15,-14 4-9 0,7-2-25 16,8-1 3-1,11-4-9-15,10-1-6 0,17-5 1 16,18-4 17-16,14-4-7 16,13-6-7-16,17-9-20 15,11-3 8-15,22-13-10 16,16-10-6-16,21-10 9 16,24-8-8-16,13-3 8 15,6-2-10-15,-2 3-2 16,-7 10 16-16,-19 6-8 15,-25 12 2-15,-23 9 19 16,-24 9-20-16,-30 9 5 16,-26 10-2-16,-29 7-6 15,-16 6 11-15,-20 4-6 16,-16 3 6-16,-4 1 34 16,-3 0 7-16,0 0-4 15,0-3-38-15,0 0-8 16,0-3 2-16,7 2-15 15,4-8-5-15,1 0-40 16,-2-5-48-16,-4-1-107 16,-6-6-358-16</inkml:trace>
  <inkml:trace contextRef="#ctx0" brushRef="#br0" timeOffset="3674.7">1514 4008 675 0,'-5'-5'25'16,"4"4"38"-16,-1-2-19 15,2 0-4-15,0-3-20 16,0 0-4-16,0 2 11 16,0-1-8-16,0 2-3 15,3 3-9-15,3 0-16 16,4 0 17-16,0 0-9 15,3 12 7-15,2 0 3 16,2 2-8-16,-4 4 10 16,2 0-10-16,2-1-2 15,-6-1 13-15,5-2-15 16,-2-5 5-16,5-6 1 16,3-3-6-16,10-17 24 15,11-20 12-15,15-18 12 16,14-16-21-16,12-13-24 15,8-9 8-15,2 0-14 16,-4 6-1-16,-9 12-2 16,-12 17-35-16,-13 15-23 15,-15 18-68-15,-14 15-156 16,-10 10-267-16</inkml:trace>
  <inkml:trace contextRef="#ctx0" brushRef="#br0" timeOffset="7228.52">2068 10664 380 0,'0'-7'84'0,"0"1"-13"16,0-1 3-16,-2 2-20 15,-2-1-4-15,4-1 0 16,0 4-30-16,0-2 4 16,0 2 0-16,0 2-7 15,0-2 14-15,0 3-18 16,0 0-3-16,0 0 1 16,4 0-9-16,4 0 5 15,2 4-6-15,5 9 15 16,3 4 5-16,2 4 0 15,2 2 11-15,0 1-10 16,4-2-19-16,-2-1 21 16,4-8-20-16,6-6 6 15,5-7 1-15,9-11 1 16,10-22 25-16,13-15-25 16,11-12-12-16,12-4 8 15,11 2-14-15,5 4-30 0,-1 7-111 16,-7 6-189-16</inkml:trace>
  <inkml:trace contextRef="#ctx0" brushRef="#br0" timeOffset="11075.01">791 8022 692 0,'0'0'21'15,"0"0"26"-15,0 0 28 16,-63-12-2-16,37 27-18 16,-4 12-48-16,-5 10-2 15,5 10 23-15,4 4-2 16,3 5-4-16,10 2 0 15,9-2-13-15,4-1 15 16,1-7-25-16,19-7-1 16,9-7 6-16,6-7-7 15,2-8 7-15,6-7-33 16,-1-9-57-16,1-3-48 16,-8 0-120-16,-7-16-177 15</inkml:trace>
  <inkml:trace contextRef="#ctx0" brushRef="#br0" timeOffset="11350.98">657 8511 672 0,'0'0'90'0,"0"0"10"16,0 0-56-16,0 0-53 15,0 0 30-15,90-47 4 16,-49 34-17-16,-1 5 9 15,-4 4-16-15,-3 4 0 16,-4 1 13-16,-5 23-6 16,-5 7 15-16,-4 9-7 15,-5 3-8-15,0 4 9 16,-6-4-20-16,-1-4 6 16,3-7 1-16,1-7-60 15,1-9-31-15,-2-8-108 16,3-8-147-16</inkml:trace>
  <inkml:trace contextRef="#ctx0" brushRef="#br0" timeOffset="11675.73">1054 8254 568 0,'0'0'20'0,"0"0"24"16,0 0 44-16,0 0 1 0,35 99-24 15,-21-64-23-15,1 1-13 16,-1-3-22-1,-2-3-2-15,-3-6 1 0,-1-4-12 16,-2-6-17-16,-5-6-72 16,-1-8-43-16,0 0-56 15,0-6 0-15,-1-15-17 16</inkml:trace>
  <inkml:trace contextRef="#ctx0" brushRef="#br0" timeOffset="12041.25">1012 8136 518 0,'0'0'95'0,"0"0"-17"15,0 0-12-15,0 0 9 16,0 0-33-16,0 0-14 16,-2-71-6-16,15 67-19 15,5 0 24-15,8 4-20 16,2 0-1-16,2 12 11 15,6 9-2-15,0 5 11 16,-1 2-15-16,-2 4-5 16,1 3 15-16,-3 1-13 15,-2-2 1-15,-4-1 12 16,-4 2-3-16,-8-5 9 16,-1 2-14-16,-11-3 19 15,-1 1-6-15,0-1-7 16,-6-5 16-16,-4-2-26 15,1-5-5-15,-2-5 9 16,7-5-19-16,-3-4 7 0,1-1-46 16,-3-2-50-1,-2 0-107-15,-5 0-205 16</inkml:trace>
  <inkml:trace contextRef="#ctx0" brushRef="#br0" timeOffset="12434.9597">943 9087 742 0,'0'0'80'0,"0"0"-32"16,0 0-5-16,0 0-8 16,75-65 17-16,-24 31-24 15,9-10 0-15,8 1-17 16,6-7 4-16,1 2-8 15,-3 1-12-15,-4 6 17 16,-10 5-17-16,-12 12 0 16,-16 9-27-16,-12 7-54 15,-17 8-67-15,-1 5-74 16,-26 19 21-16,-21 8-130 16</inkml:trace>
  <inkml:trace contextRef="#ctx0" brushRef="#br0" timeOffset="12661.75">854 9186 707 0,'0'0'16'0,"0"0"46"0,0 0 20 16,0 0-18-16,0 0 0 16,76-48 18-16,-25 12-44 15,6-6-4-15,13-8-21 16,6-1-1-16,7-2 5 15,3 1-17-15,-1 1-4 16,-2 8 13-16,-10 7-38 16,-7 5-53-16,-15 5-80 15,-16 4-137-15</inkml:trace>
  <inkml:trace contextRef="#ctx0" brushRef="#br0" timeOffset="15242.01">8580 5283 413 0,'0'0'27'0,"33"0"29"16,-7 0 3-16,9 0 24 16,5 0-16-16,7 0-31 15,3-6-1-15,-1 0 19 16,3 2-22-16,-3 2-2 15,3-1-15-15,-3 3-10 16,2 0 19-16,0 0-22 16,3 0 8-16,4 0 8 15,3 0-11-15,2-3 15 16,2 3-27-16,2 0 5 16,-1 0 10-16,0 0-14 15,1 0 8-15,0 3-7 16,7 6-8-16,6 1 26 15,9 0-24-15,7-1 12 16,8 1 1-16,8 0-14 0,6-3 28 16,10 0-22-1,5-1 4-15,5 0 9 0,10-6-13 16,5 3 17-16,8-3-15 16,4 1-12-16,1 1 29 15,0-1-23-15,4 2 8 16,1 0 3-16,2 1-13 15,-1 1 27-15,5 0-21 16,8 0 4-16,3-1 5 16,1 0-14-16,3-1 18 15,6-2-13-15,8 1-7 16,-2-2 28-16,4 0-24 16,9 0 12-16,0 3-4 15,1-3-16-15,1 3 32 16,5-1-25-16,-1-1 8 15,1 2 7-15,7 2-11 16,3-3 13-16,0-1-16 16,4 0-6-16,0 2 29 15,3-3-22-15,-2 1 8 16,-1 1 3-16,0 0-20 16,-5 4 31-16,0-2-23 15,-3 1 5-15,-2 0 9 16,2-1-12-16,4 0 17 15,0-1-21-15,-2-3-2 16,10 0 27-16,-6 0-24 16,4 0 11-16,0 0 0 15,-2 0-14-15,-7 0 25 16,-5 0-21-16,-3 0 5 0,-12 0 8 16,-10-4-11-16,-11-1 17 15,-5 1-18-15,-16 1-4 16,-15 3 23-16,-12-5-22 15,-11 2 11-15,-14 2 0 16,-13-2-13-16,-10 0 28 16,-10-2-22-16,-12 2 13 15,-11 1 8-15,-14 0-14 16,-14 2 12-16,-13-2-19 16,-12-1-4-16,-8 3 11 15,0 0-29-15,-17 0-14 16,-8-3-94-16,-10-3-120 15,-7 0-241-15</inkml:trace>
  <inkml:trace contextRef="#ctx0" brushRef="#br0" timeOffset="17558.18">18043 15037 219 0,'6'-3'174'0,"-1"0"-118"16,1 1 72-16,-1-2-7 16,1 1-101-16,0 1 25 15,-2 0-20-15,-1 0 15 16,1 1 5-16,-1 1-19 15,1-2 12-15,-1 1-14 16,0 1-2-16,-1-1 17 16,1-1-27-16,-2 2 9 15,1-1-1-15,0 1-13 16,-2 0 22-16,2 0-30 0,-1 0 5 16,1 0 3-1,-1 1-10-15,2 9 30 0,-2 2-20 16,2 3 0-16,-1 2 18 15,-2 4-22-15,0 4 9 16,0 0-5 0,0 3-11-16,0 2 27 0,0 1-28 15,0-4 8-15,0 2 3 16,0-7-12-16,0-1 16 16,0-6-15-16,0-2-2 15,5-3 19-15,4-1-17 16,2-5 8-16,9-4-3 15,8 0-6-15,16-7 47 16,14-18-37-16,23-13 3 16,19-13 2-16,23-11-15 15,17-10 20-15,13-3-19 16,11-2-7-16,3-2 1 16,-7 7-9-16,-15 3 23 15,-23 9-4-15,-26 10-7 16,-31 11 35-16,-19 10-22 15,-21 9 12-15,-10 6 35 16,-7 6-22-16,-1 4-1 16,-2 0-29-16,-2 4-4 15,2 0 12-15,-5 0-40 16,0 0-159-16,-3 0-351 16</inkml:trace>
  <inkml:trace contextRef="#ctx0" brushRef="#br0" timeOffset="33111.31">17546 14022 580 0,'0'0'58'0,"0"0"2"16,0 0-12-16,0 0 2 15,0-35 20-15,0 32-28 16,0 2-20-16,0-1-14 16,0 2-6-16,0 0 16 15,0 0-22-15,2 0 12 16,5 2 4-16,-1 8-10 16,2 5 17-16,1 5-13 15,0 2-1-15,-1-1 11 16,0 1-15-16,4-3 6 15,-2-4-3-15,2-5-5 16,2-5 19-16,0-5-20 16,8 0 11-16,5-22 10 15,10-15-7-15,11-14 3 16,17-19-20-16,18-19 0 16,18-17-5-16,20-14-23 15,29-15-15-15,26-15-55 0,14-4-48 16,5-4 94-16,2 6-270 15</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4:39:56.046"/>
    </inkml:context>
    <inkml:brush xml:id="br0">
      <inkml:brushProperty name="width" value="0.05292" units="cm"/>
      <inkml:brushProperty name="height" value="0.05292" units="cm"/>
      <inkml:brushProperty name="color" value="#FF0000"/>
    </inkml:brush>
  </inkml:definitions>
  <inkml:trace contextRef="#ctx0" brushRef="#br0">12469 9838 358 0,'0'0'33'0,"0"0"12"16,0 0 3-16,0 0-52 15,-23 6 85-15,16-6-51 16,-1 0 17-16,1 0 6 16,1-7 1-16,-4-5-21 15,3-6 6-15,2-3-9 16,2-8-9-16,3-2 12 15,0-5-11-15,2-3 2 16,11-5-10-16,7 1-5 16,1-1 11-16,3-2-14 15,2-2 0-15,3 1-2 16,-3-1-10-16,1 0 16 16,2 2-13-16,-2 2 1 15,2 2 7-15,-1 2-10 16,-1 5 12-16,-2 3-10 15,1 4-3-15,2 4 15 0,2 1-14 16,6 3 5 0,5 0 1-16,10 1-6 0,10-2 15 15,8 1-15-15,5 1 2 16,11 2 7-16,-3 1-7 16,-4 2 6-16,3-1-5 15,-4 0-4-15,0-4 17 16,-3-4-18-16,1-4 8 15,-4-4 3-15,-7-1-9 16,-8-1 16-16,-10 3-2 16,-16 3 24-16,-8 5-2 15,-9 1 0-15,-6 5 26 16,-4 2-22-16,-3 0-23 16,2 1 0-16,-2 2-18 15,4 2-4-15,-4-5-119 16,1 1-194-16</inkml:trace>
  <inkml:trace contextRef="#ctx0" brushRef="#br0" timeOffset="713.79">13801 8341 434 0,'0'0'76'16,"0"0"7"-16,0 0-45 15,0 0-3-15,5-21-1 16,9 14-2-16,-1-2-4 16,4 1-14-16,4 1 16 15,-1-4-18-15,3 3 0 16,1 0 1-16,0-3-7 16,-1 3 16-16,0 0-16 15,-2-1-2-15,-2 2 5 16,0 2-5-16,-3 2 16 15,-2-2-7-15,1 2-1 16,-5 2 12-16,0-2-17 16,2 3 10-16,0-2 6 15,-1 0-10-15,0 1 23 16,-3-1-28-16,2 1-1 16,-3 1 7-16,0 0-10 0,-1 0 12 15,1 8-3 1,2 7-6-16,3 6 24 0,2 6-16 15,1 9 5 1,0 6 4-16,1 6-17 16,0 3 20-16,1 1-25 0,-1-3-3 15,0-7 5 1,-2-10-42-16,0-14-147 0,-6-12-452 16</inkml:trace>
  <inkml:trace contextRef="#ctx0" brushRef="#br0" timeOffset="1756.41">15369 6379 444 0,'0'0'53'0,"0"0"51"16,0 0-16-16,-15-43 0 15,11 35 5-15,2 4-25 16,0-3-6-16,1 6 4 16,1 1-17-16,0 0-12 15,0 9-15-15,1 18-25 16,13 8 29-16,6 13 8 15,4 7-8-15,3 8 7 16,5-1-15-16,0-1 4 16,-3-4-14-16,0-4-6 15,-3-5 15-15,-4-5-21 16,-4-4 7-16,-2-3-1 16,-3-9-11-16,-4-3 19 15,-2-6-55-15,-4-4-66 16,-3-7-85-16,-6-2-197 15</inkml:trace>
  <inkml:trace contextRef="#ctx0" brushRef="#br0" timeOffset="2294.92">15034 7452 649 0,'0'0'97'16,"0"0"-4"-16,0 0-28 15,0 0 6-15,0 0-38 16,19-3-4-16,6-6 18 16,5-3-19-16,12-8-4 15,16-6-8-15,14-11-9 16,23-9 19-16,16-13-16 15,13 0-8-15,17-12 6 16,23-4-7-16,8-4 3 16,10 0-6-16,4 0-1 15,-3-4 18-15,-8 8-14 16,-13 8 10-16,-25 8 5 16,-21 12-5-16,-21 13 8 15,-25 12-19-15,-23 13 0 16,-20 6 3-16,-16 3-12 15,-11 4 6-15,0 13-29 16,-16 2-62-16,-18-4-95 16,-12 5-248-16</inkml:trace>
  <inkml:trace contextRef="#ctx0" brushRef="#br0" timeOffset="3061.08">15459 7735 528 0,'0'0'83'0,"0"0"19"16,0 0-23-16,0 0-8 15,-6-6-7-15,6 12 4 16,3 8-1-16,7 6 7 15,4 11-25-15,5 2-7 16,3 10 6-16,2 6-9 16,1 3-4-16,4 0-6 15,-3 0-5-15,0-3 12 16,-3-4-27-16,-1-6 0 16,-6-6 0-16,-2-5-16 15,-4-5 21-15,-4-7-18 16,0-5 4-16,-3-7 4 15,-3-1-9-15,0-3 3 16,0 0-51-16,0-6-68 16,0-7-30-16,0-8-89 15,0-5-193-15</inkml:trace>
  <inkml:trace contextRef="#ctx0" brushRef="#br0" timeOffset="3731.79">16078 7713 660 0,'0'0'128'16,"0"0"-8"-16,0 0-47 15,0 0-19-15,5 27-11 0,10 1 30 16,3 8-18-1,2 4-9-15,-2 2 3 16,0-3-30-16,-1-3-5 16,-3-4-5-16,0-5-11 0,-4-6 11 15,-1-5-16-15,-5-5-24 16,-1-3-59-16,-3-3-67 16,0-5-75-16,0 0-91 15</inkml:trace>
  <inkml:trace contextRef="#ctx0" brushRef="#br0" timeOffset="3944.37">16012 8010 809 0,'0'0'112'0,"0"0"-43"15,0 0-6-15,0 0-25 16,101-75-17-16,-53 47-22 16,3-1 3-16,5-6-1 15,-2-1-88-15,-2 2-174 16</inkml:trace>
  <inkml:trace contextRef="#ctx0" brushRef="#br0" timeOffset="4412.21">16790 7708 801 0,'0'0'46'0,"0"0"-29"16,0 0 62-16,0 0-20 15,0 0-29-15,0 0-20 16,68-41 12-16,-52 25 13 16,-2-2-22-16,-3-1-3 15,-4 0-9-15,-2 2-5 16,-5 2 16-16,0 2-14 16,0 5 6-16,-9 5-1 15,-5 3-9-15,-3 0 13 16,-2 9-11-16,-1 10 0 15,-1 4 13-15,3 4 5 16,1 3 24-16,5 1-7 16,2 1-1-16,2 3 18 15,8-1-21-15,0-1 4 16,0-1-7-16,15-2-5 16,7-9 4-16,10-9-19 15,9-8-2-15,9-4 7 16,5-23-10-16,1-9 6 15,2-4-16-15,-9-3-85 16,-12-2-79-16,-14 1-153 16</inkml:trace>
  <inkml:trace contextRef="#ctx0" brushRef="#br0" timeOffset="5128.25">16761 7175 485 0,'0'0'111'16,"0"0"33"-16,0 0-61 16,0 0-2-16,2-4-24 15,9-3-3-15,6-3 8 0,4 0-21 16,3-5-9-16,5 0 9 16,0 0-15-16,-1 0 2 15,-1 0 1-15,-4 0-3 16,-4 6 13-16,-3-1-11 15,-3 3-1-15,-7 2 5 16,2 2-17-16,-5 1 5 16,-3 2-16-16,0 0-5 15,0 0 13-15,0 0-19 16,0 0 7-16,0 5-4 16,0-1-52-16,0-4-49 15,0 0-87-15,0-2-142 16,7-14-371-16</inkml:trace>
  <inkml:trace contextRef="#ctx0" brushRef="#br0" timeOffset="5985.5">17242 6924 440 0,'0'0'64'0,"0"0"38"15,0 0-6-15,0 0-18 16,-7 84-11-16,7-59-15 16,4 1-14-16,9-1 16 15,0-5-18-15,3-4-6 16,2-4 6-16,3-4-15 15,-1-8-4-15,2 0 5 16,4-8 14-16,-3-7-7 16,0-9-23-16,-4-2 0 15,-3-3 1-15,-2-3-9 16,-4-4 11-16,-8 2-12 16,-2-7 2-16,0 4 11 15,-12-1-13-15,-7 8 5 16,-5 6-2-16,0 5-9 15,-1 8 19-15,2 8-17 16,-2 3 7-16,4 0 1 16,1 0-5-16,2 9 9 15,1 0-9-15,5 2 0 16,-1 1 13-16,5 0-14 16,2 0 7-16,4 4 5 0,2 2-5 15,0 2 26-15,0 1-10 16,6 1 3-16,8-1 5 15,1-4-12-15,4-2 6 16,3-3-16-16,3-5-4 16,4-4 11-16,3-3-15 15,-2 0 9-15,2 0-3 16,-1-10-37-16,-4-2-58 16,-6-3-84-16,-2-2-141 15,-4-4-335-15</inkml:trace>
  <inkml:trace contextRef="#ctx0" brushRef="#br0" timeOffset="6316.51">17504 6577 617 0,'0'0'113'15,"0"0"10"-15,0 0-70 16,0 0 6-16,-5 23 13 16,5-3-14-16,9 5-7 0,5-3-24 15,-4 3-3 1,4-3-3-16,-2-6-22 0,-3-1 11 15,-2-3-13-15,0-4 0 16,-1-3-1-16,-6-1-78 16,0-4-55-16,0 0-44 15,-9 0-114-15</inkml:trace>
  <inkml:trace contextRef="#ctx0" brushRef="#br0" timeOffset="6554.17">17358 6589 641 0,'0'0'135'0,"0"0"0"16,0 0-49-16,0 0-9 15,0 0-41-15,4-39-29 16,15 30 4-16,5-4-2 15,7-1-9-15,2-1 10 16,3 2-16-16,0-3-10 16,-3 3-134-16,-4 4-170 15</inkml:trace>
  <inkml:trace contextRef="#ctx0" brushRef="#br0" timeOffset="7235.73">17734 6735 545 0,'0'0'104'0,"0"0"-2"15,0 0-58-15,0 0 12 16,0 0-32-16,34-32-8 16,-20 32 0-16,2 0-5 15,-4 8 6-15,-5 9-12 16,0 5 3-16,-6 2 13 15,-1 1-22-15,0 1 5 16,-3-6-3-16,-5-4-9 16,2-3 19-16,0-7-14 15,4-3 4-15,2-3 5 16,0-3-3-16,0-14 3 16,2-5-8-16,10-4-3 15,2-3 12-15,2 0-17 16,0 0-7-16,0 3 6 15,0 3-2-15,-6 4 22 16,-2 2-12-16,-2 7 4 16,-3 1 13-16,-3 2 14 15,0 6 35-15,0 0-10 16,0 1-15-16,0 0-6 16,0 9-29-16,-6 9 12 15,0 3 13-15,4 3-3 0,2 0 24 16,0 0-17-16,0-2-1 15,13-1-1 1,4-4-19-16,8-4 10 0,5-4-1 16,3-6-18-16,2-1 12 15,5-2-17-15,-1 0 5 16,-2-5-3-16,-6-2-66 16,-6 0-39-16,-11 0-132 15,-10 4-269-15</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4:42:09.734"/>
    </inkml:context>
    <inkml:brush xml:id="br0">
      <inkml:brushProperty name="width" value="0.05292" units="cm"/>
      <inkml:brushProperty name="height" value="0.05292" units="cm"/>
      <inkml:brushProperty name="color" value="#FF0000"/>
    </inkml:brush>
  </inkml:definitions>
  <inkml:trace contextRef="#ctx0" brushRef="#br0">17522 7402 467 0,'0'0'56'0,"0"0"12"16,0 0 11-16,-20 0-8 15,17 0-17-15,3 0-21 16,0 0-5-16,0 0-17 15,0-6-9-15,16-4 9 0,10-6-6 16,14-7 18-16,10-6-4 16,13-10-10-16,12-4 9 15,10-5-16 1,6 0-1-16,-3 1 0 0,-7 5-3 16,-9 5 8-16,-7 5-11 15,-11 4 0-15,-8 3 3 16,-8 7-3-16,-9 2 8 15,-8 6-5-15,-11 7-31 16,-7 3-34-16,-3 0-13 16,-7 13-18-16,-16 8-65 15,-7 3-102-15</inkml:trace>
  <inkml:trace contextRef="#ctx0" brushRef="#br0" timeOffset="458.55">17505 7528 524 0,'0'0'19'0,"0"0"12"15,0 0 20-15,0 0-2 16,0 0-24-16,110-79-10 0,-63 52 1 16,10-2 7-1,12-4 4-15,9-6-17 0,3-3-2 16,1 2 11 0,-1 0-16-16,-6 2 4 0,-9 3-4 15,-6 5-5-15,-10 4 11 16,-7 1-14-16,-3 7 14 15,-9 2-4-15,-5 4-6 16,-10 4 6-16,-1-1-6 16,-5 6-2-16,3-2 22 15,-2-2 5-15,5 4 1 16,0-1 1-16,-2 0-18 16,-1 2 34-16,-2 2-35 15,-4 0-9-15,-7 0-1 16,0 0-16-16,0 6-31 15,-18-3-97-15,-12-3-184 16</inkml:trace>
  <inkml:trace contextRef="#ctx0" brushRef="#br0" timeOffset="3386.2">18083 5593 473 0,'0'0'25'16,"0"0"34"-1,0 0 14-15,92-65 0 16,-54 43-17-16,3 0-16 16,1-1-14-16,-3 3-3 0,-3 3-11 15,-6 5-5-15,-5 4 8 16,-5 2-13-16,-3 3 2 15,-2 3-3-15,0 0-3 16,-1 0 14-16,0 5-16 16,1 7 8-16,1 7 3 15,1 5 2-15,3 5 13 16,4 10-4-16,4 5 1 16,7 14 11-16,4 12-11 15,4 10 17-15,6 12-7 16,0 9-11-16,-1 9 16 15,-3 3-24-15,-5 0 3 16,-8 7 1-16,-2 2-14 16,-4 6 18-16,-3 3-18 15,-1 7 7-15,-5 1 17 16,-1-1 0-16,-1-4 4 16,-5-5-13-16,-2-6-8 15,-5-9 16-15,-3-4-19 16,0-7 7-16,0-7 2 15,-18-8-15-15,-5-11 22 16,-5-17-26-16,-6-13 1 16,-9-12-1-16,-10-15-50 15,-10-18-25-15,-15-2-99 16,-11-32-215-16</inkml:trace>
  <inkml:trace contextRef="#ctx0" brushRef="#br0" timeOffset="4484.78">20159 5838 573 0,'0'0'6'0,"6"-131"-6"0,-6 80 90 16,0 9-30-16,0 14-37 15,-3 8 29-15,-12 13-13 16,1 7 2-16,-6 0-9 16,-3 8-11-16,-5 14-5 15,-1 9-7-15,-6 5 1 16,2 10-7-16,0 5-4 16,6 5 11-16,5 0-13 15,14-4 7-15,8-1-1 16,1-7-7-16,29-4 9 15,16-8-11-15,11 0 8 16,8-3 3-16,0 0-7 16,0 2 6-16,-9 2-4 15,-13 6-3-15,-11 1 11 16,-17 6-10-16,-15 0 5 16,0-1 1-16,-25 3-5 15,-8-9 15-15,-9-7-7 16,0-10 12-16,3-10-1 15,4-10-9-15,6-2 13 16,8-17-4-16,11-11-4 16,7-11 0-16,3-12-17 15,11-6 1-15,16-7-1 16,8-3-33-16,5 1-14 16,1 3 3-16,-3 9 33 15,-2 8 15-15,-4 6-3 16,-6 8 8-16,-6 8-4 0,-7 7 13 15,1 5 20 1,-5 12-9-16,-3 0-9 0,0 18-9 16,0 12 0-16,0 11 30 15,2 5-26-15,-1 7-7 16,1-2 3-16,7-2-10 16,-2-5 8-16,4-7-10 15,-2-5-2-15,-1-8-4 16,-2-6-48-16,-4-7-8 15,-3-6-2-15,-5-5-61 16,0 0 8-16,0-16-61 16,-9-11-93-16</inkml:trace>
  <inkml:trace contextRef="#ctx0" brushRef="#br0" timeOffset="4631.88">20431 5695 562 0,'0'0'77'0,"0"0"-9"16,0 0-34-16,0 0-33 16,9 21 5-16,9-1-12 15,1 4-119-15,4 0-193 16</inkml:trace>
  <inkml:trace contextRef="#ctx0" brushRef="#br0" timeOffset="5212.71">20774 6017 644 0,'0'0'73'0,"0"0"-28"0,-83 7 10 16,59 12-15-16,2 5-20 15,4 8 3-15,7-6-8 16,3 0 15-16,8-3-6 16,0-9-17-16,7-7 13 15,13-7-12-15,6 0 8 16,4-21 2-16,3-8-15 16,-3-2 9-16,-1-4-11 15,-8 5 11-15,-6 5 12 16,-4 5-4-16,-4 11 5 15,-4 9-9-15,-3 9-23 16,0 23 12-16,2 11 2 16,4 20 6-16,4 24-1 15,6 20-6-15,4 16 8 16,6 13 51-16,-1 9-15 16,-1 5-33-16,-1-5-23 15,-4-16 20-15,-5-7-10 16,-5-13-7-16,-4-12 15 15,-5-14-17-15,0-16 10 16,-11-14 4-16,-9-11-7 16,-13-15 25-16,-8-9-2 15,-8-14 11-15,-7-4 4 16,-12-18-24-16,-3-21 1 16,2-20-17-16,4-16-4 15,10-20 10-15,13-16-53 16,20-13-30-16,19-4-26 0,3 2-39 15,25 4-72 1,14 8-157-16</inkml:trace>
  <inkml:trace contextRef="#ctx0" brushRef="#br0" timeOffset="6397.21">21132 6355 547 0,'0'0'94'15,"0"0"29"-15,0 0-31 16,0 0-16-16,-23-63-38 16,23 32-5-16,0-4 3 15,0 0 2-15,6 1-2 16,7 1-37-16,6 3 5 16,-1 3 0-16,3 6-8 15,0 8 9-15,2 4-9 16,0 9-1-16,-3 0 5 15,1 10-5-15,-5 11 5 16,-3 6-2-16,-6 4-5 16,-4 1 17-16,-3-2-14 15,0-2 6-15,0-6 3 0,-5-10-9 16,-3-3 16 0,0-9 3-16,-1 0 28 0,3-17-13 15,0-5-12-15,3-7-3 16,3-4-11-16,0 1-6 15,0 1 10-15,12 4-13 16,2 8 3-16,3 7 2 16,3 9-10-16,-2 3 14 15,1 0-12-15,-4 15 1 16,-1 6 6-16,-3 4-5 16,-1 4 8-16,-6-2-5 15,-2-3-3-15,-2-3 15 16,0-4-13-16,0-4 6 15,-4-9 3-15,-6-4-7 16,2 0 24-16,3-17-5 16,5-9 2-16,0-13-9 15,4-5-9-15,19-8 5 16,9-2-9-16,4 3-2 16,3 6 11-16,0 10-12 15,-4 9 5-15,-2 14-1 16,-6 12-8-16,-3 0 15 15,-3 22-14-15,-2 7 2 16,-3 8 13-16,-2 5-9 16,-5 1 8-16,-2-1-8 15,-3-3-13-15,-1-3-16 16,0-7-29-16,-3-7-6 16,3-8-13-16,0-8-10 15,1-6-18-15,2-2-21 16,4-19 63-16,-3-5 17 0,2-6 6 15,2-6 34-15,-3-1 2 16,2 0 6-16,-4 5 48 16,-1 5 18-16,-1 10 33 15,-1 5-12-15,-1 11-3 16,-2 3-7-16,0 12-66 16,0 15-10-16,6 5 18 15,0 5 7-15,5 1 9 16,3-1-18-16,5-5-4 15,5-7 8-15,1-7-9 16,6-12 6-16,1-6-5 16,0-3-5-16,1-23 11 15,-7-8-17-15,-9-5 9 16,-13-3 16-16,-4-1-8 16,-21 0 11-16,-17 6-10 15,-7 7-12-15,-6 10-2 16,6 12-6-16,4 8 17 15,11 3-12-15,10 16-13 16,11 6 14-16,9 1-16 16,0-2-16-16,17 0-53 15,12-9-53-15,5-5-36 16,6-8-43-16,-1-2-86 16</inkml:trace>
  <inkml:trace contextRef="#ctx0" brushRef="#br0" timeOffset="6580.6">22214 5803 842 0,'0'0'147'16,"0"0"-46"0,0 0 3-16,0 0-62 15,9 20-41-15,-1 14 23 16,1 11-13-16,1 2-2 0,6-1-10 16,4 0-5-16,-3-8 2 15,2-6-73-15,-5-10-56 16,1-10-48-16,-10-10-102 15,-3-2-92-15</inkml:trace>
  <inkml:trace contextRef="#ctx0" brushRef="#br0" timeOffset="6717.65">22276 5725 460 0,'0'0'93'16,"-25"-108"36"-16,21 72-40 15,2 21-15-15,2 15-1 16,0 0-76-16,6 23-13 15,9 5-26-15,-1 4-160 16,6-4-213-16</inkml:trace>
  <inkml:trace contextRef="#ctx0" brushRef="#br0" timeOffset="7177.34">22692 5632 776 0,'0'0'102'15,"0"0"-36"-15,-90 20 5 0,63 11-30 16,4 13-21-16,4 4-10 16,3 5-9-1,7-3 14-15,8-3 12 0,1-8 3 16,3-8-11-16,16-14-21 15,5-13 9-15,5-4-2 16,3-16-6-16,1-23 15 16,-4-15-16-16,-6-14 2 15,-3-8-12-15,-13-10-2 16,-7-3 15-16,0-5-4 16,-9-3 2-16,-14-1 7 15,-2 10-5-15,4 10 0 16,2 16 10-16,4 20 24 15,6 26 43-15,5 16-38 16,4 23-40-16,0 21-6 16,0 17 6-16,0 14 12 15,10 12-11-15,7 10-1 16,3 3 4-16,-1 7-8 16,3 3 5-16,-6-4-60 15,-9-9-114-15,-7-13-216 16</inkml:trace>
  <inkml:trace contextRef="#ctx0" brushRef="#br0" timeOffset="7569.65">20681 7047 742 0,'0'0'10'16,"0"0"29"-16,106-59 34 15,-1 23 29-15,35-12-23 16,34-7-31-16,28-5 0 16,17-4-31-16,5 2-9 15,-2 0-4-15,-5 6-9 16,-11 6 16-16,-19 6-21 16,-21 7-15-16,-23 7-44 15,-39 13-45-15,-42 7 59 16,-45 10-263-16,-24 6-58 15</inkml:trace>
  <inkml:trace contextRef="#ctx0" brushRef="#br0" timeOffset="7836.88">20951 7165 959 0,'0'0'-43'16,"97"-16"49"-16,-10-11 9 16,24-13 74-16,27-9-4 15,26-9-37-15,19-5-6 16,14-4-22-16,1 0-7 16,4 2 1-16,-12 4-21 15,-16 4 5-15,-23 8-6 0,-15 8-47 16,-19 10-25-16,-19 2-63 15,-27 9-31-15,-26 3-181 16</inkml:trace>
  <inkml:trace contextRef="#ctx0" brushRef="#br0" timeOffset="9680.73">20621 10293 575 0,'0'0'19'16,"-17"73"32"-16,12-21 8 15,5 3 2-15,0 2-5 16,0-2-13-16,9-5-20 16,7-8 8-16,1-11-9 15,5-11-19-15,4-16 10 16,6-4-18-16,4-27 17 15,1-13-2-15,1-16-11 16,-2-11 6-16,-6-8-21 16,-11-6-20-16,-14-6 15 15,-5 0-8-15,-20 4 10 16,-20 5 14-16,-5 15 1 16,-5 18 16-16,-7 21 5 15,3 21 33-15,-1 6 1 16,10 29-13-16,6 8 7 0,12 8-7 15,16 2-15 1,11-4-1-16,8 0-14 0,24-5 14 16,12-6-5-16,12-10-5 15,9-10 5-15,6-7-22 16,6-8 7-16,1 0-3 16,0-14-47-16,-10-9-31 15,-15-3-111-15,-13-6-152 16</inkml:trace>
  <inkml:trace contextRef="#ctx0" brushRef="#br0" timeOffset="9905.49">21079 9632 684 0,'0'0'81'16,"0"0"-40"-16,0 0 26 15,-9 85 24-15,16-40-4 16,6 8-29-16,6 3-14 16,0-1-33-16,0-2 6 15,1-6-20-15,-6-8-8 16,-1-11-71-16,-7-11-100 16,-6-12-177-16</inkml:trace>
  <inkml:trace contextRef="#ctx0" brushRef="#br0" timeOffset="10096.29">20858 9585 840 0,'0'0'103'16,"0"0"-14"-16,0 0-69 0,0 0 25 15,0 0-21-15,114 0-23 16,-50 0 13-16,7-2-27 15,3-5-89-15,3 2-142 16,-4 1-382-16</inkml:trace>
  <inkml:trace contextRef="#ctx0" brushRef="#br0" timeOffset="10639.33">21495 10340 760 0,'0'0'11'0,"-11"-72"38"16,11 36 16-16,15 7 1 15,5 5-38-15,5 12-8 16,1 9-17-16,-1 3-3 15,1 0 6-15,-4 17-9 16,-2 5 6-16,-5 3-5 16,-9 5-6-16,-6 3-2 15,0-1-20-15,0-2 9 16,0-5 15-16,-5-7-3 16,4-10 16-16,1-8-25 15,3-3-8-15,11-22 39 16,5-12-14-16,2-9 5 15,3-11-10-15,-4-3-20 16,-5-6 24-16,-1-1-3 0,-8 6 7 16,-2 10 2-16,-2 13-7 15,-2 13 21-15,0 18 23 16,-2 7 19-16,-8 24-26 16,0 15-12-16,-3 13 26 15,5 10 0-15,6 1-10 16,2 0 6-16,0-5-14 15,17-4-5-15,19-12-10 16,12-9-6-16,17-12 5 16,13-11-18-16,7-10-31 15,6 0-92-15,-3-25-132 16,-17-6-83-16</inkml:trace>
  <inkml:trace contextRef="#ctx0" brushRef="#br0" timeOffset="11505.8697">20851 11281 670 0,'0'0'103'0,"0"0"-85"0,0 0 11 16,-5-24 18-16,43 11 15 15,20-5 9-15,24-5-42 16,21-8-23-16,18-6 8 16,15-4-4-16,13-6-3 15,15-1-2-15,2-1-9 16,1-2 21-16,-2 3-21 15,-14 4 4-15,-22 8-2 16,-32 12-8-16,-35 12-28 16,-37 12-89-16,-25 5-79 15,-34 19-46-15,-34 10-7 16</inkml:trace>
  <inkml:trace contextRef="#ctx0" brushRef="#br0" timeOffset="11698.89">21079 11544 792 0,'0'0'10'15,"0"0"9"-15,96-4 46 16,-10-25 28-16,19-13-38 16,21-13-19-16,23-12-22 15,10-4-14-15,11-5 1 16,-7-5-90-16,-10 5-78 15,-21-5-116-15</inkml:trace>
  <inkml:trace contextRef="#ctx0" brushRef="#br0" timeOffset="12505.97">21721 9567 271 0,'0'0'64'0,"0"0"20"15,0 0-5-15,0 0 6 16,0 0 0-16,19 19 30 16,-12-41 5-16,0-16-45 15,8-14-20-15,-2-19-6 16,7-20 8-16,6-23-15 15,6-24-22-15,-1-19-8 16,3-15-15-16,-4-5 9 16,-9-4-8-16,-6 3-14 15,-10 15 22-15,-5 10-17 16,0 15 8-16,-12 12 5 16,1 23-1-16,0 23 25 15,3 22-6-15,0 23 18 16,6 23-8-16,2 12-28 15,0 15-5-15,0 13-1 16,1 9-10-16,8 5-26 16,-2 6-54-16,-4-3-48 15,-2 0-107-15,-1-3-293 16</inkml:trace>
  <inkml:trace contextRef="#ctx0" brushRef="#br0" timeOffset="13348.04">21845 7729 511 0,'0'0'71'16,"0"0"16"-16,0 0-4 16,0 0 0-16,0 0-3 15,-20 0-18-15,20-21-26 16,0-9-9-16,0-9-21 15,3-6 1-15,3-6 3 16,0-3-2-16,-1-3 13 16,3 0-4-16,2 6-3 15,-3 6 16-15,2 12-20 16,2 11 8-16,2 10-6 16,3 12-10-16,3 0 10 15,2 15-16-15,5 10 8 16,2 2 8-16,-3 8-5 15,2 0 7-15,2-1-5 16,-3 0-5-16,-2-2 9 16,-1-4-14-16,-3-1 4 15,0-7-2-15,-5-2-11 16,-3-3 4-16,-6-5-26 16,-3-3 10-16,-3-3 6 15,0-3 3-15,0 2 18 0,0-3-5 16,-9 0 0-16,1 0 9 15,-1 0-10-15,4 0 8 16,0 0 3-16,1 0-10 16,3 0 14-16,-1 0-18 15,2 0 2-15,0 3 1 16,0 3-4-16,0 3 12 16,0-1-10-16,0 2 2 15,0 0 6-15,-5 0-5 16,-11-1 11-16,-8 1 3 15,-11 7-11-15,-6-2 10 16,-6-1-14-16,-1 0 14 16,-1-3 3-16,5-7-10 15,6 0 18-15,7-4-6 16,8 0 4-16,6 0 1 16,10 0-15-16,4 0 1 15,3 0-12-15,4 0-15 16,18-4 19-16,4 1-17 15,5 0-41-15,1-1-45 16,-4-1-99-16,-10-2-152 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4:43:16.904"/>
    </inkml:context>
    <inkml:brush xml:id="br0">
      <inkml:brushProperty name="width" value="0.05292" units="cm"/>
      <inkml:brushProperty name="height" value="0.05292" units="cm"/>
      <inkml:brushProperty name="color" value="#FF0000"/>
    </inkml:brush>
  </inkml:definitions>
  <inkml:trace contextRef="#ctx0" brushRef="#br0">2418 15126 283 0,'0'0'29'0,"2"0"-15"15,0 0 21-15,1 0 3 16,-2 0 17-16,3 0-5 15,-1 0-1-15,2 0 2 16,0-2-3-16,2-5-7 16,2-5-3-16,7-7-3 15,4-9-9-15,4-11-3 16,7-15-9-16,10-20 19 0,11-20 4 16,13-29-25-1,13-26 9-15,17-26-2 16,18-36-15-16,22-34 7 0,23-44-10 15,24-38-3-15,24-43 12 16,21-46 1-16,27-29 12 16,22-21-1-16,20-11 0 15,4 3 36-15,12 12-34 16,0 26-5-16,-14 21 4 16,-10 35-20-16,-20 39 12 15,-23 35-20-15,-29 42 2 16,-32 39 10-16,-31 42-16 15,-33 39 15-15,-38 40-6 16,-26 37-9-16,-26 28 23 16,-22 27-26-16,-8 12-12 15,-16 8 29-15,-13 17-9 16,-3 4 14-16,-2 4-56 16,-4 2-103-16,-3-3-109 15,-6-1-333-15</inkml:trace>
  <inkml:trace contextRef="#ctx0" brushRef="#br0" timeOffset="40546.37">10518 15106 248 0,'0'0'21'0,"0"0"-4"16,0 0-15-16,0 0-13 15,0 0 27-15,0 0 5 16,0 0-7-16,0 0-20 15,0 0 27-15,0 0-10 16,0 0 9-16,0-2-18 16,0-2 2-16,0-2 5 15,0 0 8-15,0 1 7 16,0 0-9-16,0-1 8 16,0 0 12-16,0 1-18 15,0-2-3-15,0 2-5 16,-2-2-6-16,1-1 12 15,-2 3-11-15,3-2 0 16,0-2 1-16,-1 1-2 16,1-2 8-16,-2 1-7 15,2-1 0-15,-1-1 5 16,1-2-10-16,0 1 8 16,-3-2-1-16,3 0-5 15,-4-1 9-15,4 2-13 16,0-1 4-16,0 1 3 15,0 0-8-15,0 2 10 16,0-1-6-16,0 0-1 16,0 3 11-16,0-3-11 15,0 2 4-15,0-2 3 16,0-3-5-16,0 1 15 16,0-1-13-16,-2-4 1 15,2-2 7-15,0-2-7 0,0-2 5 16,0-1-3-16,0-1-3 15,2 1 6-15,3 1-11 16,0 4 4-16,-1 2-1 16,-1 2-5-16,0 3 11 15,0-2-9-15,0 0 0 16,0-3 6-16,-2-1-1 16,4-6 4-16,-3 1-6 15,1-3-2-15,-2 3 13 16,-1-1-9-16,3 1 4 15,-1 1 0-15,1-1-7 16,-2 2 9-16,1-1-10 16,0 0 2-16,1 2 6 15,-1-3-8-15,1 2 4 16,2-4-3-16,-3 3-4 16,2-2 11-16,-1 1-9 15,3 0 3-15,-2 0 2 16,0 0-7-16,4 4 11 15,-5-2-10-15,4 1 0 16,-1 1 7-16,0-2-7 16,-2 1 5-16,1 1-3 15,0-1-5-15,1-1 14 16,-1-4-11-16,1 2 2 16,4-4 4-16,-1-1-6 15,2-2 8-15,1-2-8 0,0-1 1 16,0-2 7-1,2-1-8-15,-4 1 2 0,5 0 2 16,-1 2-5-16,-2 4 12 16,2 0-12-1,-4 5 4-15,3 1 2 0,-2 4-5 16,5-1 7-16,-4 1-7 16,2-2 0-16,-2-3 11 15,1 1-12-15,0-2 5 16,-1-1 0-16,3 1-7 15,-3-4 16-15,2 2-15 16,1 0 6-16,2 0 12 16,2-3-15-16,4-2 8 15,0-1-9-15,3-2 1 16,0 0 11-16,-2-2-16 16,2 2 7-16,-1 0 3 15,-2 5-11-15,-3 0 20 16,0 4-19-16,0 1 6 15,-2-2 4-15,1-1-6 16,1-3 8-16,2-1-7 16,-1-4-3-16,2-3 12 15,2 0-12-15,0-1 7 16,-2 3-1-16,0-1-7 16,1 3 14-16,-3 3-9 15,2 1-1-15,-2-1 13 16,1 5-10-16,-2-3 6 15,2 1-1-15,-1-1-6 16,1 1 17-16,3-1-10 16,0 0 2-16,1 1-2 15,-1-2-8-15,4 0 16 16,-3 2-17-16,0-1 4 0,0-1 2 16,1 1-2-1,4-2 7-15,-1-3-6 0,5-1 2 16,1-3 9-16,1-2-10 15,4 1 4-15,1-1 1 16,2 0-9-16,0 3 11 16,-1-3-12-16,1 3-1 15,0-3 12-15,1 3-11 16,4-4 6-16,-1 1-4 16,1-1 3-16,1 1 16 15,-3 1-18-15,6 1 5 16,-7-1 2-16,3 2-5 15,-1 1 13-15,0-2-16 16,2 2 0-16,-1 0 9 16,3-1-10-16,1 1 6 15,1 0-4-15,1-2-5 16,0 5 19-16,-2-3-18 16,2 5 3-16,-3-2 9 15,-1 0-8-15,2 4 9 16,-3 2-13-16,3-2-2 15,2 3 14-15,1 0-15 16,0-1 7-16,0 3-1 16,3-1-7-16,0 1 18 15,1-2-16-15,2 2 3 16,-2 0 8-16,1-1-10 16,1-1 13-16,-1 0-14 15,-1 0-1-15,3 0 18 16,0-2-19-16,1 1 8 0,2-1 2 15,5-1-10 1,2-1 23-16,-2-2-21 0,3 2 4 16,-2-1 5-16,-1-1-9 15,2 0 12 1,0 3-10-16,3-4 1 0,-2 1 20 16,7 2-20-16,-3-1 8 15,-2 3-2-15,-1 2-11 16,-1 0 22-16,-6 2-18 15,-2 5 1-15,-4 0 8 16,-1 1-7-16,-5 2 10 16,-2 1-10-16,-5 3-3 15,-3 2 22-15,-8 2-19 16,-2 2 6-16,-7 3-2 16,-8 5-12-16,-6 1 21 15,-4 0-16-15,-6 0-3 16,-3 0-5-16,-2 2-51 15,0 3-45-15,-11 0-109 16,-12-4-295-16</inkml:trace>
  <inkml:trace contextRef="#ctx0" brushRef="#br0" timeOffset="49858.83">2455 7276 654 0,'0'0'54'16,"0"0"38"-16,0 0-27 15,0 0-37-15,-12 30-13 16,12 3 1-16,0 7 8 0,6 10-6 16,4 6-6-1,1 2 7-15,-1-5-9 0,4-2-4 16,-5-5 2-16,-2-7-8 16,2-10 7-16,-1-5-8 15,-3-9-2-15,0-5 9 16,-2-8-5-16,2-2 8 15,-1 0 11-15,4-17-5 16,4-10 18-16,4-6-24 16,-1-7-11-16,6-1 6 15,1 5-6-15,-3 8 6 16,-2 5-7-16,-3 13-2 16,1 9 7-16,1 1-18 15,1 4 12-15,-1 15 7 16,3 5-2-16,1 4 10 15,-1 3-11-15,1-3 0 16,0 0 3-16,-4-4-12 16,2-5-15-16,-1-9-53 15,-5-8-28-15,-1-2 11 16,-4-5-51-16,-3-17-98 16,2-6-61-16</inkml:trace>
  <inkml:trace contextRef="#ctx0" brushRef="#br0" timeOffset="50007.15">2952 7524 558 0,'0'0'20'0,"0"0"37"15,0 0 0-15,13 93-23 0,-7-68-32 16,2-2 2-16,-2-7-14 16,0-4-95-16,-3-3-80 15,-3-8-103-15</inkml:trace>
  <inkml:trace contextRef="#ctx0" brushRef="#br0" timeOffset="50164.91">2917 7294 702 0,'0'0'110'15,"0"0"-30"-15,0 0-43 16,0 0-56-16,0 0-6 15,0 0-111-15,26 53-138 16</inkml:trace>
  <inkml:trace contextRef="#ctx0" brushRef="#br0" timeOffset="50618.6899">3176 7437 626 0,'0'0'52'15,"0"0"-19"-15,0 0 10 16,-64 94 12-16,55-61-18 16,6-6-8-16,3-4-20 15,0-8-5-15,0-6-6 16,9-9-10-16,3 0 19 0,2-11-2 15,-1-5 8 1,1-5 1-16,-3 3-3 0,-2 6 16 16,2 8-18-16,-1 4-9 15,0 8 10-15,3 22 22 16,0 11 8-16,6 14-8 16,4 16 9-16,-1 8-6 15,5 10-31-15,-1 2 24 16,-4 1-17-16,-5-5-2 15,-8-12 22-15,-5-14-20 16,-4-13-7-16,0-15 5 16,0-13-9-16,-15-14 4 15,0-6-5-15,-4-6-49 16,-7-23-8-16,-4-14-61 16,-2-17-91-16,-4-20-220 15</inkml:trace>
  <inkml:trace contextRef="#ctx0" brushRef="#br0" timeOffset="51041.47">3321 7040 878 0,'0'0'36'0,"0"0"-35"16,0 0 11-16,2 70 28 0,10-27-14 15,5 7-9-15,-1 3-7 16,1 2-7-16,-4-4 8 16,3-3-7-16,-7-5 6 15,0-7 5-15,-3-12-5 16,-1-8 4-16,-5-9-14 15,1-7 3-15,1 0 30 16,2-16 7-16,0-4-13 16,1-3-24-16,3-1-3 15,2 7 12-15,1 6-13 16,3 8-1-16,2 3-1 16,0 7-6-16,4 17 15 15,-4 8-7-15,2 3 1 16,1 3-5-16,-1-1-120 15,-4-3-99-15,-1-9-108 16</inkml:trace>
  <inkml:trace contextRef="#ctx0" brushRef="#br0" timeOffset="51777.1599">4104 6769 711 0,'0'0'38'0,"0"0"-55"16,0 0 38-16,16 68 70 15,4-13-31-15,-2 9-7 16,2 3-24-16,-1-4-5 16,-4-5-9-16,-3-13-12 15,-4-14 3-15,-3-13-5 16,-1-11 1-16,1-7 1 15,-2-6 16-15,2-18 42 16,1-9-42-16,0-4-9 16,4-2-1-16,0 4-7 15,1 6 5-15,-1 11-9 16,6 8 0-16,-2 9 2 16,3 1-7-16,-4 7 15 15,4 12 0-15,-8 7-6 16,-5 2 18-16,-2 5-15 15,-2 2 3-15,0-4-1 16,-8-3 3-16,-3-5 10 16,-2-5-16-16,3-9-3 15,1-9 8-15,1 0-9 16,5-14-19-16,3-14-11 16,0-5-28-16,9-6-8 15,10 0-55-15,3-1-22 16,1 5 52-16,-2 11 47 15,-4 6 45-15,0 12 1 16,-6 6 19-16,1 0 20 16,-2 9 48-16,0 15-4 0,-1 3-5 15,-1 5-8-15,0 2-27 16,-1-2-27-16,0-2-13 16,-1-8-2-16,4-2-7 15,-6-13-70-15,-1-7-93 16,2-3-82-16,-4-21-142 15</inkml:trace>
  <inkml:trace contextRef="#ctx0" brushRef="#br0" timeOffset="51914.86">4514 6817 715 0,'0'0'149'0,"0"0"-12"16,0 0-47-16,0 0-40 15,0 0-47-15,-17-3-18 16,30 33-24-16,2 1-92 15,3 3-108-15,5-1-249 16</inkml:trace>
  <inkml:trace contextRef="#ctx0" brushRef="#br0" timeOffset="52246.24">4725 7015 569 0,'0'0'93'15,"0"0"19"-15,0 0-22 16,0 0-30-16,0 0 13 16,-82 35-9-16,80-14-28 15,2 0-8-15,0-3-15 16,2-6-8-16,10-5-3 16,1-4-5-16,5-3 5 0,-2-4-3 15,1-14 4 1,-4 0 9-16,0 0-14 0,-4 1 8 15,-4 10-3-15,0 2 3 16,-1 5 11-16,-1 0-22 16,1 12 4-16,4 8 13 15,0 1-10-15,8-2-35 16,2-4-109-16,2-6-105 16,0-9 29-16,-1 0-280 15</inkml:trace>
  <inkml:trace contextRef="#ctx0" brushRef="#br0" timeOffset="52567.44">4996 6885 759 0,'0'0'116'0,"0"0"2"16,0 0-3-16,0 0-40 15,0 0-27-15,-46-12-35 16,46 27-5-16,0 1 0 15,0 7-4-15,6-2 5 16,7-2-10-16,4 1-2 16,-1-4 11-16,2-1-11 15,4-1 6-15,-4-1 1 16,-1-1-6-16,-5 0 46 16,-3 0-12-16,-7 2-11 15,-2 1 15-15,0 3 0 16,-4-1-5-16,-12 2-19 15,3 0-12-15,2-5 10 16,2-4-19-16,4-6-94 16,1-4-159-16,4-19-370 15</inkml:trace>
  <inkml:trace contextRef="#ctx0" brushRef="#br0" timeOffset="53842.43">20167 7550 682 0,'0'0'86'15,"0"0"-19"-15,0 0-34 16,0 0 50-16,0 93-4 15,5-34-33-15,4 10-16 0,0 3-1 16,2 0-13-16,-3-1-3 16,3-8-10-16,0-15 0 15,-3-6 2-15,-1-11-6 16,-3-11 1-16,2-11 2 16,-1-9-8-16,1 0 19 15,3-12 21-15,4-11-11 16,1-5-6-16,8-7-6 15,-1 2 3-15,1 5-9 16,4 5-6-16,-1 8 13 16,1 11-10-16,-1 4-1 15,-1 9 4-15,-2 16-6 16,-1 4 11-16,-2 8-11 16,-2 1 1-16,-1-4 5 15,-4-5-18-15,-1-2-46 16,1-8-24-16,-3-10-23 15,-2-9-38-15,0 0-13 16,-1-9-2-16,-1-13 37 16,0-10 63-16,1-3 23 15,-1-5 5-15,0 3 31 16,-4 3 32-16,0 7 59 16,1 11 42-16,-2 12 13 15,0 4-26-15,0 9-46 16,0 16 6-16,0 7-32 15,0 1-16-15,3-2-21 16,2 1-4-16,3-7-8 16,2-8-8-16,-1-8-74 15,-2-6-21-15,-1-3-106 16,5-9-176-16</inkml:trace>
  <inkml:trace contextRef="#ctx0" brushRef="#br0" timeOffset="53988.93">20749 7781 752 0,'0'0'114'16,"0"0"-2"-16,0 0-64 15,0 0-38-15,0 0-19 16,6 34-28-16,11-10-127 16,2 1-134-16</inkml:trace>
  <inkml:trace contextRef="#ctx0" brushRef="#br0" timeOffset="54355.77">20972 7927 750 0,'0'0'88'0,"0"0"-26"15,0 0-14-15,-84 55 25 16,64-23-21-16,6-1-15 15,8-3-1-15,6-6-25 16,0-6-10-16,14-8-1 16,12-5-4-16,6-3 5 15,1 0 0-15,0 0-18 16,-1 5 12-16,-3 11-3 16,-10 11 8-16,-3 10 9 15,-9 10 7-15,-7 6 12 16,0 4 9-16,-3-1-11 15,-10-4-8-15,-1-6-5 16,-2-7 5-16,1-14-12 16,0-4-12-16,-2-10 6 0,-4-7-73 15,0-4-34-15,-3-10-85 16,1-20-122-16,1-15-253 16</inkml:trace>
  <inkml:trace contextRef="#ctx0" brushRef="#br0" timeOffset="54786.2">21277 7519 873 0,'0'0'72'0,"0"0"-32"16,0 0-25-16,0 0 36 15,4 85 8-15,4-23-43 16,0 9 0-16,0 4 34 16,1-5-8-16,-2-5-8 15,-2-14-17-15,0-17 0 16,0-13-1-16,2-13-14 15,1-8 7-15,3-11 13 16,1-14 6-16,5-11-7 16,1-2-21-16,-3 1-2 15,2 10 7-15,-2 8-8 16,-1 14 6-16,0 5-13 0,-3 16 0 16,1 16 17-1,2 10-11-15,-2 5-8 0,2 2-63 16,0-5-91-16,-5-4-66 15,1-8-428-15</inkml:trace>
  <inkml:trace contextRef="#ctx0" brushRef="#br0" timeOffset="55391.31">22367 7812 768 0,'0'0'115'15,"0"0"9"-15,0 0-64 16,0 0-4-16,0 0-5 0,-6 83-28 15,9-46-16-15,8-3-8 16,1-2 5-16,2-10-37 16,3-10-56-16,-2-12-22 15,0 0-18-15,2-12 35 16,-4-19 34-16,1-7-7 16,-2-6 37-16,-5-3 26 15,-3 3 10-15,-2 9 46 16,-2 6 38-16,0 9 25 15,0 13 8-15,0 7-27 16,-2 4-55-16,-3 22-36 16,-1 8 27-16,0 9-1 15,2 7-15-15,0-1-1 16,4-3-15-16,0-5-2 16,0-6 0-16,4-9-72 15,9-10-78-15,7-4-99 16,1-7-99-16</inkml:trace>
  <inkml:trace contextRef="#ctx0" brushRef="#br0" timeOffset="56135.63">22826 7815 718 0,'0'0'129'0,"0"0"15"0,0 0-57 15,0 0-37 1,-78-14-32-16,55 43-11 0,3 5 5 16,2 4-5-1,5-1 5-15,6-2-4 0,6-7-10 16,1-8 9 0,0-10-9-16,7-7-1 0,9-3-4 15,4-12 7-15,3-11 13 16,0-3-12-16,-1 1-2 15,-10 4 3-15,-1 7-1 16,-4 11 0-16,-4 3-3 16,-3 10-15-16,1 12 27 15,1 1-10-15,4 0 0 16,-2-2 4-16,3-6-7 16,5-11 1-16,1-4-12 15,2 0 3-15,2-12 14 16,3-12-15-16,0-3-2 15,-3-3-2-15,-1 1-11 16,-1 1 23-16,-3 9 1 16,-1 7 2-16,-4 3 2 15,3 9-5-15,-1 0 1 16,1 5-3-16,-4 15 1 16,5 3 11-16,-5 4-7 15,-3 2 3-15,3-2 0 16,-5-1-4-16,1-4 9 15,-1-8-5-15,3-5 2 16,-1-6 3-16,3-3-9 16,1-3 8-16,2-16-2 15,3-4-8-15,2-4 8 16,-1-2-9-16,0 4 5 16,-4 2 2-16,-1 7-4 15,-2 9 7-15,-3 7-4 16,0 0-7-16,0 7 8 0,-2 13 5 15,5 2 1 1,-2 7-7-16,3-1-4 0,5 0 9 16,1-5-10-16,4-3 5 15,1-8-13-15,0-9-52 16,1-3-65-16,-2-7-40 16,1-14-63-16,-1-11 13 15,-1-7 158-15,0-8-20 16</inkml:trace>
  <inkml:trace contextRef="#ctx0" brushRef="#br0" timeOffset="56251.5">23401 7710 299 0,'0'0'165'0,"-2"-75"12"16,-5 54-11-16,1 13-9 15,2 8-59-15,4 5-86 16,0 15-10-16,0 3-6 16,0 1-69-16,10 4-161 15,4-5-353-15</inkml:trace>
  <inkml:trace contextRef="#ctx0" brushRef="#br0" timeOffset="57308.89">23584 7856 746 0,'0'0'69'0,"0"0"28"16,0 0-23-16,0 0 15 15,-77-67-62-15,60 81-13 16,2 16-6-16,1 7 10 0,7 0-4 16,4-4-13-16,3-4 2 15,0-9-4-15,9-13-4 16,8-7 9-16,4 0-7 15,3-15 7-15,0-9 2 16,1 0-7-16,-3 2 7 16,-4 2-9-16,-3 8 3 15,-4 9 5-15,-3 3-12 16,-3 6 4-16,-2 12 2 16,0 5 0-16,-2-1 12 15,1-1-15-15,1-5 3 16,0-5-13-16,0-10-26 15,4-1 1-15,0-1 1 16,2-15 13-16,1-8 18 16,1-6-3-16,4-1 6 15,0 2 4-15,-1 2-5 16,-4 10 10-16,0 9-7 16,-6 8 4-16,-2 0 0 15,-2 19 19-15,0 5-1 16,0 0-17-16,0-3-5 15,4-2 8-15,5-9-9 16,2-7 4-16,4-3 4 16,2-8-6-16,0-13 11 15,5-6-12-15,1-4 1 16,-4 4 4-16,0 3-9 16,-3 5 10-16,-4 6-5 15,-4 10-3-15,-2 3 2 16,-2 0-11-16,3 10 11 0,-4 3 5 15,0 1-6-15,1-2 8 16,5-3-7-16,-1-5-1 16,1 0 5-16,4-4-4 15,3 0-3-15,-3 0-4 16,3-12-17-16,-7 4-7 16,2-1 5-16,-5 3 10 15,-3 0-1-15,-3 4 6 16,0 2 4-16,0 0-3 15,-3 0-6-15,-3 8 21 16,-1 4 8-16,6 2 1 16,1-1-7-16,0-1 2 15,17-2 9-15,10-4 14 16,6-6-14-16,8 0-11 16,8-4-5-16,2-16-15 15,-1-1-10-15,-4-5 14 16,-8 2-39-16,-11-2-13 15,-12 2 22-15,-12 3 42 16,-3 5 19-16,0 4 48 16,-8 4 25-16,-2 8 9 15,-1 0-25-15,-1 7-39 16,2 10-5-16,2 7 1 16,5-1 12-16,1 2 2 15,2-1-33-15,2-5-11 16,16-5-2-16,11-5-9 15,3-6-10-15,5-3-49 0,7 0-55 16,-4-7-158 0,-8-8-299-16</inkml:trace>
  <inkml:trace contextRef="#ctx0" brushRef="#br0" timeOffset="58928.87">20982 8836 571 0,'-6'0'9'0,"5"0"35"15,1 0 18-15,0 0 26 16,0 0-44-16,10 0-36 15,16 0 24-15,13 0 28 16,23 0-17-16,21-7-13 16,25-11 14-16,24-8-3 15,26-6-22-15,18-4-11 16,10-2 3-16,14 0-12 16,10 1 6-16,0 3-7 15,-6 3-3-15,-1-3 11 16,-10 1-9-16,-16 4 3 15,-27 5 5-15,-25 2-7 16,-31 8 8-16,-29 5-7 16,-28 3-4-16,-16 5 10 15,-15 1 52-15,-6 0 18 16,0 0-30-16,0 0-21 16,1 0 15-16,-1 0-15 15,0 0-12-15,0 0-3 16,0 0-10-16,0 0-4 15,0 0-74-15,-7 1-79 16,-16 0-113-16,-12-1-367 16</inkml:trace>
  <inkml:trace contextRef="#ctx0" brushRef="#br0" timeOffset="60416.98">2962 8506 436 0,'0'0'18'0,"0"0"12"16,32-3 35-16,-4-3-3 15,10-5 10-15,14-7-25 16,18-11 2-16,21-10-15 16,21-14-12-16,17-13 21 15,18-12-29-15,9-6-12 16,7-3 4-16,-2 2-9 15,-3 5 3-15,-9 8 1 16,-8 9-2-16,-14 12 8 16,-13 9-9-16,-16 7-1 0,-21 10 5 15,-19 9-3 1,-17 3 1-16,-17 6-3 16,-10 6-8-16,-10 1 5 0,-4 0 0 15,0 0 20-15,0 0-2 16,0 0-12-16,0 0-58 15,-11 0-182-15,-9 0-329 16</inkml:trace>
  <inkml:trace contextRef="#ctx0" brushRef="#br0" timeOffset="62466.4">13325 7299 647 0,'0'-17'46'16,"0"11"24"-16,-3 4-6 16,3 2 5-16,0 12-28 15,0 23-36-15,10 18 14 16,7 23 55-16,5 26-26 15,4 20-9-15,-3 11-31 16,-3 7 29-16,-4 1-22 16,-7-11-17-16,-3-16 0 15,-6-22-126-15,0-17-120 16,-9-19-118-16</inkml:trace>
  <inkml:trace contextRef="#ctx0" brushRef="#br0" timeOffset="62776.77">13252 8439 659 0,'0'0'67'0,"0"0"-27"16,0 0-2-16,0 0 31 16,0 0-35-16,89 72-24 15,-55-38 4-15,1-1-11 16,3-3-3-16,-1-6 2 16,1-7-6-16,1-5-1 15,1-12-77-15,-5 0-70 16,-1-12-52-16,-3-17-135 15</inkml:trace>
  <inkml:trace contextRef="#ctx0" brushRef="#br0" timeOffset="62975.34">13794 8223 731 0,'0'0'111'15,"0"0"-49"-15,0 0-4 0,0 0 13 16,-38 78-24-1,33-42-8-15,1 6-14 0,1 3-5 16,1 4-7-16,-1 1-17 16,3-1 9-16,0-3-7 15,0-8-65-15,0-6-110 16,-7-10-246-16</inkml:trace>
  <inkml:trace contextRef="#ctx0" brushRef="#br0" timeOffset="83877.87">22329 15819 372 0,'0'0'59'0,"0"0"5"16,0 0 13-16,-29-41-14 16,25 38 5-16,1 1-6 15,0 2-27-15,3 0-15 16,0 8-22-16,0 13 1 16,0 6 21-16,3 3-5 15,3 2 5-15,0-4-6 16,0-4-15-16,5-7 15 15,2-8-13-15,7-9-4 16,6 0 13-16,6-13 9 16,3-15 9-16,5-5-20 15,1-4-7-15,2-5 12 0,6-1-17 16,3-1 2-16,10 3 4 16,7 0-81-16,2 2-73 15,3 2-148-15</inkml:trace>
  <inkml:trace contextRef="#ctx0" brushRef="#br0" timeOffset="84561.89">24681 15402 405 0,'0'0'57'15,"0"0"29"-15,0 0-17 16,0 0-17-16,-26-14 6 16,26 13-10-16,0 1-30 15,0 0 4-15,0 0-16 16,2 0 35-16,11 0 1 16,4 0-13-16,6-1 3 15,5-9-20-15,7-8 2 16,6-6 10-16,8-6-17 15,3-8-3-15,9-5-3 16,4-1-63-16,-3-6-142 16,-7 1-362-16</inkml:trace>
  <inkml:trace contextRef="#ctx0" brushRef="#br0" timeOffset="95225.42">14044 7611 609 0,'0'0'17'0,"0"0"11"16,0 0-9-16,0 0 27 16,10-9-14-16,3 22-1 15,3 11 17-15,3 7-8 16,1 3-5-16,-1 3 5 16,2-1-11-16,2-9-1 15,2-3 12-15,4-12 2 16,5-12-23-16,7-4 14 15,12-35 8-15,7-20-12 16,18-25 7-16,14-24-25 16,22-24-9-16,13-17 3 15,20-12-9-15,21-12-23 16,8-7-117-16,2 0-174 16</inkml:trace>
  <inkml:trace contextRef="#ctx0" brushRef="#br0" timeOffset="-79280.1">4478 9999 578 0,'0'0'15'16,"0"4"8"-16,0-1 17 16,0 2-8-16,0-2 16 15,4 0-5-15,-1 3-1 16,2 2-4-16,0 0 5 15,2 3-9-15,2 4-7 16,3 2 9-16,1 5-13 16,1 3-4-16,3 3 8 15,0-2-11-15,-3-2 6 16,2-4-15-16,-2-11 0 16,1-9 0-16,2-4-6 15,1-33 26-15,6-21 11 16,3-22-15-16,8-19-5 15,5-18-21-15,8-13 5 16,7-5-1-16,4 9-11 16,5 8 13-16,2 18-35 15,-7 25-46-15,-7 29-74 0,-14 20-269 16</inkml:trace>
  <inkml:trace contextRef="#ctx0" brushRef="#br0" timeOffset="-74991.76">23187 10125 347 0,'0'0'59'0,"0"0"28"15,0 0-31-15,0-10-8 16,0 6 17-16,0 0-16 15,0 1-11-15,0 0 0 16,0 3-7-16,-2 0 2 16,2 0-25-16,0 0-5 15,0 0-3-15,2 13-7 16,8 8 19-16,3 3 0 16,1 5 0-16,1-2 4 15,-3-3-10-15,5-3 8 16,0-5-3-16,-4-7-9 15,2-3 15-15,3-6-14 16,3 0 6-16,9-15 10 16,4-19-3-16,11-13 2 15,13-10-17-15,5-7 1 0,12-5 4 16,1 3-11-16,6 6-24 16,-7 9-64-1,-9 9-57-15,-12 6-171 0</inkml:trace>
  <inkml:trace contextRef="#ctx0" brushRef="#br0" timeOffset="-63179.5">18049 13897 296 0,'0'0'35'0,"0"0"-4"0,0 0-12 16,0 0-18-16,-11-13 1 15,16 13-5-15,10 0-10 16,5 3 6-16,0 5-57 16,-1 3-93-16</inkml:trace>
  <inkml:trace contextRef="#ctx0" brushRef="#br0" timeOffset="-54693.93">17930 13125 313 0,'0'0'67'0,"0"0"-7"16,0 0-15-16,0 0 9 15,0 0 6-15,-11-24-11 16,8 18-10-16,3 0-9 16,-1 1 6-16,1 5 2 15,-2-2-11-15,2 2 10 16,0 0-11-16,0 0-9 16,-3 2-7-16,2 9 2 15,1 1 16-15,0 2-8 16,0-1-3-16,0 5 2 15,0 1-15-15,4 3 8 16,-1 1 5-16,3 3-3 16,-1-2 6-16,0 1-15 15,1 0 3-15,3-3-1 16,-1-1-6-16,0 0 8 16,-1 0-7-16,1-1 1 15,-2 2 9-15,0 1-7 16,-1 2 5-16,0 0-4 15,-1 2-7-15,1-1 12 16,-1-1-12-16,1-3 3 16,0 0 2-16,1-3-7 15,0-1 10-15,0-2-8 16,-1-2 0-16,0 3 10 16,1-2-12-16,1 0 12 15,-3 0-9-15,-1 1 0 16,4-1 9-16,-2 3-14 0,-1-1 7 15,0-3 3-15,0 3-10 16,-1-2 11-16,0 1-11 16,2-2 4-16,-4 3 5 15,3 1-7-15,-2 0 7 16,-1 0-4-16,-1-1-3 16,0 2 13-16,0-3-12 15,0-1 4-15,2 0 0 16,-1-2-7-16,2 0 14 15,1-1-12-15,-2 0 2 16,-1 1 4-16,2-1-5 16,0 5 7-16,-2-3-6 15,2 2-3-15,0 2 13 16,0-2-11-16,0 2 3 16,-3 0 2-16,3 0-8 15,-1 3 14-15,-2 0-13 16,4 0 4-16,-3-1 4 15,-1-1-7-15,1-2 7 16,-1-3-6-16,2 0-3 16,-1-3 13-16,1 0-13 15,-1-1 5-15,2 0 0 16,2 1-6-16,-1-1 14 16,2-2-11-16,1 2 2 15,-1-2 3-15,-1-2-4 16,1 1 6-16,2 1-7 15,1-1 0-15,-3 0 8 16,2 1-11-16,-3 0 7 16,2-1-1-16,-4 2-5 0,3-1 14 15,-3-2-12 1,0 1 3-16,0-3 2 0,0 1-5 16,-1-2 8-16,3-2-8 15,-2-1 1-15,0 2 7 16,0-2-8-16,0 0 6 15,-1 2-4-15,3-1-4 16,-1 1 12-16,-2-2-11 16,5 3 5-16,-4 0 1 15,1-2-6-15,-1-1 11 16,0 2-10-16,0-2 1 16,0 0 6-16,0 0-7 15,0 0 7-15,-1 0-6 16,2 0-2-16,-1 0 11 15,0 0-11-15,0 0 5 16,-1 0 0-16,0 0-5 16,1 0 14-16,0 0-14 15,0-2 3-15,-2-1 5 16,1 1-8-16,2 0 10 16,-1-3-7-16,-2-1-4 15,4 1 14-15,-1 0-13 16,-1-1 5-16,0 1 0 15,2 0-9-15,-1 1 18 16,0-1-14-16,-1 1 4 16,0 0 3-16,0 0-5 15,-2 0 7-15,1-2-8 16,2-1-1-16,-1-1 12 0,0 0-13 16,4 1 6-16,-3-2 0 15,-1 2-8-15,0 0 17 16,0 2-14-16,-1-1 3 15,0 2 3-15,1 2-5 16,0-3 7-16,0 2-7 16,0-1 0-16,0 1 10 15,-1-3-10-15,0-1 5 16,1 2-2-16,-2-3-5 16,1 1 15-16,-1-1-14 15,2 1 4-15,-3 0 4 16,3-1-6-16,-1-1 5 15,-1 1-7-15,2-1 1 16,0-1 9-16,2 2-10 16,-2-3 6-16,2 1-2 15,-1 1-6-15,-1-1 15 16,2 1-14-16,-3 1 6 16,1-2 1-16,1 1-6 15,-2-1 11-15,2 0-10 16,-1 0 0-16,0 1 7 15,1-2-7-15,-1 2 6 16,-1 0-4-16,1 2-4 16,-2-3 13-16,3 2-12 15,-2-1 4-15,1 0 4 16,-1-1-11-16,1 0 14 16,0-2-10-16,3 2 1 15,-3-1 5-15,2-1-6 16,0 2 9-16,-1-1-9 15,-1 2-2-15,-1-3 12 16,0 3-10-16,2 0 5 16,-1-2-2-16,-1 0-7 0,1-2 18 15,0 1-16 1,1 2 6-16,-1-5 0 0,0 3-4 16,2-1 10-16,0-1-12 15,-2 1 2-15,3-1 11 16,0 1-13-16,-1-1 7 15,0 1-2-15,-1 1-6 16,1-3 15-16,-1 3-13 16,1 0 4-16,-2 1 3 15,0 0-9-15,0 1 13 16,-1 3-12-16,-1-2 4 16,1 0 7-16,1 1-10 15,0-1 6-15,-2 0-1 16,0-1-6-16,2 2 18 15,-3-1-19-15,3 1 9 16,-3 2 0-16,4-1-4 16,-4 0 8-16,0 0-9 15,1 0 0-15,1 1 8 16,0-3-10-16,-1 2 7 16,1 2-2-16,-1-2-6 15,0 0 14-15,-1 3-10 16,2 0 1-16,-2-1 3 15,1-1-6-15,-1 0 10 16,0 0-11-16,3-1 4 16,-3-1 2-16,3 0-4 15,-3-1 5-15,3 1-4 16,-3 0-5-16,2 2 15 16,-1-3-14-16,1 3 6 0,0 0 1 15,0-2-7-15,0 1 13 16,0-1-12-16,-1-2 3 15,2-1 5-15,0 1-8 16,-1-2 8-16,1-1-5 16,-2 2-5-16,1 1 14 15,2 1-11-15,-3-1 2 16,1 4 3-16,0-3-8 16,0-1 15-16,1 1-12 15,-2 0 3-15,2-1 1 16,0-1-5-16,-1 0 9 15,1 1-8-15,-1 3-1 16,0-3 11-16,-2 0-10 16,4 3 4-16,-2-3 0 15,-1 0-7-15,3 1 15 16,-2-1-13-16,1 1 2 16,0 1 5-16,-1-2-6 15,1 2 7-15,0 0-6 16,-1 0-2-16,-1-1 12 15,1 1-13-15,-1 1 6 16,1-1 0-16,-2 2-6 16,1-1 14-16,1-1-11 15,-2 1-1-15,3-2 5 16,0-1-5-16,0 0 8 16,0 0-9-16,2-2 1 15,-2 1 8-15,0 2-8 16,0-2 5-16,-1 6-1 15,-2-4-7-15,2 3 16 0,0-2-14 16,-2 4 2 0,0-4 5-16,3-1-7 0,-3 2 12 15,3-3-14-15,-1-2 3 16,1-1 8-16,0 1-8 16,-1 0 8-16,1 0-8 15,-1 1-2-15,-2 1 14 16,3 1-14-16,-2 0 8 15,-1 1-1-15,0 0-9 16,2 0 18-16,-2-1-18 16,0 2 5-16,0-3 6 15,0-1-4-15,0 1 2 16,0-2-2-16,0 2-6 16,0-2 17-16,0-1-4 15,0-1 8-15,0 2 0 16,0 0-13-16,-2 0 15 15,-2 0-14-15,2 2-2 16,2-1 5-16,-3 0-7 16,3 0 6-16,0-1-8 15,0-2-2-15,0 1 14 16,0-1-13-16,0-2 6 16,0-1-1-16,0 1-5 15,0-2 14-15,0-1-14 16,0 2 4-16,0 0 4 15,0-1-9-15,0 2 10 16,0-4-7-16,0 0-1 16,0-3 11-16,0 0-15 15,2-2 7-15,1-4 0 0,1 3-6 16,-1-1 16 0,1 2-15-16,-2-2 5 0,-2 6 3 15,0-1-6-15,0 1 9 16,1 2-10-16,1 0 2 15,0 1 8-15,-2 1-11 16,2 0 7-16,2-2-2 16,-2 2-5-16,-1-2 14 15,1-1-14-15,1 1 7 16,0-3-1-16,0 1-5 16,0-1 11-16,0-1-11 15,0 2 1-15,0-1 9 16,-1 2-10-16,1 1 7 15,-2 0-4-15,1 2-5 16,0-2 16-16,1 1-16 16,-3 0 8-16,2-2 0 15,-1 3-7-15,-1-2 13 16,0 0-12-16,2-1 3 16,-2 0 3-16,2-1-6 15,-1-1 8-15,1-2-6 16,-2-1-4-16,2-1 14 15,-1 2-12-15,2-3 4 16,-1 4 2-16,1-2-8 16,-1 2 15-16,1 0-13 15,-2-2 4-15,4 1 4 16,-2 2-8-16,0 1 7 16,3-2-4-16,-2 2-7 15,-1 2 17-15,1-1-15 16,-2 4 9-16,5-1-2 15,-3 3-8-15,3-2 14 16,1 3-11-16,-1-1 4 0,3 1 2 16,-2-5-4-16,4-1 6 15,0 0-7-15,-2 1-5 16,-1 3 13-16,2 0-10 16,-5 5 8-16,1 1-4 15,-4 2-5-15,4 0 15 16,-3 1-13-16,1 0 4 15,-2 0 3-15,1 3-6 16,0 0 7-16,-1-1-10 16,2 2-1-16,-1 1 12 15,4 1-11-15,-2 0 9 16,1 0-3-16,2 0-8 16,0 0 18-16,0 0-16 15,-2 0 5-15,-1 6 3 16,4-2-5-16,-2 1 11 15,1 2-13-15,-1-2 2 16,1 3 10-16,-3 0-11 16,1 3 7-16,0-2-5 15,-2 3-3-15,-1-2 15 16,1 2-15-16,0 1 7 16,-2 1 1-16,0-2-8 15,1 1 16-15,-1-2-17 16,2 4 3-16,-3-2 8 15,1-1-8-15,0 1 6 16,2 0-5-16,-2-1-4 16,0-3 16-16,-3 4-14 15,4-3 5-15,-4 1 1 0,0 0-8 16,0 0 16-16,0-1-14 16,0-1 3-1,0 2 6-15,0-1-9 0,0-2 8 16,0 2-6-16,0 0-4 15,2-2 14-15,-2-2-12 16,2 3 5-16,-1 0 0 16,1-3-6-16,-2 2 14 15,0 0-13-15,4 2 3 16,-1 1 4-16,-1 3-6 16,1-2 9-16,0 1-10 15,-1-1 0-15,1-1 11 16,1 2-11-16,-1-2 5 15,2-1 0-15,-2 1-8 16,1-2 17-16,-3 2-14 16,2-1 4-16,0 3 3 15,-3-1-4-15,2 2 6 16,-1 1-8-16,3-2-1 16,-2 3 10-16,1-1-9 15,-1-2 4-15,1 1-1 16,0-1-7-16,0-1 17 15,0 1-14-15,0-1 5 16,2 1 0-16,-3-1-4 16,2 0 9-16,-1 1-8 15,2-1-2-15,-2 0 10 16,0-2-9-16,2-2 5 16,-2 1-3-16,3-3-4 15,-3-1 14-15,3-1-13 0,-3 1 4 16,-1 1 3-1,3 0-7-15,-1-1 12 0,1 0-9 16,0 1 4-16,-1-2 7 16,2 2-9-1,0-1 5-15,1 1-6 0,0-1-5 16,-1-1 15-16,2 1-15 16,-3-1 7-16,4 4 0 15,-3-5-7-15,0 1 15 16,-2 1-13-16,0-2 0 15,1 2 8-15,2-3-8 16,-5 1 7-16,4 0-5 16,-1 1-5-16,1 0 15 15,1 0-14-15,0-1 6 16,0 4 1-16,2-3-8 16,-2 1 15-16,1-1-12 15,0 0 1-15,-2-1 7 16,0 2-9-16,1-2 10 15,-2-2-9-15,0 3-1 16,-2-2 11-16,3 3-11 16,-2-5 6-16,4 3-1 15,0-1-8-15,-2-1 17 16,1 0-14-16,0 1 3 16,0-2 5-16,0 1-7 15,-1-1 8-15,2 0-9 16,-2 0 1-16,-1 2 10 15,-1-1-12-15,1 0 6 16,-2 1 0-16,0-1-7 16,2-1 16-16,1 2-15 15,0-2 5-15,-2 2 3 16,2-2-6-16,-3 3 10 0,4-3-11 16,-1 1 0-16,-1-1 10 15,0 0-9-15,-1 0 5 16,1 0-1-16,1 0-6 15,-3 0 14-15,0 0-13 16,0 0 6-16,1 0 1 16,0 0-7-16,-1 0 12 15,2 0-12-15,-2-3 2 16,2 2 7-16,2-3-9 16,-2 3 7-16,0-3-4 15,2-1-4-15,1 0 14 16,0-4-13-16,4 4 5 15,-3-2 0-15,5-1-8 16,-4 0 17-16,3 2-16 16,-2-3 7-16,3 1 3 15,-2-2-7-15,-2 2 7 16,-1-2-6-16,0 2-3 16,-4 1 15-16,-3 1-13 15,2-1 5-15,-2-1-1 16,2 4-7-16,0-3 17 15,1 0-15-15,-1-1 1 16,2-2 6-16,1-1-6 16,1 1 7-16,-1-5-7 15,3 3 0-15,-5-4 11 16,2 1-13-16,1 1 7 16,-4 1-1-16,0 0-8 15,2 0 18-15,0 1-16 0,0-1 2 16,-2 4 8-16,3-2-9 15,1-1 10-15,-2 3-10 16,0-1 0-16,2-2 12 16,-3-3-13-16,1 2 6 15,1 0 0-15,-2 1-7 16,-3 3 17-16,2 0-14 16,-2 0 2-16,1 2 4 15,0-2-7-15,2-1 9 16,2 0-9-16,-2 0 0 15,0-1 10-15,1-2-10 16,2-2 7-16,-1 3-3 16,1 1-8-16,-2-2 18 15,-2 4-15-15,0 0 7 16,0 1 1-16,1 1-8 16,-4-1 12-16,2-2-10 15,0 0 2-15,0-1 4 16,0-1-7-16,1-2 8 15,1 1-3-15,2 1-11 16,-5 0 19-16,4 1-14 16,0 0 5-16,-1 0 4 15,0 2-12-15,2 0 16 16,-2-3-12-16,4-2 5 16,-4 1 4-16,0-2-8 15,5-2 5-15,-5 2-5 16,4 1-1-16,-1 2 13 15,0 1-15-15,-1 0 7 16,1 1 1-16,-4 2-9 16,1-2 17-16,2-2-17 0,0 0 5 15,0-2 5-15,3-1-7 16,-2 0 8-16,0-1-6 16,-1 2-4-16,0 2 14 15,-3 1-11-15,-1 0 3 16,-1 2 3-16,1 1-9 15,0 0 15-15,0 0-14 16,-2-1 4-16,3-2 3 16,-1 1-5-16,1-1 9 15,1 1-9-15,-3-3-2 16,5 0 13-16,-3 1-11 16,2 2 0-16,1-2 4 15,-3 0-8-15,0 3 20 16,1-1-19-16,-2 0 5 15,3 0 5-15,-1 1-10 16,1-2 13-16,0-2-11 16,0-1 0-16,1 1 11 15,0-2-11-15,-1 3 5 16,0 0-1-16,-1 0-5 16,0 0 15-16,0 0-16 15,3 1 6-15,0-4 2 16,6-1-6-16,0-4 10 15,2-1-8-15,4 2-1 16,-1-2 8-16,-5 2-9 16,-1 3 9-16,-4 1-6 15,-3 3-3-15,-4-1 14 16,3 2-16-16,-3 0 7 16,3 1 1-16,-1 0-9 0,1 1 16 15,-3-2-12-15,3-2 0 16,4 1 6-16,-2 0-9 15,0-2 10-15,2 2-9 16,-1 1-1-16,1-1 14 16,0 2-14-16,-2 0 3 15,-2 2 1-15,1-1-5 16,-2 5 16-16,0-1-13 16,-3 2 1-16,0 0 3 15,2-1-7-15,0 1 8 16,2-1-6-16,-2-1-2 15,4-2 13-15,1-1-12 16,5-4 6-16,8-5 1 16,0 2-9-16,4 0 19 15,0-1-17-15,0 2 5 16,-5 4 4-16,-6 4-7 16,-5 1 8-16,-4 2-19 15,-2 3 9-15,-3 0 15 16,1-3-14-16,1 3 7 15,-1 0-2-15,0-2-6 16,4 0 14-16,0-1-15 16,3-3 6-16,1 1 4 15,-4-1-6-15,3 1 9 16,-1 0-9-16,-3 1-1 16,-1 2 11-16,1-1-12 15,-2 3 7-15,4-3-4 16,-2 1-4-16,2-1 15 15,5-1-13-15,2-1 4 16,7-1 2-16,1 0-7 16,2 0 11-16,0 2-9 0,-2-1 0 15,-4 3 7-15,-5 2-8 16,-4 0 7-16,-2 0-6 16,-2 0-3-16,-1 0 15 15,-1 0-15-15,-1 0 7 16,1 0 1-16,0 0-8 15,1 0 14-15,0 0-12 16,0 0 2-16,1 4 6 16,2-1-7-16,4 1 6 15,-3-1-4-15,5 0-5 16,0 3 15-16,2-3-14 16,-1 5 6-16,-1-3 0 15,-1 3-8-15,-1 1 17 16,-2-2-14-16,0 1 2 15,-2-3 6-15,-4 4-10 16,1-5 11-16,0 5-7 16,0-3-3-16,0 3 13 15,-3-1-13-15,3-3 6 16,0 2-1-16,1 0-7 16,0-1 18-16,6 0-17 15,-3 0 6-15,4 0 3 16,0 3-7-16,-3-3 10 15,2 0-10-15,-4 2-1 16,0-2 14-16,0 0-14 16,-1 2 6-16,0-1 0 15,-3 0-9-15,5 2 20 0,-1 0-18 16,-3 0 7-16,1 3 2 16,0-2-6-16,1 2 9 15,1 0-10-15,-2-1 0 16,3 0 11-16,-4-2-12 15,1 1 8-15,-1-1-4 16,0-1-6-16,-2-3 18 16,3 2-15-16,-3-2 4 15,0 0 2-15,2 1-6 16,3 0 11-16,-2 0-11 16,2 0 1-16,1 2 8 15,1 1-8-15,0-2 6 16,-1 2-4-16,2 0-4 15,0 2 14-15,-2-4-13 16,0 1 4-16,1-1 4 16,-3-1-10-16,2 1 15 15,-1-3-12-15,0 3 2 16,0 0 7-16,-2 0-9 16,2 0 10-16,-2-1-8 15,-2 1-3-15,2 0 14 16,-1 0-14-16,0 1 6 15,0-1 1-15,-2-2-7 16,1 2 16-16,1-2-13 16,-3 1 1-16,5 0 8 15,-4-1-9-15,2 2 8 16,2 0-9-16,-2-2-1 16,1 2 13-16,0-2-14 15,1 2 11-15,2-2-3 16,-1 1-10-16,-2-2 19 15,2 1-18-15,0 1 5 0,4 0 4 16,-3-1-7 0,2 2 11-16,-1-3-10 0,4-1-1 15,-4 4 12-15,4-2-14 16,-2-2 10-16,0 2-5 16,2 0-8-16,-2-1 22 15,0 2-22-15,1-2 11 16,0 1-2-16,-1-1-4 15,3 1 10-15,-3-1-9 16,4 0-2-16,-2 0 12 16,1 0-14-16,3-1 9 15,-5 0-3-15,2 0-7 16,-2-1 15-16,2 0-10 16,1-1-1-16,-5 0 8 15,2 2-10-15,-1 0 14 16,0-1-14-16,0 2 2 15,-3 0 12-15,4-1-15 16,-2 1 13-16,2-1-9 16,1-1-4-16,5 2 19 15,-1-3-19-15,4 1 7 16,3-2 6-16,4 3-13 16,2-2 17-16,3 2-16 15,3 0 3-15,2 0 7 16,1 1-9-16,5 0 9 15,-1 0-6-15,1 2-5 16,5 1 16-16,-2-2-14 16,0 4 5-16,2 2 1 15,0-4-9-15,-2 2 18 16,0 0-16-16,3 0 5 0,-2 0 4 16,4-1-7-16,1-4 9 15,3 4-9-15,-2-4-2 16,7-1 16-16,1-2-14 15,2 0 4-15,2-1 1 16,-3 0-9-16,-1 0 18 16,0 0-16-16,-1 3 2 15,-1-3 7-15,-4 0-10 16,3 0 12-16,-2 0-13 16,0 1 3-16,1 1 12 15,-1-1-14-15,-4 2 9 16,3-1-3-16,-7 1-8 15,1-3 22-15,-3 0-19 16,-4 0 6-16,-1 0 5 16,-3 0-6-16,-3 0 12 15,-2 0-12-15,-1 0-1 16,-3-2 12-16,-3 1-14 16,-2-1 6-16,-5 0-3 15,-3 1-7-15,-3 1 20 16,0 0-20-16,-4 0 8 15,-3-3 1-15,-2-3-39 16,-4-10-119-16,-4-13-295 16</inkml:trace>
  <inkml:trace contextRef="#ctx0" brushRef="#br0" timeOffset="-31138.59">6164 7144 584 0,'0'0'115'16,"0"0"-9"-16,0 0-8 16,0 0-17-16,-10 1-32 15,8 18-12-15,-1 7-8 16,3 11-2-16,0 10 14 16,0 8-17-16,7 11 5 15,9 7-2-15,1 7-20 16,-1 4 10-16,4 2-18 15,-3 0 2-15,2-8 6 16,0-6-8-16,-2-8 7 16,-2-11-12-16,1-11-17 15,-6-7-10-15,3-10-46 16,-9-6-51-16,2-5-107 16,-6-6-223-16</inkml:trace>
  <inkml:trace contextRef="#ctx0" brushRef="#br0" timeOffset="-30853.88">6191 8186 702 0,'0'0'18'0,"0"0"8"16,0 0 37-16,0 0-15 16,0 0-16-16,40 40-20 15,-26-28 4-15,2-3-3 16,0-2-17-16,1-7 14 16,3 0-24-16,4 0-43 15,0-15-52-15,2-9-99 16,-1-4-148-16</inkml:trace>
  <inkml:trace contextRef="#ctx0" brushRef="#br0" timeOffset="-30632.2">6487 7954 765 0,'0'0'100'0,"0"0"-19"16,0 0-7-16,0 0-28 15,0 0-15-15,0 0-6 16,-28 91-6-16,24-55 14 16,2 3-25-16,-2 5-1 15,1-3-3-15,1-1-8 16,1-3 5-16,0-5-92 16,-6-2-139-16,-5-3-286 0</inkml:trace>
  <inkml:trace contextRef="#ctx0" brushRef="#br0" timeOffset="-19218.7">14135 7682 165 0,'0'0'1'0,"0"0"24"15,0 0 28-15,-6 4-67 16,5-4 29-16,-1 0 125 16,1 0-71-16,-2 0-22 15,1 0 0-15,-3 0-4 16,5 0 0-16,-3 0-2 16,0 0-6-16,-1 0-9 15,1 0 0-15,-2 0-8 0,1 0 4 16,-1 0 3-16,0 0-6 15,2 0 14-15,2 0-9 16,1 0 6-16,-2 0-5 16,2 0-11-16,0 0 12 15,0 0-15-15,0 0 18 16,0 0-4-16,0 0-18 16,0 0 2-16,0 0-6 15,0 0-2-15,0 0 14 16,0 0-12-16,0 0 1 15,0 0 2-15,0 0-7 16,0 0 16-16,0 0-15 16,0 0 3-16,0 0 3 15,0 0-9-15,0 0 8 16,0 4-12-16,3 4 7 16,7 0 8-16,2 3-12 15,-2-2 7-15,4 2-1 16,-2 1-9-16,1-4 21 15,-2 3-20-15,1 2 8 16,-1-2 3-16,0 1-1 16,-3-1 6-16,4-1-8 15,-4 1 0-15,1 1 9 16,4 0-10-16,-3-2 3 16,3 2-4-16,-1 1-4 15,1-2 12-15,-2 1-13 16,0-1 6-16,-1 0 1 15,-2-1-8-15,-2-3 16 16,0 1-13-16,-3-4 2 16,1-3 5-16,-1 3-8 15,-3-4 9-15,4 0-8 0,-3 0-2 16,1 0 13-16,1 0-12 16,1-4 8-16,5-9 1 15,-2-1-8-15,6-10 15 16,0 0-15-16,4-7 3 15,0-5 4-15,7-4-7 16,0-4 8-16,4-4-9 16,2-1-1-16,5-4 13 15,4-5-14-15,7-5 5 16,7-8 3-16,5-4-7 16,7-4 15-16,1-5-14 15,1 6 4-15,-5 3 3 16,-3 9-6-16,-7 6 9 15,-7 7-9-15,-5 9 0 16,-4 3 9-16,-4 3-11 16,-3-1 7-16,-5 3-4 15,3-3-5-15,-4 5 16 16,1-2-14-16,-2 1 6 16,-2 7 1-16,-1 4-8 15,-6 3 16-15,0 6-13 16,-3 4 0-16,-4 2 8 15,1 2-8-15,-1 2 8 16,-2-1-7-16,2-1-2 16,3-2 14-16,2-5-9 15,2-3 10-15,4 0-3 16,0-3-11-16,-2 3 22 16,0 3-22-16,-4 5 1 15,-5 6 4-15,-6 3-32 0,0 4-53 16,-7 11-126-1,-18 2-283-15</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19-10-29T13:55:05.875"/>
    </inkml:context>
    <inkml:brush xml:id="br0">
      <inkml:brushProperty name="width" value="0.05292" units="cm"/>
      <inkml:brushProperty name="height" value="0.05292" units="cm"/>
      <inkml:brushProperty name="color" value="#FF0000"/>
    </inkml:brush>
  </inkml:definitions>
  <inkml:trace contextRef="#ctx0" brushRef="#br0">1466 6868 537 0,'0'0'56'0,"0"0"17"16,0 0 3-16,0 0-9 16,-14 2-52-16,14 23-12 15,8 13 54-15,8 15-29 16,6 18-6-16,-2 21 3 16,5 13-25-16,-2 11 20 15,1 9-23-15,-5 7-1 16,0-15 14-16,0-13-36 15,-5-21-57-15,-1-25-93 16,-6-19-125-16</inkml:trace>
  <inkml:trace contextRef="#ctx0" brushRef="#br0" timeOffset="397.2799">1450 8017 700 0,'0'0'50'0,"0"0"-2"15,0 0-29-15,0 0-24 0,0 0-8 16,52 40 38-1,-22-7 1-15,1 4-19 0,-2 0 32 16,-4-4-23-16,1-4 2 16,-7-5-3-16,1-8-16 15,-2-8 20-15,2-8-27 16,2 0 7-16,-1-20 16 16,3-20-2-16,2-14 16 15,-2-16-19-15,-3-3-11 16,-2 3 15-16,-3 10-28 15,-4 17 25-15,-1 23-9 16,-3 20-23-16,-5 9-95 16,-2 30-163-16</inkml:trace>
  <inkml:trace contextRef="#ctx0" brushRef="#br0" timeOffset="2564.5">20859 6514 563 0,'0'0'19'0,"0"0"-22"0,0 15-6 16,6 23 65-16,7 15 20 15,0 21 5-15,-3 18-16 16,-6 19-20-16,-4 10 3 16,0 5-14-16,0-3-17 15,-11-8 1-15,-3-11-24 16,5-15 13-16,3-17-5 16,3-12-23-16,3-14-88 15,0-14-129-15,0-13-70 16</inkml:trace>
  <inkml:trace contextRef="#ctx0" brushRef="#br0" timeOffset="2997.9">20690 7558 521 0,'0'0'52'0,"0"0"7"16,0 0 22-16,0 0-22 0,0 0-24 15,6 6-6-15,8 25 11 16,4 12-9-16,3 5-16 15,0 4-13-15,-2-2 13 16,1-7-24-16,-2-4 14 16,-3-10-3-16,2-9-8 15,-2-6 14-15,5-11-18 16,0-3 7-16,8-18 10 16,2-14-4-16,11-14 13 15,3-5-12-15,5-9-3 16,0 2 9-16,-3 2-11 15,-5 11 7-15,-10 11-3 16,-7 14-10-16,-16 17 8 16,-8 5-196-16</inkml:trace>
  <inkml:trace contextRef="#ctx0" brushRef="#br0" timeOffset="72135.03">19077 8020 375 0,'0'0'99'0,"0"0"-40"0,0 0-11 15,0 0 23-15,-17 0 33 16,16 0-37-16,1 0-17 16,3 0-18-16,24 0-38 15,19-3 68-15,21-8-6 16,24-9-26-16,22-6 9 16,12-6-18-16,5-4 2 15,1-2-6-15,-8 4-17 16,-16 6 18-16,-21 9-17 15,-18 10 4-15,-20 9 2 16,-19 5-25-16,-21 23-25 16,-8-1-94-16,-18-1-146 15</inkml:trace>
  <inkml:trace contextRef="#ctx0" brushRef="#br0" timeOffset="72796.5">22092 7749 441 0,'0'0'91'0,"0"0"-12"15,0 0 28-15,0 0-34 16,-45 15 12-16,45-10-44 16,19 1 2-16,19-2 6 15,10-1-14-15,14-3 5 16,12 0-10-16,15-1-30 0,6-12 19 15,11-3-27-15,5-4 10 16,-4-1 6 0,-11-1-20-16,-19 3 1 0,-22-2-49 15,-35-3-100 1,-20-2-231-16</inkml:trace>
  <inkml:trace contextRef="#ctx0" brushRef="#br0" timeOffset="73516.45">21765 6165 627 0,'0'0'87'0,"0"0"-41"15,0 0 9-15,0 0-16 16,63-15 40-16,-9 4 5 16,23-5-39-16,16 1-1 15,12-2 0-15,17-2-19 16,9-1 3-16,5-1-34 15,-1 3 6-15,-9 5 8 16,-11 2-18-16,-19 7 22 16,-24 4-38-16,-24 0-90 15,-31 4-93-15,-17 7-146 16</inkml:trace>
  <inkml:trace contextRef="#ctx0" brushRef="#br0" timeOffset="74130.98">18797 6217 575 0,'0'0'55'0,"0"0"24"0,0 0-14 15,0 0-8-15,253-2 8 16,-164 1-9-16,21-10-9 15,13-6-41-15,10-3 1 16,9-7 1-16,2-3-18 16,-7-4-57-16,-13-2-235 15</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4:45:03.459"/>
    </inkml:context>
    <inkml:brush xml:id="br0">
      <inkml:brushProperty name="width" value="0.05292" units="cm"/>
      <inkml:brushProperty name="height" value="0.05292" units="cm"/>
      <inkml:brushProperty name="color" value="#FF0000"/>
    </inkml:brush>
  </inkml:definitions>
  <inkml:trace contextRef="#ctx0" brushRef="#br0">1460 8641 262 0,'0'0'100'16,"0"0"-25"-16,15 0-34 15,-8 0 3-15,3 0 3 16,-3 3-7-16,0 2-3 15,3-2-5-15,0 2 1 16,-2 2-11-16,1 2-2 16,0 1 0-16,3 0-8 15,-2 4 0-15,6-2-12 16,2 3 3-16,0 2-1 16,2-1 31-16,-1-1 61 15,3 5-67-15,-4-1-21 16,2-1 12-16,-3 0-2 15,-2 1 1-15,3-2 0 16,-2 3-3-16,0-1 5 16,1-2-17-16,-2 3 1 15,2 0 2-15,0 3-4 16,2 1 6-16,-2 3-9 16,2 1-1-16,4 2 9 0,-2 3-6 15,-1-1 4 1,0 4 0-16,-4-1-4 0,4 1 8 15,-2-1-7-15,-3-2 1 16,2 0 1-16,-2-3-3 16,-1-1 4-16,-2-4-6 15,2 3 0-15,1-4 7 16,-2 1-8-16,0-1 2 16,2 1 1-16,3-2-4 15,-1 1 9-15,2 0-8 16,0-2 1-16,0 2 4 15,1 0-4-15,-4 0 4 16,2-1-3-16,0 0-4 16,-2 0 13-16,-2 0-11 15,1-1 3-15,0 0 2 16,-2 1-5-16,0 0 8 16,5 5-8-16,-1-1 2 15,-1 2 5-15,3 1-7 16,1 1 5-16,0 2-3 15,2-1-1-15,-3 4 8 16,5 3-9-16,-1 1 3 16,0 1 2-16,2 2-4 15,-3 1 9-15,4-1-11 16,-1 2 3-16,4 2 6 16,2-1-8-16,-2 1 3 15,4 3 3-15,1 3-8 16,1 5 15-16,4 3-1 15,3 4-1-15,-2 8 1 16,6 2-1-16,0 5 1 16,2 3-6-16,0 2-3 0,3 0 8 15,3-2-13-15,1 3 9 16,3-2-3-16,0 2 4 16,3 1 6-16,3 1-9 15,0-1-1-15,1 0 4 16,1 1-5-16,1 0 7 15,-1 2-9-15,3 2 1 16,-1 3 8-16,3 3-13 16,6 2 7-16,1 2 1 15,5 4-5-15,7 4 10 16,-2 1-9-16,2 1 9 16,-2 1 6-16,3-1-12 15,-3-5 2-15,-2 3-3 16,0-5-5-16,3 0 11 15,1 1-13-15,-4-2 6 16,1 4 4-16,-2 0-6 16,-1 0 8-16,1 1-7 15,0 3 0-15,2 1 8 16,4-1-7-16,1 1 5 16,1-2-3-16,5 0-4 15,1-1 13-15,0-1-19 16,0 0 4-16,1 0 6 15,-2 0-4-15,-1 1 6 16,-6-1-4-16,-2-2-3 16,-2-1 12-16,-1-2-13 15,-5-2 7-15,3 1 3 0,1-1-9 16,0 0 13 0,-1 0-13-16,-1-1 2 0,-1 1 5 15,-4-5-5-15,-2 0 6 16,-5-3-8-16,-5-3-2 15,-2-5 12 1,-3-7-9-16,-3-4 3 0,-4-6 2 16,-3-7-6-16,-3-8 11 15,-4-2-9-15,-5-8 1 16,-2-5 4-16,-7-3-5 16,-6-9 5-16,-4-6-4 15,-6-4-4-15,-5-6 13 16,-4-6-12-16,-5-5 2 15,0 0-13-15,-3-5-52 16,-16-15-86-16,-10-5-220 16</inkml:trace>
  <inkml:trace contextRef="#ctx0" brushRef="#br0" timeOffset="4053.72">13426 7039 255 0,'0'0'118'15,"0"0"-50"-15,0 0-20 16,0 0-5-16,0 0-20 15,0 0-6-15,-9 3 23 16,1 6 1-16,-1 2-6 16,-1 5-5-16,-3 1-6 15,-1 2 2-15,-2 4-6 16,1 1 10-16,-2 0 2 16,-3 2-12-16,1-1 4 15,-3 3-11-15,2-2-6 16,0-2 2-16,1 1-5 15,3-3 2-15,-3-1-4 16,5 1 4-16,-2 0 10 16,-1 1-9-16,2 3 6 15,-2 3 6-15,2 0-5 16,-3 5 3-16,1-2-14 0,2-2 1 16,-1-2 21-1,3-4-5-15,3-5-5 0,0-1 0 16,0-4-6-16,0-1 11 15,4-1-14-15,-5 4-1 16,5-4 0-16,-2 3-1 16,1 1 7-16,-2-1-11 15,2-3-3-15,0 2 11 16,1-1-11-16,-1-4 4 16,0 4 0-16,1-2-7 15,-1 1 14-15,-1 2-10 16,-3 0 1-16,2-3 5 15,-3 9-5-15,-1-5 6 16,-1 3-4-16,0 0-3 16,2-1 10-16,1-1-8 15,1-1 4-15,1-3-2 16,3-4-5-16,-2 3 10 16,0-2-9-16,0 2 0 15,-5 4 6-15,1 0-8 16,2 3 8-16,-6 1-6 15,1 1-3-15,-2 2 11 16,-4 6-11-16,-1 1 5 16,-6 6 1-16,1-3-5 15,0 4 9-15,-1-2-7 16,3-4 0-16,5-1 7 16,0-1-9-16,-1-2 6 15,2 0-2-15,3 1-3 16,0-2 11-16,-1 1-12 15,-2-1 5-15,4 1 1 16,0-1-3-16,-1 3 5 0,-1-6-3 16,5 2 6-16,-2 0 9 15,2-2-14-15,2 0 3 16,0-3-2-16,1 1-4 16,2-3 17-16,-1-3-15 15,2-2 1-15,0 1 1 16,0-1-3-16,1 0 5 15,-2 2-6-15,-3 3-2 16,-3 7 11-16,-4 1-12 16,1 4 6-16,-4 2 2 15,0 3-8-15,1-3 19 16,-1 1-15-16,3-1-2 16,0-4 9-16,3-5-8 15,2-1 1-15,4-4-1 16,2-5-4-16,6 0 14 15,-3-3-13-15,3 1 5 16,-2-2-2-16,1 4-2 16,1-4 10-16,0 2-12 15,0-1 6-15,0 3 0 16,-3 0-2-16,-4 10 4 16,-7 10-3-16,-2 1-3 15,-7 6 9-15,-4 4-9 16,-1 5 2-16,-3-4 4 15,-1 2-7-15,-2 3 8 16,1 1-7-16,-3 1 1 16,2 3 9-16,3-1-3 15,-1-1 0-15,3-1-2 0,2 0-6 16,1 0 12-16,-2-2-11 16,6 1 3-16,4-2 5 15,-1 0-10-15,3-3 11 16,2 0-8-16,1-1-1 15,-1-1 9-15,2 1-9 16,-1-2 4-16,1-1 0 16,1 1-7-16,0-1 14 15,0 1-10-15,1-3 1 16,2 1 3-16,0-2-5 16,1-2 7-16,0-3-7 15,4-2-2-15,0-5 11 16,3-2-10-16,0-6 4 15,0-3-2-15,0-1-4 16,0-3 14-16,0 0-13 16,3-1 3-16,-1-2 6 15,1 2-7-15,0 1 5 16,0-3-2-16,-1 2-3 16,-2 1 8-16,0-1-8 15,0 2 5-15,0 1 0 16,0 6-5-16,0 6 8 15,0 1-10-15,-6 1 2 16,1-1 11-16,3 0-14 16,2-2 6-16,0 4-2 15,0 3-3-15,-2 3 15 16,2 3-16-16,0 3 6 16,0 0 3-16,0 0-6 0,0 0 6 15,0 2-5 1,0 5-2-16,2 3 11 0,0 1-11 15,1 3 7-15,2-1-2 16,1 2-8-16,1 1 17 16,-2-4-13-16,3 3 2 15,-1-3 4-15,4 2-6 16,0-4 8-16,-1 2-9 16,3-2-1-16,-5 2 9 15,4-2-9-15,-1-1 6 16,1 0 0-16,-2-1-7 15,3 0 13-15,-1 0-9 16,2-2-1-16,1 0 8 16,-3-3-8-16,3 1 5 15,2-4-2-15,-2 0-5 16,2-2 12-16,-1-1-10 16,3-2 3-16,-2 0 2 15,2-4-5-15,2 4 8 16,0-2-7-16,-1-1-1 15,4 3 8-15,-2-3-9 16,0 2 6-16,-1-1-1 16,1 2-5-16,1-1 11 15,-2-2-11-15,1 1 4 16,1-1 4-16,2-1-6 16,-3-1 7-16,2 0-8 15,1 0 0-15,-1-1 8 16,1 0-9-16,1 1 2 15,2-2 3-15,0 1-7 0,6-1 14 16,-3-3-12 0,3-3 3-16,1-1 5 15,2 2-7-15,2-5 7 0,0 1-5 16,1-1-4 0,1-1 13-16,-1-2-12 0,3 1 5 15,1 1 1-15,0-2-7 16,1-2 15-16,0 2-13 15,0-1 2-15,1-1 3 16,-1-1-5-16,2 1 6 16,0-1-7-16,3-3-2 15,-1-1 14-15,3-4-13 16,4-1 6-16,1-3 1 16,0 0-6-16,3 0 11 15,0-4-10-15,-1-7 0 16,-1 0 8-16,1-3-7 15,-2 1 3-15,1-4 0 16,0 1-6-16,2-2 13 16,-1-2-12-16,2 1 5 15,0-3 2-15,-1-1-4 16,1-3 7-16,4 0-9 16,0-3-1-16,1-2 11 15,-1-3-10-15,3-2 5 16,0-1-4-16,2-5-4 15,1-5 13-15,0-1-11 16,5-6 4-16,1-1 2 16,1-5-9-16,0-5 11 15,3 1-7-15,1-4-2 0,-1-1 13 16,1-3-11 0,2-3 4-16,-2-2 1 15,1-2-7-15,0-3 15 16,3-1-11-16,-4-2 1 0,-3-2 4 15,1 0-6-15,-6-3 5 16,0 1-6-16,-7 0-2 16,-2-2 13-16,-3 3-14 15,-4-1 3-15,-5 2 4 16,-2-1-6-16,-1 2 13 16,-5-1-11-16,-5 3 2 15,0-6 9-15,-6 6-9 16,-1-5 7-16,-4-3-3 15,0-1-1-15,-3-2 17 16,-1-2-19-16,-2-3 2 16,0 0 3-16,-3 1-12 15,0 0 14-15,0 0-9 16,-4 6 7-16,1 2 17 16,-5 4-19-16,-2 9 2 15,-3 6 1-15,-2 9-8 16,-4 7 15-16,-1 13-17 15,0 8 4-15,0 7 3 16,0 5-3-16,-3 11 3 16,-1 3-8-16,-2 5-12 15,5 4-12-15,-2 0-45 16,-1 0-17-16,1 2-101 16,-6 8-195-16</inkml:trace>
  <inkml:trace contextRef="#ctx0" brushRef="#br0" timeOffset="13428.74">20671 8436 349 0,'-7'-4'27'15,"-1"2"44"-15,2 2-34 16,-3 0 15-16,3 0-14 16,1 0-18-16,-4 3 9 15,3 7-2-15,-4 1-6 16,0 2-12-16,-5 0 23 15,3 2 8-15,-2 1-3 16,-1 2-6-16,-1 0-6 0,-2 1-8 16,3 1-3-1,0 4-1-15,-2-2 6 16,-1 7-17-16,0 0 1 0,-3 5 2 16,-2-2-7-1,-1 2 11-15,1-3-10 0,2-4 0 16,3-1 8-16,3-8-11 15,4 0 7-15,3-6-3 16,3 1-6-16,-2 1 14 16,-1 1-12-16,4 4 4 15,-2-1 4-15,0 3-8 16,-1 1 8-16,-1 4-6 16,-6 3-2-16,-1-2 12 15,-1-2-11-15,-4 5 6 16,-3-3-2-16,0 0-5 15,2-1 11-15,-2 3-10 16,-1 0 3-16,5 0 17 16,1-2-1-16,0 1 0 15,2 0-11-15,1 1-1 16,1-3 7-16,2-1-15 16,-1-1 7-16,5-2 0 15,-1-1-6-15,0-1 9 16,0 6-12-16,-4 1 4 15,-1 4 8-15,1-2-8 16,-4 3 5-16,-2 3-4 16,2-3-3-16,-1-1 12 15,2 4-12-15,-4-4 6 16,0 1 0-16,3-2-5 16,-2 0 10-16,3 0-11 15,0 1 2-15,0-1 7 16,2 0-9-16,2-1 7 0,4-2-5 15,-2-2-2 1,2-4 13-16,3 0-15 0,2-3 7 16,1 0 1-16,-1 0-5 15,-4 3 8-15,-1 5-9 16,-6 2 2-16,0-2 10 16,1 1-11-16,-1-3 5 15,4-5-2-15,7-4-7 16,0-3 15-16,1 0-14 15,1-1 6-15,1-2 4 16,0 3-8-16,0-3 7 16,0 6-8-16,-9 4 2 15,1 6 10-15,-3 1-10 16,-3 3 8-16,-1-1-4 16,0 1 2-16,5-7 11 15,-1-2-18-15,0-2 7 16,2-4 1-16,5-4-5 15,2-6 15-15,-1 1-10 16,1-2-7-16,-2 1 8 16,4-1-8-16,-5 2 5 15,1 2 1-15,-1-1-9 16,0 2 13-16,-1-1-9 16,-4 3 1-16,0 0 8 15,-1 0-11-15,-1-1 11 16,3 4-5-16,-1-3-5 15,0-1 13-15,2 1-13 16,-3 2 5-16,-1-3 0 16,4 3-6-16,0-4 10 15,-3 4-8-15,1-4 0 16,4-1 7-16,0-1-8 16,-2-1 1-16,2 2 5 15,1 0-8-15,0-4 11 0,0 6-11 16,0 0 4-16,-1 1 3 15,-1 2-4-15,-1 1 7 16,-2 2-8-16,-1-3-1 16,3 2 12-16,1-1-12 15,-1-5 6-15,2 5 1 16,-2 2-12-16,3 0 18 16,-2-3-9-16,2 0-3 15,0 0 7-15,3-2-8 16,2-3 6-16,0 0-4 15,0 0-2-15,0 5 11 16,0 3-8-16,-3 2-1 16,-1 4 3-16,-1 1-5 15,-1 1 13-15,-3 6-8 16,0 0 4-16,-1-3 2 16,1 2-7-16,-1-1 5 15,1-1 1-15,2-7 1 16,7-4 5-16,0-1-19 15,0-1 8-15,0 3 2 16,0 5-6-16,2 1 9 16,0-2-6-16,3 1 3 15,-2-2 5-15,0 0-12 16,1-3 8-16,-1 4-3 16,-2-2-6-16,-1 3 20 15,0-5-8-15,1 2 2 16,1-1-4-16,3-2-4 0,-1 6 8 15,-1 2-10-15,-2 1 11 16,2-2 17-16,0 0-21 16,1 2-5-16,1 0 0 15,2-1-7-15,1 5 20 16,-2-1-16-16,0 4 5 16,-1 0 2-16,0-2-9 15,4 2 12-15,-2 1-6 16,-1 0-3-16,1-1 12 15,4-3-14-15,1 0 5 16,2 1 1-16,0-2-9 16,1-3 13-16,0 2-10 15,2-4 2-15,0 0 4 16,4-5-6-16,2-5 7 16,0-4-7-16,6-2-1 15,-2-3 11-15,-1 1-10 16,0 1 4-16,-1-2 1 15,-5 4-6-15,0 0 11 16,-7 0-10-16,3 0 0 16,-4-1 8-16,-2-1-8 15,-3-1 6-15,-4 3-4 16,3-5-3-16,-2 2 13 16,2 0-14-16,-3 2 6 15,-1 1 2-15,1 0-5 16,2 4 7-16,-2 0-8 15,0 2 1-15,0 1 7 16,1 0-8-16,1 2 4 16,1 0-2-16,2 2-3 15,0 2 13-15,-1-3-14 16,2 3 5-16,-3 1 2 0,1-3-4 16,2 2 7-16,-5-4-8 15,3 0-1-15,1-1 12 16,-1 4-14-16,3 8 7 15,-4 2 0-15,-1 7-7 16,2-2 18-16,3 2-12 16,-2 0 1-16,2-7 1 15,4 0-5-15,0 3 7 16,-2 2-6-16,-1-2-2 16,-1-5 15-16,0-2-10 15,1-1-1-15,-1-7 1 16,6 3-6-16,-5 3 13 15,1 1-10-15,0-1 2 16,0 1 5-16,0 0-9 16,2-3 6-16,3 2-3 15,-5 3-3-15,0 0 12 16,4-3-7-16,-1-2-1 16,-5-4 5-16,8-3-9 15,-1-2 7-15,3-1-4 16,-3 2-4-16,2-3 14 15,1 1-15-15,-5-6 10 16,2 0-4-16,-4-3-5 16,4-2 14-16,-1 0-14 15,1 0 7-15,1 0 4 16,-1 0 10-16,1 0-7 16,0-5-9-16,-1 2-2 0,-4-1 10 15,5 1-13 1,-7-1 10-16,0 3-6 0,1-2-6 15,0 1 20-15,1-2-19 16,-2 0 7-16,3 1 3 16,-1-2-6-16,3 0 9 15,-2 1-8-15,0 0-5 16,1-1 15-16,-2-1-15 16,2 1 10-16,-2 0-1 15,0-3-10-15,1 1 14 16,-6 1-7-16,2-2-1 15,-3 1 3-15,-1-1-2 16,2 1 4-16,-1-1-7 16,-2-1 0-16,0 0 10 15,1-1-12-15,0-1 8 16,-1 1-4-16,1-1-3 16,-1-2 11-16,2 2-10 15,-3-1 0-15,2 2 8 16,-1 0-8-16,-2 2 5 15,0 0-3-15,-1 1-4 16,0-1 13-16,0 5-12 16,-1-3 5-16,1 2 1 15,-1 1-4-15,-1-2 8 16,0 0-9-16,0 0 1 16,0-2 8-16,0 2-9 15,0 0 4-15,0-1-1 16,0 2-6-16,0-1 15 15,0-1-13-15,0 0 4 0,0 3 3 16,0-3-7 0,0 2 9-16,0 0-8 15,0 0 0-15,0 1 10 0,0 1-11 16,0 1 5 0,0 0 1-16,0-1-7 0,0 1 16 15,0 1-16-15,0-3 3 16,0 3 6-16,0-4-8 15,0 3 8-15,0-2-5 16,0 1-4-16,0 0 15 16,-1 0-14-16,-1-1 4 15,1 3 1-15,-1-2-6 16,0 1 14-16,0 0-14 16,1-1 3-16,-2-1 6 15,-3 0-7-15,3 1 8 16,0-2-8-16,0 0-3 15,1 0 16-15,-1 1-17 16,-1-1 8-16,4 1 1 16,-2 1-5-16,0-1 9 15,1 1-10-15,1 2 1 16,0-2 8-16,-2 1-9 16,2-1 6-16,-1 0-3 15,1 1-4-15,-3-2 15 16,3 2-16-16,0-2 6 15,0 3 3-15,0 0-6 16,0 0 8-16,0 0-8 16,-1-2-1-16,1 0 11 15,0 2-12-15,-2-1 6 0,2 0-1 16,0-1-5 0,0 1 14-16,0 0-13 0,0 1 5 15,0 0 0-15,0 0-5 16,0 0 8-16,0-2-6 15,0 0-2-15,-1-1 11 16,1 1-11-16,0-2 4 16,0 1 1-16,0-2-6 15,0 3 12-15,0 0-10 16,0 1 4-16,0-2 0 16,0 3-4-16,0 0 7 15,0 0-5-15,0 0-4 16,0-2 13-16,0 2-10 15,0-1 3-15,-1 0-2 16,1 0-3-16,0-2 12 16,0 2-13-16,0-1 4 15,0 1 5-15,0-1-8 16,0 2 6-16,0 0-2 16,0 0-6-16,0 0 14 15,0 0-12-15,0 0 5 16,0 0 2-16,0 0-6 15,0-1 8-15,-2 1-8 16,1 0 0-16,1-3 8 16,0 2-6-16,-3-1 0 15,3 0 2-15,-3-1-7 16,0 0 14-16,1 2-12 16,-1-2 4-16,0 0 3 15,2 1-7-15,0-1 9 16,-5 0-8-16,2 1 0 15,1-2 9-15,-2 1-10 0,0 1 5 16,-1-2 0-16,0 1-7 16,0 0 14-1,1-3-11-15,-2 0 1 0,-3-1 5 16,4-3-6-16,-5 0 7 16,2-1-6-16,-2-2-2 15,0 4 10-15,-2-4-9 16,0 1 4-16,1 0 0 15,-2 0-5-15,3-2 10 16,-1-1-8-16,-2 1 0 16,4 0 5-16,-4 0-6 15,7 1 5-15,-5 1-3 16,4 0-3-16,-3 2 12 16,4 0-12-16,-3 0 5 15,1-2 1-15,1 2-5 16,-4-4 8-16,4-1-8 15,-1-1 0-15,1-1 8 16,-1 2-9-16,1-2 6 16,0 3-2-16,-1-1-5 15,0-2 13-15,1 5-12 16,2-2 4-16,-3-2 3 16,4 3-6-16,-1-1 7 15,0-1-7-15,-2-2 0 16,2 1 9-16,0 0-9 15,-2-1 4-15,3 0-1 16,2 1-6-16,-3 1 14 16,5 0-12-16,1-1 3 15,0 3 4-15,0-2-7 16,0-1 8-16,0-1-6 16,0-1-2-16,0 2 11 0,1-3-11 15,5 2 5-15,0-4 0 16,-2 2-7-16,3-2 15 15,3 0-14-15,0 1 2 16,3 0 6-16,0-1-6 16,2 2 5-16,1-3-4 15,0 3-3-15,-1 2 12 16,1 1-12-16,1 3 6 16,0-1 0-16,1 4-6 15,4-1 10-15,2 0-8 16,3-1 0-16,0 0 8 15,-1 2-9-15,4-1 6 16,0 1-2-16,-2 1-3 16,-1 0 9-16,-2 2-11 15,-2 2 5-15,-3-1 2 16,0 2-6-16,-3 0 8 16,1 2-7-16,-1-3-1 15,-1 2 10-15,6-4-11 16,-2 2 7-16,3-4-2 15,0 3-5-15,0 1 13 16,-1 1-12-16,-2 3 2 16,-2 1 6-16,-2 0-9 15,-2 0 10-15,-2 1-9 16,-4 8-1-16,2 0 12 16,-2 4-11-16,-1 0 5 15,0-3 0-15,1 4-7 0,2 0 15 16,0-3-12-1,2 5 1-15,0 0 5 0,1 1-5 16,-1-2 6 0,-2 3-4-16,2-1-7 15,-3 3 14-15,0-3-10 0,-1 3 4 16,-5 1 0-16,-2 2-5 16,1 2 12-16,0-2-12 15,-2 1 3-15,0 0 5 16,1-4-8-16,1-1 6 15,-2 0-1-15,3-2-9 16,-2-1 17-16,2-1-15 16,0 0 6-16,-1 0 3 15,2 0-8-15,1 3 11 16,0-3-11-16,-2 2 0 16,1 0 10-16,0 2-9 15,1 0 5-15,-2 1 0 16,-3 1-7-16,0 1 16 15,0 3-14-15,0-1 4 16,0-2 3-16,0 2-6 16,0 0 8-16,0-2-9 15,0 0 0-15,0 0 12 16,0 0-13-16,4-4 7 16,-1 2-2-16,0 1-6 15,-1 1 16-15,-2 5-15 16,2 2 5-16,-2-2 3 15,3 0-5-15,-3-1 7 16,0 0-9-16,0-5-1 16,1-1 14-16,1-1-13 15,-2-1 4-15,0-4 2 16,1-1-8-16,-1 1 14 0,0-2-10 16,0-2 1-16,0 2 6 15,0-2-8-15,0-2 7 16,0 1-6-16,-1-2-4 15,-2 0 15-15,1-2-14 16,1 2 6-16,-2-2 1 16,2 3-7-16,-4 1 12 15,1-1-10-15,0 2 0 16,1 1 8-16,1-1-8 16,-2-1 5-16,4 1-3 15,-1 1-5-15,1-1 15 16,-2 0-14-16,1 3 6 15,-2-1 2-15,3-1-6 16,0 7 8-16,0 3-8 16,0 3 0-16,0 1 10 15,0 1 0-15,0 1-1 16,0 1-5-16,3-2-9 16,4-1 18-16,2-1-14 15,3 3 15-15,0 0 1 16,1 0-15-16,2-5 7 15,0 2-1-15,1 1-6 16,1-1 12-16,0-1-14 16,3 2 7-16,0-4 0 15,-1 1-9-15,1-2 16 16,1-4-12-16,0 0 3 16,3-3 2-16,-2-1-4 15,0 0 6-15,-1 1-5 16,-1-1-3-16,0 0 11 0,-2-2-11 15,-1-1 5 1,-2-4 1-16,2 0-7 0,-2-3 13 16,2-2-11-16,-4 0 1 15,7 0 7-15,-2 0-8 16,-1-5 7-16,1-2-4 16,-2-2-6-16,2 0 14 15,-1 0-12-15,0-1 6 16,-1 1 0-16,5-1-6 15,-1 1 10-15,-1-1-9 16,1-1 1-16,0 0 7 16,2-1-8-16,1 0 6 15,-3-2-2-15,3 2-7 16,-1-1 15-16,-2 2-13 16,-3-2 4-16,1 1 3 15,5-1-6-15,-4-3 9 16,4-1-9-16,1-3-1 15,2-1 12-15,0 2-12 16,0 0 7-16,-4 3-3 16,0 0-8-16,-2 2 19 15,-3 2-18-15,-1 2 6 16,-3 1 4-16,0-2-5 16,0 4 5-16,0-4-7 15,3 2 0-15,-3-2 12 16,4-1-13-16,-1 0 6 15,0 2 1-15,1-2-8 16,-1-3 15-16,3 1-12 16,-6 0 2-16,2-1 3 15,-3 3-4-15,-3 1 6 16,1 1-6-16,-4 2-2 0,0-2 14 16,-1 1-15-1,0-2 6-15,-1-1 2 0,-2 0-7 16,-2-2 13-16,0 0-12 15,0-1 1-15,0-5 6 16,0 2-6-16,-2-1 4 16,-5 2-4-16,0 1-4 15,1-1 15-15,1 5-14 16,1-1 6-16,0 2 0 16,-2 1-5-16,2 0 10 15,-2-1-10-15,-2 1 1 16,3-1 9-16,-5 0-12 15,2-1 6-15,-1-2-3 16,-1 1-4-16,2 1 16 16,-2 2-13-16,-1 1 3 15,-1 2 3-15,-1 2-4 16,0 2 6-16,-2-1-9 16,0 3-3-16,-2 0 6 15,0-1-6-15,-1 1 7 16,2-2-1-16,-4-2-4 15,2 1 14-15,-2-1-11 16,0-2 5-16,-1-3-2 16,1 0-1-16,-1 1 4 15,3-1-4-15,0-2-5 16,-1 3 11-16,3 1-8 16,-1-1 3-16,1 1 2 15,-2 0-7-15,2 0 12 16,-3-2-11-16,-1 2 3 0,2-2 4 15,-5 0-6 1,-2-3 6-16,0 3-5 0,1-3-3 16,-2 1 12-16,3-2-11 15,3 2 4-15,1 1 2 16,3-1-6-16,3-2 10 16,0 2-9-16,1-2 0 15,2-1 8-15,-1-2-9 16,2 2 5-16,-1-1-1 15,-1-3-5-15,2 0 13 16,0-1-12-16,1 0 4 16,2-4 2-16,1 1-6 15,5-2 8-15,0 0-8 16,0-1 0-16,0 2 10 16,0-3-11-16,5 1 8 15,2 1-5-15,1-3-4 16,3 1 12-16,-2-1-17 15,2 0 7-15,0 1 3 16,0-1-6-16,0 3 7 16,1-1-4-16,2 2-4 15,-1 4 4-15,3 1-16 16,-3 2 12-16,4-2-2 16,-2 3-9-16,3 1 11 15,-1 4-9-15,-1-1 8 16,3 1 6-16,2 1-3 15,2 2 9-15,0 0-5 16,-1-1-3-16,4 3 11 16,-3 0-13-16,0 1 3 15,-1 1 4-15,1 1-10 16,-3 2 13-16,0 1-6 0,-4 0-1 16,1 0 6-16,1 0-8 15,-4 1 5-15,-1 5 2 16,3 0-8-16,-4 3 6 15,3 0-14-15,-2 2 2 16,2 1 1-16,2-4-5 16,-1-1 10-16,0-1-11 15,-3-2 8-15,1 0 10 16,-3-1-5-16,0 1 6 16,-3 0-1-16,0 2-5 15,-2 2 12-15,1 1-10 16,0-1 5-16,0 0-1 15,1 3-3-15,0-1 5 16,1-1-5-16,-2 1 0 16,2 0 7-16,1-1-9 15,-5-1 5-15,3 0 1 16,-2 3-7-16,1-2 14 16,0 1-9-16,-1-1 3 15,0 2 3-15,-2-2-6 16,3 3 6-16,-1-4-7 15,-3 1-3-15,1-1 10 16,0 1-9-16,-2-1 6 16,1 0 1-16,0 1-6 15,-3 2 14-15,4 0-10 16,-2 1-2-16,2 2 4 16,-2 0-4-16,3 1 4 0,-2-1-5 15,2 3-3 1,-1 0 12-16,1 0-11 0,-3 1 5 15,3 1 0-15,-3 0-4 16,1 1 10-16,0 1-9 16,-2 1 0-16,1-2 7 15,-1-2-4-15,-1-1 9 16,2-4 1-16,0-2-6 16,0-3 6-16,1 0-10 15,1-2 0-15,2-1 1 16,-2 0-5-16,2 2 6 15,-3 1-5-15,3 2 0 16,-1-1 10-16,-2 1-6 16,0 1 6-16,1-3-2 15,1 0-9-15,1-2 13 16,1 3-14-16,3-1 4 16,-1-1 4-16,4 1-7 15,-3 2 10-15,4-2-10 16,-1 1 2-16,-1-2 9 15,-1-1-11-15,1 0 3 16,-2-2 1-16,3-2-7 16,0 0 14-16,0 0-11 15,3-2 14-15,1 0 8 16,2 0-21-16,1 2 14 16,1 0-12-16,3-2 2 15,-1 0 10-15,3 0-14 16,-3 0 20-16,1 0-14 15,0 0-8-15,-4 0 11 0,0-4-4 16,-4-2-2-16,2-3 2 16,-1 2-6-16,0-5 9 15,-4 2-1-15,3-2-6 16,-3-3 11 0,0 3-15-16,-6 0 10 0,2 0-1 15,-3-3-7-15,0 1 12 16,-1-1-9-16,1-3-1 15,0-2 6-15,0 1-11 16,4-2 10-16,0-2-7 16,0 1-3-16,1 0 14 15,2-1-15-15,1 2 10 16,0-3-4-16,0 3-3 16,-2-1 11-16,0-2-12 15,-1-1-1-15,-1 0 11 16,-1 2-7-16,-1-3 0 15,-2 0 3-15,0 1-9 16,-5-2 17-16,1-2-18 16,1-2 8-16,-2-1 3 15,2-1-8-15,0-3 11 16,4-3-11-16,-4-3 2 16,3 0 10-16,-2 2-12 15,-1-3 5-15,-2 6 1 16,1-2-6-16,-2 1 14 15,0 1-13-15,0-2 4 16,-2-3 2-16,-2-2-4 16,1-5 7-16,0 3-9 15,3-5 1-15,0-2 10 0,0-2-11 16,0 1 5 0,7-2 1-16,5 2-8 0,-1 2 15 15,3-2-12-15,3 1 1 16,0-2 9-16,8-8-12 15,2-5 11-15,6-8-8 16,2-5-7-16,4-6 18 16,3 1-17-16,-2 5 8 15,2 3 1-15,0 11-8 16,3 4 12-16,-2 0-8 16,2 7 1-16,1-1 5 15,4 0-4-15,3-3 4 16,3-1-4-16,3 4-4 15,-2-2 13-15,0 7-12 16,-4 0 5-16,-6 6 2 16,-1 3-11-16,-4 2-14 15,1-2-18-15,-4 2-26 16,3-3-33-16,-3-3-73 16,-9-9-168-16</inkml:trace>
  <inkml:trace contextRef="#ctx0" brushRef="#br0" timeOffset="17444.75">3434 7125 654 0,'0'0'64'16,"0"0"-10"-16,-32 91 25 15,21-40-9-15,2 13-21 16,0 4 8-16,2 10-19 15,3 6-4-15,-3 8-5 16,-4 4-20-16,-1 1 9 16,1-4-16-16,1-7 2 15,2-13 0-15,5-11-10 16,3-19 2-16,0-15-73 16,0-12-54-16,0-10-76 15,0-6-167-15</inkml:trace>
  <inkml:trace contextRef="#ctx0" brushRef="#br0" timeOffset="17814.37">3156 8073 625 0,'0'0'107'0,"0"0"-54"16,0 0 25-16,0 0-8 16,0 0-36-16,-4 10-20 0,15 18-14 15,2 9 28-15,4 9 23 16,-1 3-21-16,1-3-14 16,0-3-14-16,1-10 0 15,-2-6 12-15,0-12-11 16,0-9 5-16,2-6-8 15,2-12-1-15,5-22 30 16,0-10-14-16,5-5-9 16,2-4-1-16,0 2-8 15,0 6 9-15,2 12-15 16,-3 8-30-16,0 8-71 16,-8 12-150-16,-3 5-264 15</inkml:trace>
  <inkml:trace contextRef="#ctx0" brushRef="#br0" timeOffset="19285.8298">24333 7195 685 0,'0'0'67'15,"0"0"14"-15,-38 37-18 16,26-2-20-16,-1 12 18 16,-1 9-12-16,0 10-16 15,0 10 6-15,-5 8-11 16,-1 9-16-16,-2 1 20 15,-4 2-18-15,5-5-4 16,-1-9-2-16,6-14-11 16,3-15 1-16,6-12-67 15,1-13-55-15,-3-13-66 16,1-3-143-16</inkml:trace>
  <inkml:trace contextRef="#ctx0" brushRef="#br0" timeOffset="19695.1089">23903 8100 626 0,'0'0'110'0,"0"0"6"16,0 0-35-16,0 0-1 15,0 0-31-15,0-5-49 16,3 27 19-16,3 9 13 16,1 3-22-16,3 3 10 15,-1 1-20-15,1 1 5 16,3-6 7-16,-3-1-5 16,3-8 8-16,0-8-11 15,4-10-5-15,5-6 13 16,10-7-14-16,8-17 11 15,9-11-1-15,6-5-13 16,6-4 17-16,-4 1-11 16,-3 2 6-16,-8 7 7 15,-6 6-11-15,-8 5 2 16,-8 8-6-16,-6 10-9 16,-6 5-46-16,-12 0-134 15,0 5-198-15</inkml:trace>
  <inkml:trace contextRef="#ctx0" brushRef="#br0" timeOffset="21282.09">13921 8254 749 0,'0'0'36'0,"0"0"0"16,0 0 13-16,0 0 44 15,0-14-28-15,0 14-27 16,0 0-9-16,2 0-18 16,6 0 12-16,4 10-6 15,0 2-9-15,5 3 22 16,-4-2-18-16,7 1 5 16,1-4 1-16,1-4-5 15,9-6 14-15,9-6-1 16,8-22 8-16,11-13 2 15,6-12-21-15,7-8-6 16,0-6-5-16,5-1-14 16,-2-1 5-16,0 0-92 15,-6-3-58-15,-4-4-329 16</inkml:trace>
  <inkml:trace contextRef="#ctx0" brushRef="#br0" timeOffset="29853.41">6391 3873 609 0,'0'0'67'0,"0"0"-41"0,0 0 6 15,0 0 18-15,9 1-24 16,-4 5-6-16,6 6 66 15,0 2-27-15,5 4-8 16,2-1-13-16,0-1-14 16,5-2 22-16,-1-5-24 15,4-5-3-15,9-4 1 16,8-20 13-16,10-20 10 16,9-14-27-16,12-14-11 15,8-10 5-15,6-5-25 16,0 0-75-16,-5-2-128 15,5 3-309-15</inkml:trace>
  <inkml:trace contextRef="#ctx0" brushRef="#br0" timeOffset="31125.55">13495 3609 227 0,'0'0'6'15,"0"0"107"-15,0 0-66 16,8-24-11-16,-4 16 14 16,-4 4 14-16,1-1-7 15,-1 3-17-15,3 0-7 16,-3 1-15-16,0 0-3 16,0 1-1-16,0 0-9 15,0 0 1-15,3-2-8 16,-3 2 2-16,3 0 16 15,0 0 6-15,0-1 4 16,-3 1-11-16,5 0-7 16,0 0 23-16,-2 0-9 15,4 0-5-15,0 0-4 16,0 0-5-16,1 3 9 16,1 3-12-16,-1 0-1 15,1 0 10-15,2 3-3 16,-4 2 5-16,3 1-6 0,1 1-2 15,0 1 12-15,-1-1-14 16,3-1-3-16,5-4 2 16,4-8 0-16,12 0 14 15,15-23-7-15,14-17 2 16,18-19 7-16,16-11-15 16,7-8 1-16,0-5-5 15,-3 1-7-15,-12 4 13 16,-13 10-32-16,-16 8-28 15,-8 6-30-15,-10 7-41 16,-7 7-68-16,-8 4-99 16</inkml:trace>
  <inkml:trace contextRef="#ctx0" brushRef="#br0" timeOffset="37533.83">22185 3284 468 0,'2'-4'21'16,"0"1"-19"-16,1 3 29 16,1-3 15-16,0 2-12 15,3 1 5-15,3 0 8 16,0 0-1-16,3 0-4 15,1 4-14-15,-1 15 8 16,6 6 10-16,-3 6-9 16,0 9 4-16,0 3-16 15,-2-4 19-15,-4-4-11 0,3-10-16 16,4-10 2 0,9-12-16-16,10-5 2 0,18-31 32 15,14-18-5-15,17-19-12 16,12-22-15-1,9-7-10-15,3-1 18 0,-4 7-19 16,-8 15-1-16,-15 15-22 16,-11 19-23-16,-18 20-62 15,-18 12-172-15,-18 8-250 16</inkml:trace>
</inkml:ink>
</file>

<file path=ppt/ink/ink5.xml><?xml version="1.0" encoding="utf-8"?>
<inkml:ink xmlns:inkml="http://www.w3.org/2003/InkML">
  <inkml:definitions>
    <inkml:context xml:id="ctx0">
      <inkml:inkSource xml:id="inkSrc0">
        <inkml:traceFormat>
          <inkml:channel name="X" type="integer" max="3123" units="cm"/>
          <inkml:channel name="Y" type="integer" max="1769" units="cm"/>
          <inkml:channel name="T" type="integer" max="2.14748E9" units="dev"/>
        </inkml:traceFormat>
        <inkml:channelProperties>
          <inkml:channelProperty channel="X" name="resolution" value="100.90469" units="1/cm"/>
          <inkml:channelProperty channel="Y" name="resolution" value="101.60827" units="1/cm"/>
          <inkml:channelProperty channel="T" name="resolution" value="1" units="1/dev"/>
        </inkml:channelProperties>
      </inkml:inkSource>
      <inkml:timestamp xml:id="ts0" timeString="2021-11-18T07:48:27.226"/>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1" timeString="2021-11-18T07:48:42.111"/>
    </inkml:context>
    <inkml:brush xml:id="br1">
      <inkml:brushProperty name="width" value="0.05292" units="cm"/>
      <inkml:brushProperty name="height" value="0.05292" units="cm"/>
      <inkml:brushProperty name="color" value="#00B0F0"/>
    </inkml:brush>
  </inkml:definitions>
  <inkml:trace contextRef="#ctx0" brushRef="#br0">6991 14204 0,'0'0'0,"0"0"15,0 0 1,0 0-16,0 0 15,0 0 1,65-65-16,-11 12 31,-11 10-31,1 10 16,-1 1-16,1 0 16,-12 10-1,1 1-15,-1-1 31,1 0-31,-1 1 16,12-1 0,-1 1-16,-10-1 31,-1 1-31,1-1 16,-12 1-16,1-1 15,0 1 1,-1 10-16,-10 0 15,0 0 1,0 1 0,11-1-1,-1 0-15,1-11 16,0 1-16,-1-1 16,12-10-1,10 0 1,1-1-1,-1 1-15,11-22 16,0 0 0,1 1-1,-1-12 1,11 0-16,0 1 16,11-1-16,-11 1 15,11-1 1,0 0-16,-11 11 31,0 1-31,-11-1 16,11-11-1,-11 11-15,22-10 16,-11 10 0,1 0-1,-12 0-15,0 0 16,0 11-1,0-11-15,1 1 32,-12-1-32,22-11 15,0 11 1,0 0-16,0 1 16,-11 10-16,12-11 15,-1 0 1,-11 11-1,22-22 1,0 11-16,0 0 16,-11 1-1,0-1 1,0 11-16,0 0 16,-11-11-1,11 0-15,11-11 16,0 1-1,-11-1-15,0 11 32,0 0-32,0 1 15,0-1 1,0 0-16,11-11 16,0 1-16,-11 10 31,0 0-31,0 0 15,0 0 1,-10 11-16,10 0 16,21-11-1,-20 11 1,-1-11-16,0 1 16,11-12-1,-11 0-15,11-10 16,21 0-1,1-1 1,-22 1 0,10-1-16,23-21 15,-12 11-15,23-11 16,-23 11 0,1 0-1,0 0 1,10-11-16,11 0 15,-21 11 1,-1 0-16,1 10 16,10-20-1,1-1 1,-1-11-16,1 11 16,-12 0-1,23 11-15,-1-11 31,-21 0-31,-1 0 16,1 22 0,-22-1-16,43-10 15,-21 11-15,-23 10 32,-9 1-32,9-1 15,-9 11 1,-23 11-16,0 0 15,1 0 1,-12 21 0,-10 1-1,-11 10-15,0 0 16,-1 1-16,1-1 16,-11 0-1,0 0 1</inkml:trace>
  <inkml:trace contextRef="#ctx1" brushRef="#br0">15205 6685 0</inkml:trace>
  <inkml:trace contextRef="#ctx0" brushRef="#br0" timeOffset="16793.3674">1243 12879 0,'0'0'0,"0"0"0,0 0 16,0 0-16,98 65 31,0 10-31,-23-10 15,-9-22 1,-12-21-16,-22-22 16,1-22-16,-11 1 31,-12-33-31,1-11 16,-11 1-1,0 10-15,-11 11 31,1 10-31,10 12 16,-11-1-16,11 11 16,0 1-1,0-1-15,0 11 16,21 11 0,34 32-1,20 11 1,23 21-16,0 11 15,-22-10 1,-1 10-16,-20-22 16,-1-10-1,-22-11 1,-10-10-16,-11-1 16,-11 0-1,0-10-15,-11-12 31,-11 1-31,-21 0 16,-11-11-16,0-11 16,-1-21-1,1-11-15,0-22 32,11-32-32,10-10 15,22-1 1,11-11-16,11 12 15,11 21 1,-11 32 0</inkml:trace>
  <inkml:trace contextRef="#ctx0" brushRef="#br0" timeOffset="18582.3984">9062 16261 0,'0'0'0,"0"0"15,0 0 1,0 0-16,0 0 16,65 0-1,33 0 1,43 11-16,11-1 15,-22 1 1,21-11-16,-31 0 31,10-11-31,0 11 16,-22 0 0,-10 0-16,-22 0 15,0-10 1,-22-1-1,-10 11-15,-23 0 16,-10 0 0,0 0-16,-11-11 15,0 0 1</inkml:trace>
  <inkml:trace contextRef="#ctx0" brushRef="#br0" timeOffset="19022.1675">10309 15636 0,'0'0'16,"0"0"0,0 0-16,0 0 15,0 0 1,0 0-1,76 43-15,33 22 16,-12-11 0,-21 0-16,-11-11 15,33 21 1,-33-21 0,-22-10-1,-10-12-15,-12-10 16,1 0-16,-11 0 31,0-11-31,-11 0 16,0 10-1,-11 1-15,0 0 16,-21 10 0,-12 23-1,-21 9 1,-11 12-16,-32 32 15,-1 0-15</inkml:trace>
  <inkml:trace contextRef="#ctx0" brushRef="#br1" timeOffset="55053.9143">3846 11469 0,'0'0'0,"0"0"15,0 0 1,0 0-16,0 0 15,0 0 1,0 0-16,0 0 16,0 0-1,0 0 1,0 0-16,0 0 16,0 0-1,76 21-15,-11-10 31,11 0-31,-11 0 16,11-11 0,-11 0-16,11-11 15,0 0-15,0 0 32,0 1-32,21 10 15,-21 0 1,22-11-16,-22-11 31,-1 11-31,1 1 16,0 10-16,22 0 15,10 0 1,-10 0-16,0 0 31,-12 0-31,23 10 16,21-10-1,-33 0-15,12-10 16,-1 10 0,1-11-16,10 11 15,-10 0 1,10 0 0,-11 0-16,33 11 15,-11-11 1,0 0-16,-21-11 31,21 0-31,0 11 16,-21 0-16,-1 0 15,22 22 1,-11-12 0,-10-10-1,10 0-15,-10 0 16,21 11-1,-22-11-15,1 0 16,-1-11 0,1 1-1,32-1-15,-33 0 16,-10 0 0,10 11-16,-10-10 31,21-1-31,-21 11 15,-1 0 1,1 0-16,10-11 16,-10 0-16,10 11 15,-10 0 1,10 0 0,-10 0-1,21-10-15,0 10 16,1 0-1,10-11-15,11-11 32,0 22-32,0-11 15,11-10-15,21-1 16,-21 1 0,21-11-1,-10-1 1,0 1-16,-11 0 15,21 10 1,-21-10-16,-11 21 16,0-11-16,0 22 31,-11-10-31,22-1 16,-22 0-1,-11 11-15,11-11 16,-10-10-1,10 21 1,0 0-16,11-11 16,-11-10-1,0-1-15,76 0 16,-32 12 0,-12-1-1,88 11 1,-77 0-16,-10 0 15,21 0 1,-64 0 0,-45-11-16</inkml:trace>
  <inkml:trace contextRef="#ctx0" brushRef="#br1" timeOffset="55978.89">2230 10920 0,'0'0'16,"0"0"-16,0 0 15,0 0 1,0 0-1,-22 64 1,12 12-16,10 20 16,0-20-16,0 21 15,10-43 1,1-22 0,11-11-1,-11-10-15,21-11 16,12-11-1,-12-10-15,1-1 16,-11-10-16,-1-11 31,-10 0-31,0 11 16,-11-1 0,-11-10-16,-11 11 15,1 0 1,-1 10-1,0 1 1,-10-1-16,-1 11 16,1 0-1,-1 1-15,11 10 16,1-11 0,-1 0-1</inkml:trace>
  <inkml:trace contextRef="#ctx0" brushRef="#br1" timeOffset="56238.7518">2892 11146 0,'0'0'15,"0"0"1,0 0-16,0 0 16,-11-22-1</inkml:trace>
  <inkml:trace contextRef="#ctx0" brushRef="#br1" timeOffset="56768.4915">3206 10392 0,'0'0'0,"0"0"15,0 0 1,0 0-16,0 0 16,-43 129-1,10-32 1,12-11-16,10-10 16,11-23-1,11-10 1,-1-10-1,1-12-15,11 1 16,0-1-16,21 1 16,0-1-1,1-10 1,10 11 0,-11-1-16,12 1 15,-12-1 1,-10 1-16,-1-1 15,-10 23 1,-1-12 0,-10 11-16,-11 11 15,0 0 1,-11-11-16,-10-11 16,-12 0-1,12-21 1,-12 0-1,-10-33-15</inkml:trace>
  <inkml:trace contextRef="#ctx0" brushRef="#br1" timeOffset="57048.3172">3271 10521 0,'0'0'16,"0"0"0,0 0-1,0 0-15,65-43 16,11-11-1,22 0-15,10-10 16,-21 10 0</inkml:trace>
  <inkml:trace contextRef="#ctx0" brushRef="#br1" timeOffset="78393.1249">6980 14172 0,'0'0'0,"0"0"0,-98 150 16,12-53-1</inkml:trace>
  <inkml:trace contextRef="#ctx0" brushRef="#br1" timeOffset="79072.7662">9550 12567 0,'0'0'0,"0"0"16,0 0-1,0 0 1,65 32 0,22 22-16,10 11 15,-10 0 1,-22-12-16,-10-10 15,-1 1 1,-11-23 0,-21-10-16,0 0 15</inkml:trace>
  <inkml:trace contextRef="#ctx0" brushRef="#br1" timeOffset="79352.6121">9995 12503 0,'0'0'0,"0"0"0,0 0 15,0 0 1,0 0 0,0 0-16,-33 75 15,-10 22 1,-11 0 0,-22-11-1</inkml:trace>
  <inkml:trace contextRef="#ctx0" brushRef="#br1" timeOffset="83570.3694">9691 11900 0,'0'0'0,"0"0"0,0 0 15,0 0 1,0 0 0,0 0-16,0 0 15,0 0 1,0 0-16,0 0 15,0 0 1,0 0 0,0 0-1,11 75-15,0-21 16,0-11-16,-1 0 16,1 0-1,0 0 1,-11-11-1,0-10-15,0-11 16,0 10 0,0 1-16,0-11 31</inkml:trace>
  <inkml:trace contextRef="#ctx0" brushRef="#br1" timeOffset="85039.5728">9756 12524 0,'0'0'16,"0"0"-16,0 0 15,0 0 1,11 75-16,0-21 15,-11 11 1,0-11 0,0-11-1,0-11-15,0 0 16,0 1-16,11-12 16,-11 12-1,10 10 1,-10 0-1,0-11-15,11 11 16,0 0 0,0 0-1,-11 11-15,0 0 16,11 11 0,0-12-16,-11 12 15,21 43 1,12 21-1,-11-32 1,-12-22-16,1-10 16,0 0-16,0 10 15,11 11 1,-11-11 0,-1-21-1,1 0-15,0-11 16,-11-11-1,0-10-15,0 0 32</inkml:trace>
  <inkml:trace contextRef="#ctx0" brushRef="#br1" timeOffset="85687.5205">9149 11953 0,'0'0'0,"0"0"15,-185 0-15,55 22 32,-11-1-32,-65-10 15,76 0 1,-76 0-16,-43-11 15,108 0 1,-163 54 0,120-33-16</inkml:trace>
  <inkml:trace contextRef="#ctx0" brushRef="#br1" timeOffset="86077.3326">4887 12320 0,'0'0'0,"-141"32"16,33-11 0,-12 1-16,12-11 15,-11 10 1,-1-10-1,34 0-15,20-1 16,-20 1 0,10 0-16,11-11 15,11 0 1,-1 0 0,12 0-1,-11 0-15,0 0 16,10 0-16,12 0 15,-1 0 1,1 0 0,-1 0-1,11 0-15</inkml:trace>
  <inkml:trace contextRef="#ctx0" brushRef="#br1" timeOffset="103035.6781">9680 11943 0,'0'0'16,"0"0"-1,0 0-15,-32-97 16,10 11 0,22 32-1,0 32 1,-11 11-16,11 22 16,11 21-16,0 33 15,0-11 1,0 0-1,-11-33 1,0 1-16,0-11 16,0-11-1,0 0-15,0-11 16,0-11 0,-22-32-1,22-21-15,0 43 16,-11 10-1,11 11-15,0 11 32,0 11-32,11 22 15,0-1 1,-11 0-16,0-10 16,0-12-16,0-10 31,0 0-31,0-10 15,0-12 1</inkml:trace>
  <inkml:trace contextRef="#ctx0" brushRef="#br1" timeOffset="104554.8648">9171 11975 0,'0'0'16,"0"0"-16,0 0 31,0 0-31,-141 0 16,65 0-1,11 0-15,10 0 16,1 0-16,0 11 31,0-11-31,-1 0 16,12 0-1,0 0-15,-12 10 16,-10 1 0,0 0-1,11 0-15,-22 0 16,-11-1 0,-10 1-16,10 0 31,0 0-31,22-1 15,-11 1 1,-10 11-16,-23-12 16,12 1-1,10 0-15,11 0 16,0 0 0,-11-11-1,-21 10-15,10 1 16,11-11-1,1 0-15,-23 0 32,1 11-32,-11 0 15,-1-1-15,34 1 16,-23 11 0,-32-1-16,11-10 31,22 0-31,10 10 15,-11 1 1,-10-1-16,0 1 16,10-11-1,-10-1 1,11 1-16,10 0 16,-21-11-1,32 11-15,-11-1 16,1-10-1,10 0 1,-10 11 0,-1-11-16,11 0 15,0 0-15,12 0 16,-1 0 0,11 0-1,-11 11 1,0 0-16,11 0 15,-11-1 1,-11-10-16,-87 0 31</inkml:trace>
  <inkml:trace contextRef="#ctx0" brushRef="#br1" timeOffset="175369.4293">7067 14624 0,'0'0'16,"0"0"-16,0 0 15,0 0 1,0 0 0,0 0-1,0 0-15,0 0 16,0 0-16,0 0 31,0 0-31,0 0 16,0 0-1,0 0-15,0 0 16,0 0 0,0 0-1,76-22-15,0 1 16,-11 10 0,0-10-16,11-1 15,0 11 1,10 1-1,-10-1 1,22-11-16,-1 1 16,1-12-1,10 1-15,1 0 16,10-1 0,-10 1-1,21-11-15,-11 0 16,-21 11-1,-1-22-15,12 0 16,-1 11 0,-10-11-1,10 0-15,-10 11 16,10 0 0,1-11-1,-1 0 1,-10 1-16,-1-1 15,1-11 1,10 11-16,1-10 16,-12-1-1,12-10 1,-1-1-16,22-10 16,0-11-1,1 0-15,-1-10 16,22-1-1,-11 0 1,0 1 0,-1 10-16,1 0 15,-10 11-15,-1-1 16,0-9 0,22 9-1,-22 1 1,0 11-16,33-11 15,-22 0 1,-11-1-16,0 1 16,22 0-1,-22 11 1,0-1-16,-22 1 16,22-11-1,1 0-15,-1-1 31,-22 12-31,22-11 16,11 0 0,-11 0-16,-10 0 15,-12-1 1,22 1 0,0 11-16,-21 10 15,-1 1 1,44-23-16,-11 1 15,-11-11 1,0 11 0,44-11-1,-33 11-15,0 0 16,21-11-16,12-11 16,-22 22-1,0 0 1,32-22-1,-10 11-15,-12-21 16,44 0 0,-54 21-1,0-11-15,32-10 16,-10 10 0,-12 11-16,44-11 15,-43 22 1,-22 0-16,33-22 15,-1 11 1,-32 22 0,0 0-16,-11 10 15,-21 11 1,-12 0-16,1 11 31,-33 11-31,0 0 16,-11 10-1,-10 0-15,-12 1 16,1 10 0,-12 0-1,-10 1-15,0-1 16,-11 11 0,0 0-16,0 0 15</inkml:trace>
</inkml:ink>
</file>

<file path=ppt/ink/ink5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2:45:22.464"/>
    </inkml:context>
    <inkml:brush xml:id="br0">
      <inkml:brushProperty name="width" value="0.05292" units="cm"/>
      <inkml:brushProperty name="height" value="0.05292" units="cm"/>
      <inkml:brushProperty name="color" value="#0000FF"/>
    </inkml:brush>
  </inkml:definitions>
  <inkml:trace contextRef="#ctx0" brushRef="#br0">17310 6140 3651,'0'0'3203,"0"0"-1185,0-27-481,0 27-223,0 0 255,0 0-320,0 0-384,0 0-352,0 0-33,0 0-64,0 0 97,20 0-161,-20 0 129,0 0-65,0 0 97,18 0-97,-18 27-32,0-27-127,0 0-33,0 26 64,20-26-192,-20 27 160,21 0-127,-21-1-129,20-26 192,0 26-128,-20 2 0,19-3 0,1 2-64,0 1 64,-20-3 32,20 2 0,-20-1 32,20 0-32,-1 2 32,1-2-31,0 26-1,0-26 0,0 2-96,-1-2 128,1 1-32,-20-2-32,20 2 32,0 0 32,-20-1 64,21 1-31,-21 0-33,18-1-32,-18 0 0,20 0-96,1 1 96,-21 0-96,20 1 96,0-3 0,0 2-64,-20 25 64,19-24-64,-19-2 64,20 0-32,0 0-96,-20 0 64,20 2 32,0-28-31,-20 26 31,19 0 0,1 0-96,-20 1 96,20 0 64,-20-27-96,20 26-32,-20 1 64,20-2 0,-20 2-96,19 0 0,-19-1 128,20 1-192,-20 0 96,0-1 96,20 0 0,-20 2-96,20-3 96,-20 30-128,0-30 64,21 2-32,-21 25 0,18-24 32,-18 24-64,20-26 128,-20 1-160,21 26 128,-21-26-32,0-2-32,0 2 0,20 0 0,-20-1 0,0 1-64,20 1 96,-20-3-64,18-25 64,-18 26-96,21 2 0,-21-28 0,20 25 64,-20-25-32,20 28 32,-20-28-64,20 0 32,-20 0 64,19 0-128,-19 0-192,20 0 192,-20 0 96,20-28 0,0 28-33,-20-25 33,20 25-96,-1-28-64,-19 2 0,20 26 192,0-25-192,-20-3-32,0 1-32,20 1 416,-20-1-160,0 0-32,0-25 0,0 26 32,21-1-32,-21-26 0,0 1-32,0 24 96,0-24-128,18 0 96,-18-3-96,0 30 128,0-29-128,0 28 256,20-28-384,-20 1 224,0 26 32,0-25-96,20-1 64,-20 0-96,0 1 256,0-2-320,0 28 256,0-26 0,0-3-32,0 30-64,0-27 96,0 24-64,0-26-32,0 28-32,0-26 32,0-2-64,0 1 96,0 26-128,0-25 96,0-2 0,0 2 1,0 0 31,0 24 0,0-24 160,0 25-192,0 2 128,0-3-192,0-24 128,0 24-128,0-24 64,0 25-64,0-26 96,0 26 0,0-25 0,0 25-352,0-26 704,0 26-352,0 1-96,0-26 64,0 24-32,0 2 64,0-2 1,0-24 63,0 24-128,0-24 32,0 0 0,0-1 0,0 0-32,21-27-32,-21 28 64,0-2-96,0-24 128,0 24-160,20-26 128,-20 27 0,0 0 0,0-1-96,0 2 128,0 0 32,0-28-160,0 27 32,0 0-128,0-27 224,20 28-64,-20-2-64,0 1 32,0 1-32,19-28-65,-19 27 65,0-27-32,20 1 32,-20 26 32,20 1 0,-20 25-32,0-26 160,0 26-96,20-26-32,-20 27 0,0-27 0,20 26-32,-20-1 96,19-24-128,-19-1 64,20 26 32,-20 1-32,20 0 32,-20 0-32,20-28 64,-20 28 64,0-1-224,20 27 128,-20-25 32,0-2-32,19 0-160,-19 27 0,20-26-1,-20-1-31,20-1 160,-20 28 0,0 0 0,20-25 32,-20 25 32,0 0 0,0 0-32,0 0-96,0 0 32,0 0 32,21 0-352,-21 0 512,0 0-256,0 0 160,0 0-64,18 0-128,-18 0 160,0 0 0,0 0 0,0 0 0,0 0 96,0 0-192,0 0 192,0 0-289,20 0 290,-20 0-97,0 0 0,0 0 0,0 0 96,0 0-192,0 0 128,0 0-32,0 0 32,20 0 0,-20 0-128,0 0 96,0 0 0,0 0 32,0 0-97,0 0 1,0 0 64,0 0 97,0 0-97,21 0-33,-21 0 33,0 0 0,0 0 97,0 0-161,0 0-1,20 0 65,-20 0-32,0 0-32,0 25 64,0-25-32,18 0 128,-18 0-192,0 0 96,21 0 0,-21 0 0,0 0 0,0 28 0,20-28 96,-20 0-160,0 0 96,20 0-32,-20 0 0,0 0-32,0 27 32,20-27 0,-20 0 32,0 0 0,0 0-96,0 0 32,0 0 32,0 26 0,19-26 32,-19 0-64,0 0 32,0 0-64,0 27 64,0-27 32,20 0-64,-20 27 160,0-27-288,0 0 256,20 25-160,-20-25 128,0 27-32,0-27-64,0 26 0,20-26 64,-20 27-64,0-27 32,0 0 0,0 27 64,0-27-128,20 0 96,-20 0-32,0 26 32,0-26-64,19 26 32,-19-26 0,0 0 0,0 26 96,0-26-224,20 27 160,-20-27-32,0 0 32,0 28-32,20-28 32,-20 0-96,0 25 96,0-25-64,20 27 64,-20-27 0,0 25-96,0-25 96,20 0-32,-20 0 32,0 28-32,0-28 0,19 0 32,-19 27 0,0-27-96,20 0 128,-20 27-128,0-27 64,20 0 0,-20 0 32,21 26-64,-21-26 0,0 0 64,20 0 97,-20 26-226,0-26 129,20 0-64,-20 0 32,0 26 0,18-26-32,-18 0 64,21 27-32,-1-27 32,-20 0 0,20 0 97,-20 0-225,20 0 160,-20 0-96,19 0 96,1 27-64,-20-27 0,20 0 0,0 0 0,19-27 0,-19 27 0,0 0 32,0-27 0,0 27 32,-1 0-64,1-26-32,0 26 64,21-26 0,-23 26-64,2 0 64,1-26-32,19 26-32,-21-27 96,21 27-64,-20-27-64,0 27 128,-1-28 0,1 28-64,20 0-64,-40-25 0,39 25 128,-19-27-96,0 27 192,0-25-224,1 25 64,17-28 0,-17 1 0,-1 27 0,0-26-64,0 26 192,-1-26-192,1 26 160,0-26-128,0 26 128,0-27-64,-1 27 0,1-27 64,0 27-128,-20-26 128,20-1 32,0 2-128,-20 25 0,19-27 32,-19 0-64,20 1 96,0 26-96,-20-27 64,20-1-64,1 3 64,-3-1-64,-18 26 0,20-26 128,1-1-192,-21 27 192,20-28-160,0 3 96,-2-2-32,3 0 0,-21 2 0,20 25 32,0-28 65,0 1-65,-1 2 32,1 25-64,0-27 128,0 1-64,0-1-64,-1 0 32,1 1-32,0 0 96,0 0-64,1-1 32,-21 27 64,20-27-192,-2 2 256,2-3-288,1 3 192,-1-3-96,0 2 64,-1 1 128,1-3 1,0 1-129,0 1 416,0-1-480,-1 0 64,1 2 32,-20-2-160,20 1 64,0-1-96,0 0 256,-1 27-288,1-26 160,0 0 0,0 0-32,1 26 32,17-27-128,-18 0 128,1 1-64,-1 26 32,-2-27 64,3 27-32,-1-25-64,0 25 32,0-27-32,-1 27 32,21-28 32,-20 3-32,19-3 0,-19 2 0,20 1 0,-20-3 0,1 28 0,17-27 32,-17 27-128,-1-26 32,0 26 0,-2-27 0,-18 27 64,21-27 64,-1 27-96,20 0-128,-21-25 192,1 25-64,0 0-32,0 0 64,-20 0-128,20 0 64,-20 0 0,19 0 0,1 0 128,-20 25-96,20-25 64,20 27-96,-21-27 96,1 27-129,0-27 97,1 26-96,-21-26 128,20 27-64,-20-27 32,18 0 0,2 28 0,-20-28 0,21 0-32,-21 25-32,20-25 128,-20 26-192,20-26 128,-20 28-32,0-3 32,19-25 32,-19 28-32,20-1 0,-20-27 0,20 25-32,0 2-32,0-1 64,-20 1 32,19 0-32,-19-1 64,20-26-192,-20 26 96,20 0 0,-20 1 128,20-27-192,0 27 96,-20-1-32,21 1-32,-21-27 96,18 25-64,-18 2-64,0-27 96,20 27-64,-20-27 64,20 26 0,-20-26-32,21 27 128,-1-27-448,-2 28 640,3-3-544,-1 1 224,0-26 32,0 28 32,-20-28-64,19 25 32,1-25-65,0 28 98,-20-28-33,20 25 160,0-25-256,-1 27 96,1 0 0,0-27 0,20 26 32,-21 0-64,1-26 64,0 26-64,0 1 64,-20-27-257,21 27 418,17-1-97,-17-26-128,-1 27 64,-20-27-32,20 25 32,-2-25 64,3 27-160,19-27 64,-20 28 0,19-3 64,1 2-128,0 0 128,-1-2-64,2 3 0,17-1 32,-17 25-32,-2-27 0,1 30 0,0-29 32,-1 28-32,1-2 0,-1 1-32,-19 0 96,20-1-64,-1 3 0,-19-3 32,21-27-32,-3 30 0,-17-28 32,19 25 0,-1-26-64,-19 28 64,20-28 0,-20 28-32,19-2-32,-19-26-96,0 1-481,0 26-480,-20-27-961,21 0-1313,-21-26-7111</inkml:trace>
  <inkml:trace contextRef="#ctx0" brushRef="#br0" timeOffset="1747.09">17389 6220 4228,'-21'0'2562,"21"0"-288,0 0-768,21 0-417,-21 0-705,0 0-384,20 0-192,-20 0-417,0 0 1,0 0 415,0 0 193,0 0 96,0 0 97,0 0 383,-20 0 257,20 0 224,0 0 32,0 0-224,0 0-64,0 0-1,0 0-63,-21 0-96,21-27-97,-20 27-95,2-27 159,-2-26-63,-21 26 63,21-25-255,-19-1-449,-1 0 384,1 1-352,19 24 32,-20-26-160,1 29-673,19-2-96,0 27-609,20 0-1697,-20-28-9481</inkml:trace>
  <inkml:trace contextRef="#ctx0" brushRef="#br0" timeOffset="2662.15">24436 4206 3363,'0'0'2562,"0"0"417,-20 0 32,20 0-1057,0 0-385,0 0-416,0 0-224,20 0-192,-20 0-97,0 0-287,0 0-97,0 0 288,21 0-63,-21 26-1,38 0-159,-17 26-257,19 3 32,19-3-32,-19 1-288,19 1-737,0-2-160,-19 1-961,1-26-2883</inkml:trace>
  <inkml:trace contextRef="#ctx0" brushRef="#br0" timeOffset="45336.5899">2003 2986 8263,'0'-25'897,"0"25"64,-20 0-256,20 0-129,-19 0 481,-1 0-320,-20 0-321,20-28-255,1 28-65,-21 0-32,-1 0-64,3-27 0,-3 27-32,3 0 64,-3 0-64,21 0 0,-19 0 32,19 0 0,0 27 160,0-27-64,0 0-32,1 0-64,19 0 0,-20 28 0,20-28 64,0 25-32,0 2 0,0 0-32,0 26 64,0-26-64,0 25 0,0 1 32,0 0 0,0 1-32,0 24 32,0 2-64,-20-28 32,20 28 32,0 0-32,0 0 32,0-1 0,-20 28 513,20-2-1,0 0-191,-20 27 95,20 2-128,-19-2 1,19 28-193,-20-2-32,20 1-32,0 0-32,0 27 32,-20-27 32,20 26-32,-21 1 160,1 26-192,2-27 225,-2 2-65,-1 23 64,21 2-32,-20 2 33,0-4-129,0-24-32,1 26 64,19 0-192,0-27 256,0 27-224,0-25-32,19-3 160,-19 2-64,0 25 0,0-26-32,0 2-32,0-2 128,0 1-96,0-1 1,0 0-1,0 1 0,0 0 0,0-2 96,0 2-192,0 0 160,-19-2 64,19 3 64,-20-2-128,20 1 32,0-1 0,0 2-63,-20-29 31,20 26-32,0-24 32,0-1-192,0 0 128,20-1 160,-20-24 64,0 26-288,0-28 96,20 0-32,-20 0-64,0 0 96,19-24 32,-19-30 64,0 2 33,0-28-65,0 2-64,0-28-160,0 0 224,0 0-128,0 1 0,20-27 32,-20 0 32,20 27-64,0-27 32,21 0-192,-3 0-321,3 0-608,18 0-128,1 0-961,-1 0-5285</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4:46:03.316"/>
    </inkml:context>
    <inkml:brush xml:id="br0">
      <inkml:brushProperty name="width" value="0.05292" units="cm"/>
      <inkml:brushProperty name="height" value="0.05292" units="cm"/>
      <inkml:brushProperty name="color" value="#FF0000"/>
    </inkml:brush>
  </inkml:definitions>
  <inkml:trace contextRef="#ctx0" brushRef="#br0">2279 4721 351 0,'0'0'53'0,"0"0"-2"16,0 0-4-16,1-4 14 16,-1 4 0-16,0 0-16 15,0 0-14-15,0 9-6 16,0 8 14-16,0 8-8 16,0 7-15-16,0 11-2 15,5 13-11-15,2 14 6 16,3 19-2-16,4 16-6 15,-3 15 18-15,-1 13-4 16,-7 16 4-16,-3 7 19 16,0 4-11-16,-15 0-8 15,0-2-16-15,4-12-2 16,5-17 6-16,5-23-10 16,1-16 3-16,0-20 1 0,7-17-17 15,7-17-24 1,-5-9-30-16,1-12-53 0,0-12-59 15,-4-3-62-15</inkml:trace>
  <inkml:trace contextRef="#ctx0" brushRef="#br0" timeOffset="588.87">2151 4986 447 0,'0'92'87'0,"6"20"-6"16,5 23-11-16,-5 27-39 15,-1 21 32-15,-5 14 6 16,0 15-23-16,-1-3-17 15,-6-19-10-15,5-28 18 16,2-28-7-16,2-35-31 16,16-30 7-16,1-23-14 15,1-16 7-15,-2-9-4 16,-1-7-22-16,-4-5-23 16,-2-8-47-16,-5-1-58 15,-4 0-153-15</inkml:trace>
  <inkml:trace contextRef="#ctx0" brushRef="#br0" timeOffset="1280.35">2165 4756 517 0,'0'0'6'15,"0"0"16"-15,0 0 7 16,0 0 18-16,34 108 0 15,-17-30-2-15,4 21 22 16,1 24 3-16,-1 26-36 16,-2 22 0-16,-3 13-11 15,-7 10-5-15,-8 8-1 16,-1-2 3-16,0-10 13 16,0-16-13-16,0-19-1 15,0-27-12-15,0-25-12 0,7-24 11 16,8-19-11-1,1-16-3-15,1-13-24 0,0-7-48 16,-1-9-51 0,-3-6-114-16,-3-6-232 15</inkml:trace>
  <inkml:trace contextRef="#ctx0" brushRef="#br0" timeOffset="11796.73">19069 9126 430 0,'0'0'71'16,"0"0"-14"-16,0 0-8 15,-34 24 5-15,11 0 32 16,-8 12-23-16,-10 10-26 16,-2 10 0-16,-7 8-10 15,-4 4-6-15,0 2-17 16,1-3-4-16,8-5 6 15,9-8-10-15,8-8 5 16,8-8-2-16,5-8-5 16,6-9-5-16,6-4-62 15,-4-9-55-15,-2-6-97 16</inkml:trace>
  <inkml:trace contextRef="#ctx0" brushRef="#br0" timeOffset="12219.65">18433 9646 548 0,'0'0'82'15,"0"0"-5"-15,0 0-11 16,0 0-6-16,0 0-25 16,-21 80 2-16,13-40-2 15,0 0-11-15,4-2-6 16,2 1-2-16,-1-6-5 16,3-3 10-16,0-8-16 15,0-5 2-15,14-8-1 16,3-6-8-16,6-3 9 15,5-6-1-15,6-13 3 16,0-4 8-16,4-4-16 16,2-2 2-16,-2 3 0 15,-2 0-6-15,-3 3 9 16,-2 3-9-16,-5 4-3 16,-5 6-27-16,-8 4-63 15,-5 2-133-15,-3-1-377 16</inkml:trace>
  <inkml:trace contextRef="#ctx0" brushRef="#br0" timeOffset="-82926.62">3879 8649 279 0,'0'0'4'0,"0"0"42"0,0 0-7 15,0 0 16 1,0 0-14-16,0 0 3 0,0 0 9 16,0 0 9-16,0 0-22 15,0 0 1-15,0 0-2 16,0 0-18-16,0 0 11 16,6 0-14-16,4 0-3 15,-2 0-6-15,4 0-4 16,1 0 16-16,1 0-10 15,0 0-6-15,3 0 4 16,1 0-7-16,-2 0 5 16,5 0-8-16,-1 0-3 15,-2 0 15-15,2-4-17 16,4 1 8-16,-1-1-1 16,-1-2-7-16,4 3 18 15,-2-4-15-15,2 2 3 16,-2-2 3-16,0 1-5 15,-1 0 10-15,-2 1-15 16,1-2 4-16,-2 3 11 16,2 0-13-16,-1 0 10 15,2-1-6-15,-1 2-7 16,6-1 19-16,1-1-20 16,4 2 11-16,2 0 0 15,6-1-10-15,1-1 18 16,-1 1-14-16,2-3 3 15,-1 2 4-15,-3 2-6 16,1-2 10-16,-2 1-11 16,-3-3-2-16,-4 3 15 15,-1 2-17-15,0 0 9 16,-4-2 1-16,-3 3-11 0,-2 1 20 16,1-3-14-16,-2 3 1 15,-2 0 3-15,2 0-4 16,-2 0 13-16,1 0-17 15,1 0 4-15,2-1 8 16,-1-1-3-16,3 1 2 16,0-4-2-16,2 2 10 15,2 0 6-15,4-1-21 16,-1 2 5-16,3 0 0 16,2-1-7-16,0 2 13 15,3 1-12-15,1-1 2 16,1-2 5-16,3 1-3 15,1 0 6-15,4 0-7 16,-2-1-6-16,2 3 19 16,-1 0-21-16,2 0 13 15,0 0-3-15,-2 0-10 16,5 0 25-16,-2 0-18 16,2 0 6-16,-2 0 1 15,1 0-9-15,-2 0 16 16,-2 3-16-16,-1 1 3 15,1-2 7-15,1 2-11 16,3-1 12-16,-1-2-10 16,0 1-5-16,8 1 20 15,-3 0-17-15,5 0 8 16,-2 0 0-16,1 0-13 16,1-1 24-16,0 1-19 15,-1-2 6-15,1 0 5 16,0 2-9-16,1-3 10 15,0 2-9-15,6 0 1 0,-2-2 9 16,-1 0-11 0,3 0 8-16,-2 0-5 0,-4 0-7 15,1 0 19-15,-4 4-17 16,0-1 6-16,-4-2 0 16,-2 3-9-16,-1-4 18 15,2 0-13-15,-3 3-2 16,-3-3 10-16,1 0-10 15,-1 0 12-15,-2 1-10 16,-2 1-3-16,0-1 16 16,-2 0-17-16,-3 3 10 15,2-3-3-15,-5 1-8 16,-2 1 20-16,-3-1-18 16,1 0 8-16,-2 0 1 15,3-2-5-15,0 0 8 16,1 0-8-16,3 0-2 15,-3 0 11-15,3 0-7 16,-4 0 9-16,-1 0-5 16,-4 0-8-16,-1 0 25 15,-4-2-17-15,-9 2 7 16,2 0-2-16,-6 0-13 16,-3 0 21-16,-2 0-23 15,0 0 9-15,-2 0 20 16,5 0-4-16,-5 0 1 15,5 0-14-15,2 0-4 0,0 0 9 16,3 0-15 0,0 0 7-16,-3 2 0 15,2 1-7-15,-3-2 16 16,-7 2-17-16,-2-3-32 16,-18 0-213-16</inkml:trace>
  <inkml:trace contextRef="#ctx0" brushRef="#br0" timeOffset="-78547.31">14380 4573 393 0,'0'0'27'0,"0"0"9"15,0 0 31-15,0-20 10 16,0 19 14-16,0-1-33 15,0 1 0-15,0 0-8 16,0 1-5-16,0 0-4 16,0 0-22-16,0 0-4 15,0 0 6-15,0 0-14 16,0 0 2-16,0 7-1 16,0 5 15-16,2 5 10 15,4-2-24-15,1 3 0 16,-3 1-3-16,2 0-10 15,-3 1 17-15,1 1-16 16,0-3 3-16,2 2 5 16,-1-8-8-16,5 0 10 15,7-7-11-15,5-5-2 0,14 0 17 16,9-17 8 0,21-8 17-16,13-10 8 0,11-6-23 15,5-5 10-15,0 0-18 16,-5 2-3-1,-15 5-1-15,-9 4-11 0,-15 10 14 16,-12 4-15-16,-12 9 4 16,-7 3 2-16,-4 7-6 15,-5 2 4-15,-4 0-25 16,3 0-68-16,-6 5-48 16,-4 2-157-16</inkml:trace>
  <inkml:trace contextRef="#ctx0" brushRef="#br0" timeOffset="-54873.54">9114 2949 523 0,'0'0'48'16,"0"0"5"-16,-36 19 28 15,23 1-25-15,3 4-7 16,0 4-18-16,4 4-10 15,1 2 0-15,3-1-12 16,1-1 4-16,1-1-3 16,0-8-7-16,0-2 8 15,5-4-17-15,7-6 4 16,2-3 10-16,4-8-8 16,4 0 9-16,5-5 18 15,2-17-7-15,3-4-2 16,-1-10-20-16,0-3 6 15,-2-6 3-15,-8-4-12 16,-5-6 26-16,-5 0-9 16,-5 1 3-16,-6 0 1 15,0 8-8-15,0 7 8 16,-10 6-14-16,-6 7 0 16,0 8 22-16,1 6-18 15,-5 6 1-15,2 3-5 16,-2 3-3-16,-2 0 17 15,0 6-25-15,1 12 11 16,-2 4 4-16,4 4-9 16,0 4 15-16,9 2-11 15,0 2 3-15,7 1 6 16,3-4-11-16,0 1 8 0,0-2-11 16,11-1-2-16,1-4 13 15,8 1-15-15,1 0-37 16,-1-3-91-16,0-1-96 15,-3-1-115-15</inkml:trace>
  <inkml:trace contextRef="#ctx0" brushRef="#br0" timeOffset="-54419.98">9386 3294 617 0,'0'0'121'0,"0"0"-14"16,0 0-27-16,0 0-47 15,0 0-18-15,-7 22-7 16,2-7 1-16,4 3 13 15,1 0-20-15,0-1-3 16,0-5 0-16,10-2-7 16,4-2 20-16,5-6-13 15,2-2 1-15,2 0 6 16,-3-7-17-16,-1-6 17 16,-2-6-6-16,-4 1 6 15,-5-2 30-15,-5 2 2 16,-3 1-4-16,0 1 2 0,-6 2-16 15,-12 4 9-15,-4 2-28 16,-2 5-5-16,2 2 1 16,-1 1-14-16,5 0 3 15,10 0-38-15,3 1-32 16,5 2-73-16,0-3-163 16,12 0-123-16</inkml:trace>
  <inkml:trace contextRef="#ctx0" brushRef="#br0" timeOffset="-53730.7">9683 2998 707 0,'0'0'113'0,"0"0"-27"0,0 0-33 16,0 0-39 0,0 0-20-16,29-6-3 15,-9 8 18-15,2 13-14 0,-4 3 1 16,-4 4 12-16,-5 4-18 16,-7 1 15-16,-2 1-3 15,0-2-3-15,-2-4 4 16,-7-2-23-16,0-7 9 15,0-3 6-15,5-5-4 16,3-5 6-16,1 0-8 16,0 0-11-16,0-15-19 15,11-5-6-15,7-7 34 16,2-3-11-16,2-5 7 16,-1 0 3-16,1-1 4 15,-3 4 13-15,-2 4-1 16,-5 8 25-16,-4 6 38 15,-4 2-7-15,-2 7 13 16,-2 2 14-16,0 3-11 16,0 0-10-16,0 0-31 15,0 0-26-15,-2 11-2 16,-6 7-12-16,-2 3 10 16,2 4-2-16,3 7-4 15,3-3 15-15,2 0-18 16,0-3 8-16,5-1-8 15,12-1-56-15,0-3-53 16,-1-1-9-16,-4-2-234 16</inkml:trace>
  <inkml:trace contextRef="#ctx0" brushRef="#br0" timeOffset="-53120.86">10192 3241 566 0,'0'0'95'16,"0"0"4"-16,0 0-52 15,0 0 5-15,-29 21-12 16,23-3-19-16,4 2 5 16,2 1-14-16,0-1-4 15,0-2-8-15,9-5-6 16,5-1 20-16,3-8-16 15,0-1 3-15,1-3 3 16,1 0-3-16,-2-11 10 16,-3-5-3-16,-7 1 31 0,-4-3 18 15,-3 1-11-15,0 3 6 16,-7 0-20-16,-11 5-19 16,-2 2 5-16,1 3-24 15,2 2 7-15,3 2-26 16,5 0-56-16,3 0-62 15,6-6-155-15</inkml:trace>
  <inkml:trace contextRef="#ctx0" brushRef="#br0" timeOffset="-52815.3">10539 2950 696 0,'0'0'35'16,"0"0"60"-16,12 84-14 15,-8-46-32-15,2 0-18 16,5 0-17-16,-2-3-8 16,-1-5-3-16,2-6-10 15,-8-5-45-15,-1-7-98 16,-1-6-115-16</inkml:trace>
  <inkml:trace contextRef="#ctx0" brushRef="#br0" timeOffset="-52648.46">10436 3188 818 0,'0'0'123'15,"0"0"-37"-15,0 0-41 16,0 0-42-16,0 0-2 16,83-26 3-16,-32 12-61 15,2-2-113-15,5-2-266 16</inkml:trace>
  <inkml:trace contextRef="#ctx0" brushRef="#br0" timeOffset="-52126.41">11212 3039 696 0,'0'0'38'16,"0"0"25"-16,0 0 5 16,0 0-3-16,-41 73-16 15,38-53-37-15,3-1 6 16,0-2-11-16,3-4-4 15,9-3 8-15,6-5-14 16,2-5 1-16,3 0 13 0,3-4-6 16,-1-14 9-1,1-8-8-15,-3-4-10 0,-2-4 17 16,-7-7-15 0,-5-2 8-16,-9-4 0 0,0 1-11 15,-5-2 23-15,-13 7-23 16,-6 7 7-16,-1 5 4 15,0 13 0-15,-1 14 30 16,2 2-23-16,0 3-4 16,4 17 11-16,4 1-7 15,3 7 10-15,8 5-17 16,5 2-7-16,0 2 13 16,15 4-16-16,7 0 6 15,6-3-3-15,6-5-19 16,1-1-54-16,-1-7-143 15,-1-3-223-15</inkml:trace>
  <inkml:trace contextRef="#ctx0" brushRef="#br0" timeOffset="-51903.08">11524 3300 938 0,'0'0'26'16,"0"0"-9"-16,0 0 74 15,0 0-13-15,0 0-39 16,23 76-12-16,-15-56-26 0,-2-2 1 16,-2-5-41-16,-4-2-199 15,0-7-310-15</inkml:trace>
  <inkml:trace contextRef="#ctx0" brushRef="#br0" timeOffset="-51089.31">11725 2929 747 0,'0'0'142'0,"0"0"-33"16,0 0-28-16,0 0-31 15,0 0-37-15,51-34-15 16,-34 34 4-16,1 15-8 15,-1 9-6-15,-7 6 14 16,-3 6-1-16,-7 1 0 16,0-2-16-16,-3-5-33 15,-11-5-12-15,5-10 9 16,1-5 30-16,3-8 20 16,4-2-2-16,1-6 14 15,0-15-10-15,9-6 1 16,6-6-1-16,2-6-3 15,2 0 7-15,0 2-8 16,-2 4 5-16,-4 7 12 16,-3 7-9-16,-1 8 13 15,-8 7 11-15,1 4-11 16,-2 0 3-16,0 16-25 16,0 7 8-16,0 5 22 15,0 6 0-15,0 2 5 16,0-2-16-16,0-3-10 15,16-5 1-15,8-7-12 16,7-8 4-16,9-10-82 16,3-1-191-16,-1-6-360 15</inkml:trace>
  <inkml:trace contextRef="#ctx0" brushRef="#br0" timeOffset="-50805.61">12256 3123 774 0,'0'0'115'0,"0"0"-19"15,0 0-32-15,0 0-33 16,0 0-28-16,5 27 43 16,-2-6-35-16,1 1-3 15,-1 2-5-15,1-4-43 16,-1-4-204-16,3-5-346 16</inkml:trace>
  <inkml:trace contextRef="#ctx0" brushRef="#br0" timeOffset="-50352.2599">12389 2905 609 0,'0'0'110'0,"0"0"-24"16,0 0-35-16,0 0-34 16,0 0 25-16,16 104 7 15,-13-61-28-15,0 1-4 16,5-5-17-16,1-3-1 15,0-9 3-15,2-11-81 16,-5-5-158-16,-3-11-383 16</inkml:trace>
  <inkml:trace contextRef="#ctx0" brushRef="#br0" timeOffset="-50176.11">12248 3127 929 0,'0'0'63'16,"0"0"-15"-16,0 0-28 15,81-7-6-15,-29-8 4 16,13-6-27-16,8-8-115 16,4-5-158-16</inkml:trace>
  <inkml:trace contextRef="#ctx0" brushRef="#br0" timeOffset="-49340.03">13318 2730 808 0,'0'0'137'16,"0"0"-25"-16,0 0-53 15,0 0-48-15,-42 72-14 16,26-27 8-16,3 6-4 16,7-3-5-16,6-5 12 15,0-7-13-15,11-9 4 16,13-10-2-16,6-11-4 16,3-6 15-16,2-12-8 15,1-18-3-15,-3-11 6 16,-3-5-9-16,-6-7 9 15,-10-2-3-15,-8-4 0 16,-6 1 18-16,0 1-7 16,-19 7-5-16,-6 10 10 15,-3 12-8-15,-1 9 28 16,-3 19-19-16,2 0-2 16,5 25-10-16,5 8-13 15,6 11 17-15,11 4-15 16,3 3-4-16,8 0 16 15,16 0-12-15,9-4-7 16,3-3-71-16,6-6-92 16,0-8-123-16,-1-3-68 15</inkml:trace>
  <inkml:trace contextRef="#ctx0" brushRef="#br0" timeOffset="-48673.75">13709 3171 555 0,'0'0'108'0,"0"0"-36"0,0 0 7 16,0 0-35-16,19-12-11 15,-9 12-13-15,0 0-8 16,0 1-1-16,-4 10-11 16,-6 5 8-16,0 2-8 15,0 0 5-15,-3 5 7 16,-11-6-12-16,1 0 36 15,3-5 21-15,2 0-17 16,4-7 12-16,4-2-35 16,0-2-9-16,4-1-12 15,21 0 2-15,8-8 14 16,14-11-71-16,7-7-107 16,6-7-205-16</inkml:trace>
  <inkml:trace contextRef="#ctx0" brushRef="#br0" timeOffset="-47713.49">14184 2842 625 0,'0'0'30'0,"0"0"34"16,0 0-27-16,-26 88-20 15,23-63-11-15,2-3 12 16,1-5-8-16,0-2 1 15,0-6-9-15,0-6-6 16,4-3 19-16,0 0 0 16,1 0 37-16,-1-5 0 15,-1-6-26-15,-2 2 5 16,-1-2-23-16,0 3 0 16,0 2-1-16,0-1-9 15,0 2 0-15,0 2-32 16,0-1 4-16,0 1 16 15,-2 0 5-15,-3-2 12 16,2 1 7-16,-1 1-2 16,2-4 24-16,-1 2-10 15,1 0 8-15,-1-1-4 16,-3 0-16-16,3-1 13 16,0-1-15-16,-1 1-6 15,2-2 16-15,1 1-2 16,1 1-2-16,0-5-11 15,0 1-4-15,6-1 23 16,11-2-23-16,-1 2 1 16,6 1 2-16,-2 3-11 15,-1 5 18-15,-2 3-17 16,0 0 1-16,-1 8 1 16,-2 10-3-16,1 7 14 15,-8 7-6-15,1 1-9 0,-8 4 2 16,0-1-35-16,0 1 32 15,0-4-2-15,-8-4-14 16,-2-6 24-16,-2-7-10 16,4-5 13-16,2-2 1 15,3-8 2-15,3-1 26 16,0-1-1-16,2-16 14 16,11-5-8-16,4-10-44 15,5-4 11-15,1-6-3 16,0 2-3-16,0 1 10 15,-3 6-29-15,-5 3 19 16,-1 8 4-16,-4 8 0 16,-5 5 12-16,-4 6-14 15,-1-1 15-15,0 4 16 16,0 4-21-16,-1 12-4 16,-10 11-7-16,0 5 4 15,1-1 15-15,2 6-18 16,4-4 3-16,4-1 2 15,0-6-11-15,18-6 14 16,9-3-25-16,0-8-68 16,2-6-118-16,0-3-263 15</inkml:trace>
  <inkml:trace contextRef="#ctx0" brushRef="#br0" timeOffset="-47435.91">14672 3025 893 0,'0'0'39'15,"0"0"-25"1,0 0 32-16,0 0 3 0,42 27-25 16,-35-10 23-16,-3 2-34 15,-4 2-5-15,0 0-1 16,-7 3-5-16,-3-5 19 15,-2-4-14-15,3-1 7 16,7-6-3-16,2-4-18 16,5-4 10-16,19 0-9 15,3-7-34-15,5-13-112 16,6-8-237-16</inkml:trace>
  <inkml:trace contextRef="#ctx0" brushRef="#br0" timeOffset="-47044.32">15125 2634 715 0,'0'0'125'16,"0"0"-50"-16,0 0-37 15,0 0-32-15,0 0 50 16,19 99-7-16,-13-56-10 16,-2 4-15-16,-4-4-24 15,2-4 0-15,-2-5-31 16,0-8-82-16,0-7-59 16,0-11-129-16</inkml:trace>
  <inkml:trace contextRef="#ctx0" brushRef="#br0" timeOffset="-46884.6599">15084 2896 889 0,'0'0'61'0,"0"0"-43"16,0 0-9-16,0 0 18 15,126-7-18-15,-59-8-78 16,4-8-227-16,-2-3-78 15</inkml:trace>
  <inkml:trace contextRef="#ctx0" brushRef="#br0" timeOffset="-46636.2">15729 2902 873 0,'0'0'-5'0,"0"0"5"16,0 0 9-16,85-7-8 15,-57 0-2-15,-1 0-8 16,-1 1-33-16,-2 2 8 16,-1 4-13-16,-1-5-26 15,3 3-42-15,1 1-41 16,7 0-47-16</inkml:trace>
  <inkml:trace contextRef="#ctx0" brushRef="#br0" timeOffset="-46356.3">17060 2880 127 0,'0'0'118'16,"140"-5"-118"-16,-66 4 152 16,-3 1-113-16,0 0 55 15,-4 0-89-15,-1 1 119 16,0 4-119-16,-3-1 99 16,2 0-108-16,2-2 56 15,2 1-48-15,5-3 18 16,-4 0 22-16,-2 0-50 15,-4 0 18-15,-14 0-93 16,-7 0 34-16,-11 0-384 16</inkml:trace>
  <inkml:trace contextRef="#ctx0" brushRef="#br0" timeOffset="-45227.57">20372 2668 421 0,'0'0'78'0,"0"0"17"15,0 0-12-15,0 0 1 16,-23-22-22-16,14 27-25 16,-2 15-32-16,-2 7 14 15,-4 5 9-15,4 5-8 16,0 1 14-16,4-4-15 16,3-2 2-16,6-5-5 15,0-6-13-15,0-6 14 16,11-6-10-16,12-8 4 15,1-1 16-15,6-7-2 0,4-16-6 16,0-3-8 0,0-8-7-16,-5-6 11 15,-6-5-16-15,-9-3 8 16,-9-9-1-16,-5 0-8 16,-6-2 14-16,-17 7-17 0,-1 4 6 15,-3 9 2-15,1 15-6 16,-1 12 10-16,1 10-10 15,3 2 5-15,-2 9 6 16,2 12-7-16,3 6 8 16,4 8-5-16,2 1-8 15,9 3 21-15,4 1-11 16,1-1 13-16,0-1 1 16,10-4-12-16,8-2 11 15,7-4-16-15,5-5-2 16,6-7 9-16,6-4-15 15,12-2 12-15,5-7-84 16,2-3-136-16,-8 0-26 16</inkml:trace>
  <inkml:trace contextRef="#ctx0" brushRef="#br0" timeOffset="-44461.13">20731 3079 726 0,'0'0'94'0,"0"0"8"0,0 0-32 16,0 5-36-16,0 11-19 15,0 7 38-15,0 4 1 16,0 1-8-16,0-1-32 15,0-2-6-15,7-2-9 16,-1-3-17-16,1-7-68 16,5-3-106-16,-1-6-131 15</inkml:trace>
  <inkml:trace contextRef="#ctx0" brushRef="#br0" timeOffset="-44107.65">20918 3175 926 0,'0'0'80'16,"0"0"-48"-16,0 0 6 16,0 0 4-16,0 0-37 15,0 0-5-15,-6 84 10 16,20-70-16-16,2-7 12 15,4-2-4-15,4-5-6 16,1 0 15-16,0-5-11 16,-4-8 4-16,-2-5 5 15,-8-2 24-15,-3 0 26 16,-8-2-19-16,0 1 1 16,0 2 1-16,-13 2-7 15,-5 3 4-15,1 3-26 0,0 5-15 16,0 3 2-1,2 0-62-15,5-1-61 16,4-5-101-16,6-7-293 16</inkml:trace>
  <inkml:trace contextRef="#ctx0" brushRef="#br0" timeOffset="-43509.5">21354 2718 747 0,'0'0'129'15,"0"0"-25"-15,0 0-39 16,0 0-14-16,0 0-54 16,65-4 5-16,-42 15 4 15,3 6-5-15,-5 1 5 16,-6 3-11-16,-9 3 1 16,-6-2 10-16,0 3-7 15,-6-3 13-15,-9-3-8 0,2-5-4 16,-1-4 21-1,6-6-1-15,4-2 9 0,2-2-6 16,2 0-14 0,0-9 8-16,11-7-7 0,6-4-22 15,6-4-2-15,-1-5-22 16,4 0 25-16,-2-6 2 16,-2 4 3-16,-3 1 18 15,-2 3-15-15,-5 6 3 16,-6 6 4-1,0 7-6-15,-4 4 33 0,-2 4-12 16,0 0-1-16,0 0-8 16,-2 14-12-16,-9 9-6 15,-2 4 7-15,3 8 1 16,-3 2 9-16,8 0-8 16,5-1 0-16,0-2-6 15,24-4-7-15,6-7-8 16,4-6-134-16,0-6-194 15</inkml:trace>
  <inkml:trace contextRef="#ctx0" brushRef="#br0" timeOffset="-43154.21">21842 3096 860 0,'0'0'127'15,"0"0"-21"-15,0 0-22 0,0 0-38 16,2-3-44-16,-1 16-13 16,1 8 14-16,-2 2 6 15,0 4-10-15,0 1-5 16,3 1-31-16,0-3-74 16,5-6-41-16,1-4-93 15,3-7-109-15</inkml:trace>
  <inkml:trace contextRef="#ctx0" brushRef="#br0" timeOffset="-42826.1899">22053 3151 841 0,'0'0'51'0,"0"0"-5"16,0 0 14-16,0 0 13 15,0 0-59-15,-29 90-12 16,29-71 2-16,8-2-4 16,4-5 12-16,6-1-13 15,4-6 6-15,4-5 23 16,-1 0-13-16,3-1 10 16,-4-14 19-16,-2-1-30 15,-6-7 21-15,-9 2 10 16,-5-3 9-16,-2 4-18 15,-3 1-14-15,-14 3 18 16,-5 4-28-16,-4 4-16 0,-5 5-6 16,0 0-73-1,-1-1-102-15,2-6-257 16</inkml:trace>
  <inkml:trace contextRef="#ctx0" brushRef="#br0" timeOffset="-41170.1899">19431 2649 555 0,'0'0'78'16,"0"0"24"-16,0 0 1 15,0 0 2-15,6-3-72 16,-3 20-45-16,1 8 51 0,3 6 3 15,-2 5-3-15,5 0-15 16,-4 3-6 0,-2-3-3-16,2-4-16 0,-3-4 4 15,-2-4-5-15,-1-4-63 16,0-5-54-16,0-6-158 16,-7-5-340-16</inkml:trace>
  <inkml:trace contextRef="#ctx0" brushRef="#br0" timeOffset="-40924.88">19279 2888 788 0,'0'0'78'15,"0"0"-1"-15,0 0 4 16,82-11 9-16,-44 5-52 16,6 1-14-16,1-2-15 15,4-1-12-15,7-1 15 16,3-3-42-16,0-1-98 16,-3-4-275-16</inkml:trace>
  <inkml:trace contextRef="#ctx0" brushRef="#br0" timeOffset="-37595.5">13272 2149 452 0,'4'0'79'0,"10"0"2"15,8 0 10-15,11 0-14 16,8-1-29-16,12-4-4 15,8-1-18-15,12-1 2 16,4-2 14-16,2 0-23 16,1-1-7-16,-1 0-11 15,-7 3-2-15,-4-1 8 16,-8-2-10-16,-7 2 6 16,-9 1-4-16,-9 1-3 15,-12 4 15-15,-7-1-19 16,-9 3 8-16,-4 0 0 15,-3 0-19-15,0 0-34 16,-14 0-24-16,-5 0-93 16,-4 0-268-16</inkml:trace>
  <inkml:trace contextRef="#ctx0" brushRef="#br0" timeOffset="-37241.48">14028 1676 706 0,'0'0'96'0,"0"0"-45"0,0 0-41 16,0 0 4-16,-36 76 2 15,19-39 9-15,1 1-26 16,-2-1 3-16,1-3-19 15,1-5-139-15,-1-4-141 16</inkml:trace>
  <inkml:trace contextRef="#ctx0" brushRef="#br0" timeOffset="-36979.6899">13804 1689 747 0,'0'0'97'0,"0"0"-39"16,0 0-20-16,0 0-19 16,0 0-30-16,0 0 66 15,84 54-13-15,-51-26-15 16,5 2-14-16,5 2-11 15,9-1 5-15,3-2-25 16,-3-7-135-16,-8-5-192 16</inkml:trace>
  <inkml:trace contextRef="#ctx0" brushRef="#br0" timeOffset="-35662.38">20244 2127 660 0,'0'0'33'16,"0"0"6"-16,0 0-20 16,0 0 24-16,6-81-13 15,-3 58-5-15,0 5 1 0,-1 0 19 16,1 2-3-16,-1 1-8 16,1 5-10-16,0 0-17 15,3 4 13-15,3-1-23 16,3 2 1-16,10 2-3 15,12 2-5-15,15 0 18 16,13 0-13-16,9-1-2 16,10 2-6-16,2 0-14 15,-3 0 4-15,0 0-18 16,-4 0 1-16,1 0 7 16,-5 2-4-16,3-2 24 15,2 0-1-15,2 0-7 16,1 0 31-16,3 0-1 15,2-7-6-15,0 1 1 16,-2 0-7-16,-2 0 11 16,-7 0-11-16,-3 1-1 15,-7 2 9-15,-11 1-8 16,-14-2 6-16,-11 4-5 16,-12 0-4-16,-6-3 17 15,-9 3 40-15,-1 0 40 16,0 0-21-16,0 0-27 15,0 0 0-15,0 0-40 16,0 0-9-16,0 12-4 16,0 3 7-16,0 4 12 15,0 4-11-15,0 3-1 16,0-2 13-16,0-2-35 16,-4-1-82-16,-7-4-128 15,-4-9-397-15</inkml:trace>
  <inkml:trace contextRef="#ctx0" brushRef="#br0" timeOffset="-35220.7198">21538 1337 702 0,'0'0'112'0,"0"0"-12"16,0 0-36-16,0 0-29 16,-17 22-40-16,0 4 17 15,-4 6-11-15,-3 6 7 16,2 1-12-16,-1-5 2 15,3-1-45-15,3-3-63 16,2-6-33-16,4-4-36 0,-1-11-79 16</inkml:trace>
  <inkml:trace contextRef="#ctx0" brushRef="#br0" timeOffset="-34983.03">21284 1371 670 0,'0'0'90'0,"0"0"-24"15,0 0-39-15,0 0-16 16,0 0 50-16,93 43-8 16,-52-11-19-16,3 2-5 15,-2 5-23-15,5 2-3 16,2-3 4-16,4 0-12 15,0-6 9-15,-7-12-115 16,-10-6-268-16</inkml:trace>
</inkml:ink>
</file>

<file path=ppt/ink/ink52.xml><?xml version="1.0" encoding="utf-8"?>
<inkml:ink xmlns:inkml="http://www.w3.org/2003/InkML">
  <inkml:definitions>
    <inkml:context xml:id="ctx0">
      <inkml:inkSource xml:id="inkSrc0">
        <inkml:traceFormat>
          <inkml:channel name="X" type="integer" max="3123" units="cm"/>
          <inkml:channel name="Y" type="integer" max="1769" units="cm"/>
          <inkml:channel name="T" type="integer" max="2.14748E9" units="dev"/>
        </inkml:traceFormat>
        <inkml:channelProperties>
          <inkml:channelProperty channel="X" name="resolution" value="100.90469" units="1/cm"/>
          <inkml:channelProperty channel="Y" name="resolution" value="101.60827" units="1/cm"/>
          <inkml:channelProperty channel="T" name="resolution" value="1" units="1/dev"/>
        </inkml:channelProperties>
      </inkml:inkSource>
      <inkml:timestamp xml:id="ts0" timeString="2021-11-19T05:51:55.961"/>
    </inkml:context>
    <inkml:brush xml:id="br0">
      <inkml:brushProperty name="width" value="0.05292" units="cm"/>
      <inkml:brushProperty name="height" value="0.05292" units="cm"/>
      <inkml:brushProperty name="color" value="#FF0000"/>
    </inkml:brush>
  </inkml:definitions>
  <inkml:trace contextRef="#ctx0" brushRef="#br0">9008 1163 0,'11'140'0,"-11"-32"0,0-44 0,0-21 16,11-21-1</inkml:trace>
  <inkml:trace contextRef="#ctx0" brushRef="#br0" timeOffset="679.6347">10081 2208 0,'0'0'16,"0"0"-16,0 0 15,98-33 1,0 1-16,10 0 31,1-1-31,-12 1 16,-32 11-1,0 10-15,-32 0 16</inkml:trace>
  <inkml:trace contextRef="#ctx0" brushRef="#br0" timeOffset="959.4907">10450 1723 0,'0'0'16,"0"0"-1,0 0-15,0 0 16,22 108-1,0 21-15,-1-21 16,1 21 0,0-11-1,-22-10-15</inkml:trace>
  <inkml:trace contextRef="#ctx0" brushRef="#br0" timeOffset="1419.2382">11361 1411 0,'0'0'0,"0"0"16,-54 107-1,0 33-15,-1 11 16,23-22 0,10-42-1,22-34 1,0-31-16,11-11 15,11-11 1,-1-11-16,1-21 16,0-11-1,10-22 1,-10-10-16,0-12 16,-22 23-1,-11 21-15,0 0 16,0 10-1,0 12 1</inkml:trace>
  <inkml:trace contextRef="#ctx0" brushRef="#br0" timeOffset="1599.1723">11708 2111 0,'0'0'16</inkml:trace>
  <inkml:trace contextRef="#ctx0" brushRef="#br0" timeOffset="2558.6427">11936 1701 0,'0'0'0,"0"0"16,0 76-1,0-1 1,11-10-1,10-1-15,-10-42 16,0-11-16,32-22 16,1-21-1,-12-22 1,12-11 0,10-21-16,-22-11 15,-21 0 1,-22 11-16,1 21 15,-12 22 1,0 22 0,1 10-16,10 0 15,0 1 1,0-1-16,0 0 31,11 0-31,22 0 16,32-10-1,11-1-15,33 1 16,-33 10-16,-11 11 16,-11 0-1,-10 22 1,-11 31 0,-1 44-16,-21 11 15,0-11 1,-11 11-16,1-22 15,20-11 1,1-32 0,0-21-16,22-11 15,21-22 1,-11-11-16,1-21 31,-12 0-31,1-11 16,-12 0-1,1-10-15,-22-1 16,0 11-16,-11 22 31,0 11-31,-10-23 16,-1 23 0,-10-1-16,-1 1 15,0 10 1,-10-10-1,11 10-15,10 0 16,11 0 0</inkml:trace>
  <inkml:trace contextRef="#ctx0" brushRef="#br0" timeOffset="2988.4062">13020 1163 0,'0'0'15,"0"0"-15,0 0 16,0 0 0,-32 118-16,10 12 15,11-55 1,11-10-1,0-22-15,11-22 16,0-10 0,21 0-16,12-22 15,21-21 1,0-22 0,-22 11-1,1-33-15,-23 23 16,-21 10-1,-10-1 1,-1 12-16,-11 11 16,0 10-1,-10 0-15,-1 0 16,1 1 0</inkml:trace>
  <inkml:trace contextRef="#ctx0" brushRef="#br0" timeOffset="3278.2419">13411 1712 0,'0'0'15,"0"0"1,0 0-16</inkml:trace>
  <inkml:trace contextRef="#ctx0" brushRef="#br0" timeOffset="3987.8637">13866 1098 0,'0'0'16,"0"0"-16,0 0 16,0 0-1,0 0 1,76 11-16,-33 11 15,-21-1 1,0 12-16,-1 10 16,-10 0-1,-11-22 1,0 1 0,0-11-16,0-11 15,11-22 1,22-32-16,53-86 15,-10-21 1,-43 75 0,-1 21-16,-10 22 15,-11 21 1,-11 1-16,0 10 31,0 0-31,0 22 16,0 54-16,-11 42 15,11-10 1,22 11-16,-1-11 31,12-11-31,0-32 16,-1-11 0,11-11-16</inkml:trace>
  <inkml:trace contextRef="#ctx0" brushRef="#br0" timeOffset="4307.6908">14961 1120 0,'0'0'16,"0"0"-1,0 0-15,11 75 16,0 22 0,11-11-1,-11 11 1,-1-32-16,1-22 15,0-21-15,-11-12 16</inkml:trace>
  <inkml:trace contextRef="#ctx0" brushRef="#br0" timeOffset="4707.4769">13519 1335 0,'0'0'16,"0"0"-1,0 0-15,54 119 16,-10 10-1,-12 86 1,-21-42-16,-11-44 16,0-32-1,0-33-15</inkml:trace>
  <inkml:trace contextRef="#ctx0" brushRef="#br0" timeOffset="5217.209">15590 1098 0,'0'0'0,"0"0"16,0 0-1,0 0 1,0 0-16,98 11 15,-11-11 1,10 0-16,-32 0 16,-21 0-1,-23 0 1</inkml:trace>
  <inkml:trace contextRef="#ctx0" brushRef="#br0" timeOffset="5447.0792">15666 1012 0,'33'129'0,"-33"-129"15,54 140 1,-11-10-16,-32-23 31</inkml:trace>
  <inkml:trace contextRef="#ctx0" brushRef="#br0" timeOffset="6206.6827">16696 958 0,'0'0'0,"0"0"0,0 0 15,76 11 1,-21 11-16,-23 10 31,11 54-31,-32 54 16,-22-11-1,-10-64 1,10-22-16,0-21 16,11-12-1,0-10-15,22-53 16,32-44-1,22-43-15,-22 0 16,-10 21 0,-23 33-1,-10 32 1,0 22-16,-11 10 16,0 12-16,0 10 15,11 21 1,10 76-1,23 54 1,10 10-16,0 1 16,-10-54-1</inkml:trace>
  <inkml:trace contextRef="#ctx0" brushRef="#br0" timeOffset="6526.5194">17824 1260 0,'0'0'16,"0"0"-16,0 0 15,44 108 1,-12-11-16,-32-1 16,0-20-1,-11 10 1,11-32 0,11-22-16,33 0 15,53-21-15,-21-43 16</inkml:trace>
  <inkml:trace contextRef="#ctx0" brushRef="#br0" timeOffset="6776.3957">18377 1357 0,'0'0'0,"0"0"16,130 0-1,-32-11 1,-22-21 0,-11-1-16,-32 12 15,-23 10-15</inkml:trace>
  <inkml:trace contextRef="#ctx0" brushRef="#br0" timeOffset="6986.2693">18345 1098 0,'0'0'0,"0"0"15,0 0 1,97 173 0,-21-33-1,-32-43-15,10-33 16,-22-10-16</inkml:trace>
  <inkml:trace contextRef="#ctx0" brushRef="#br0" timeOffset="7476.0054">18920 1163 0,'0'0'0,"0"0"15,0 0 1,130-22-16,-33 12 31,-21 10-31,22 0 16,-44 10-1,-11 12-15,-21 21 16,-11 32-16,-11 22 16,-11-32-1,0-22 1,11-21-1,0-12-15,0-20 16,33-44 0,21-32-1,11-44 1,11-31-16,-22 32 16,-43 96-16,0 12 15,-11-1 1,0 12-16,11 10 31,0 32-31,21 43 16,1 22-1,-1 0-15,1 21 16</inkml:trace>
  <inkml:trace contextRef="#ctx0" brushRef="#br0" timeOffset="7945.768">20405 1055 0,'0'0'16,"0"0"-16,0 0 16,0 0-1,0 0-15,0 76 16,-11-33-1,11-22-15,0 1 16,0-11 0,11-11-1,33 0 1,10 0-16,0 10 16,0 1-16,-10 11 31,-23 10-31,1 43 15,-22 12 1,-33-12-16,-21-21 16</inkml:trace>
</inkml:ink>
</file>

<file path=ppt/ink/ink53.xml><?xml version="1.0" encoding="utf-8"?>
<inkml:ink xmlns:inkml="http://www.w3.org/2003/InkML">
  <inkml:definitions>
    <inkml:context xml:id="ctx0">
      <inkml:inkSource xml:id="inkSrc0">
        <inkml:traceFormat>
          <inkml:channel name="X" type="integer" max="3123" units="cm"/>
          <inkml:channel name="Y" type="integer" max="1769" units="cm"/>
          <inkml:channel name="T" type="integer" max="2.14748E9" units="dev"/>
        </inkml:traceFormat>
        <inkml:channelProperties>
          <inkml:channelProperty channel="X" name="resolution" value="100.90469" units="1/cm"/>
          <inkml:channelProperty channel="Y" name="resolution" value="101.60827" units="1/cm"/>
          <inkml:channelProperty channel="T" name="resolution" value="1" units="1/dev"/>
        </inkml:channelProperties>
      </inkml:inkSource>
      <inkml:timestamp xml:id="ts0" timeString="2021-11-19T05:53:37.988"/>
    </inkml:context>
    <inkml:brush xml:id="br0">
      <inkml:brushProperty name="width" value="0.05292" units="cm"/>
      <inkml:brushProperty name="height" value="0.05292" units="cm"/>
      <inkml:brushProperty name="color" value="#FF0000"/>
    </inkml:brush>
  </inkml:definitions>
  <inkml:trace contextRef="#ctx0" brushRef="#br0">3683 1583 0,'11'140'0,"-11"-140"16,-11 205 0,0 32-1,-10 32 1,-1 0-16,0 11 16,12 0-1,10 0-15,0-11 16,0 0-16,-11-21 31,0-33-31,0 44 16,11-55-1,-11-10-15,0-21 32,11 64-32,0-119 15,0-43-15,0-21 16,0-21-1,0-12-15,0 1 16,0-12 0,0 1-1,0 0 1,0 0-16,0-11 16,0 0-1,0 0-15,0 0 16,0 0-1,0 0 1,11 0-16,33 0 16,31 0-1,34-11-15,-1 0 32,1 0-32,43 11 15,21-10-15,-10-1 16,-1-11-1,45 12-15,-34-1 32,33 0-32,-22 0 15,1 0 1,53 1-16,-42-1 16,-1 11-1,43 0 1,-64 0-16,21 11 15,-11-11 1,-32 10-16,43 1 16,-21 0-1,-44 0 1,0 0 0,11-1-16,-32-10 15,-55 0-15,-33 0 16</inkml:trace>
  <inkml:trace contextRef="#ctx0" brushRef="#br0" timeOffset="1300.7576">2870 1712 0,'0'0'16,"0"0"-1,0 0-15,0 0 16,0 0 0,0 0-16,0 0 15,98 43 1,-33 0-1,-22-10-15,0 10 16,12 21 0,21 12-16,-11-1 31,0 11-31,21 11 16,1 11-1,0-11-15,11 32 16,-23-21-16,23 32 15,0-22 1,-12 11 0,23 1-1,-12-1-15,1 0 16,10 0 0,1 1-16,-11 10 31,10 0-31,0-11 15,1 11-15,10 0 16,-21-22 0,21 11-1,-11 1 1,1-12-16,-11 1 16,-1-33-1,22 21-15,-32-10 16,11-11-1,-1 11 1,-10 0-16,0-11 16,0 11-1,-1 0-15,-10 0 16,0-21 0,-11 10-1,-11-11 1,1-21-16,10 21 15,-11-10-15,-11-22 16,-10 0 0,-11-21-1</inkml:trace>
  <inkml:trace contextRef="#ctx0" brushRef="#br0" timeOffset="4149.2386">6622 6224 0,'0'0'16,"0"0"-16,0 0 15,0 0 1,0 0-16,0 0 16,0 0-1,0 0 1,0 0-16,-97-10 15,31 10 1,23 0-16,11 0 31,10 0-31,11 0 16,0 0 0,0 0-16,0 10 15,11 12-15,0 21 31,0 0-31,0 0 16,0 0 0,0-10-16,11-1 15,-11-21 1,0-1 0,0 1-16,0 0 15,0-11 1,0 0-16,0 0 15,22 0 1,11-22 0,-1 1-1,11 10-15,12 11 16,10 11 0,-11 0-16,-11-1 15,1 12 1,-23-1-1,12 23-15,-11 9 16,-12 12 0,-10-22-1,-10 0 1,-1 0-16,-11-11 16,0-10-16,1-11 15,-34 10 1,-20 1-16,-1-1 31,21-10-31</inkml:trace>
  <inkml:trace contextRef="#ctx0" brushRef="#br0" timeOffset="5038.7432">8097 6181 0,'0'0'0,"0"0"16,0 0-16,76 22 15,-33 10 1,-10 11-1,-12 22 1,-21 10-16,-10-21 16,-12 0-1,11-11 1,0-21-16,0-12 16,11-10-1,0-10-15,22-12 16,32-43-1,22-32 1,0 11 0,0-11-16,-11 22 15,-22 21 1,-21 22-16,0 0 16,-11 10-1,0 11 1,-11 11-16,0 11 15,-11 11 1,-11 42-16,0 33 16,1-22-1,10 33 1,0-32-16,22-1 16,0-21-1,10-11-15,12-11 16,10-10-1,33-12 1,33-31 0,-23-33-16</inkml:trace>
  <inkml:trace contextRef="#ctx0" brushRef="#br0" timeOffset="6148.1557">3640 657 0,'43'118'15,"-43"-118"1,0 0-16,0 0 15,0 0 1,0 0 0,76-10-1,-11-23-15,-21-10 16,-12-11-16,1-10 31,-12 10-31,-10 22 16,0 10-1,-11 1-15,0 10 16,11 11 0,0 11-16,10 32 15,23 54 1,-1 10 0,11 22-16,-10-10 15,10-1 1,-21-21-1,-1-21 1,-10 10-16,-11-22 16,-11-10-1,-11 0-15,0-11 16,0-11-16,-11-10 31,1-11-31,-1 0 16,-10-11-1,-12-11-15,1 0 16,-1-11 0,12 1-1,10-11-15,0-22 16,22-22 0,11 1-16,11 0 15,11 21 1,21-11-1,22 1 1,-22 20-16</inkml:trace>
  <inkml:trace contextRef="#ctx0" brushRef="#br0" timeOffset="6857.7846">2523 2337 0,'0'0'0,"0"0"16,0 0-1,0 0 1,0 0 0,0 0-16,-11 108 15,11-55-15,0-10 16,0-21 0,0-11-1,11 0 1,11-1-16,21-10 15,11 0 1,22 0-16,-22 0 16,11 11-1,1 0 1,-23 0-16,0-1 16,-10 12-1,-11-11-15,-12 10 31,12 12-31,-11-1 16,-11 0 0,0 0-16,-11 1 15,-11-12-15,-10 1 32,-1-1-32,-10-10 15,10 0 1</inkml:trace>
  <inkml:trace contextRef="#ctx0" brushRef="#br0" timeOffset="7167.6084">2566 2337 0,'0'0'15,"0"0"1,0 0-16,98-22 15,-11 1 1,-11-1 0,65-10-16</inkml:trace>
  <inkml:trace contextRef="#ctx0" brushRef="#br0" timeOffset="8386.9828">3195 6407 0,'0'0'0,"0"0"16,0 0 0,0 0-1,0 0 1,0 0-16,0 0 15,0 0 1,0 0-16,0 0 16,-21 76-1,10-12 1,11 1-16,11 0 16,-1-22-1,1-22-15,11 1 31,32-1-31,11-10 16,11-22-16,-11-10 16,-10-12-1,-12 1-15,-11-11 32,1 0-32,-11 11 15,-1-11 1,-10 10-16,0-10 15,-11 0 1,-11 11 0,-11-11-16,12 21 15,-12 1 1,0-1-16,-10 1 31,-12 10-31,-10 11 16,-11 0-1,0 11-15,11 10 16,10 1-16,1-1 16,10-10-1,1 11 1,10-12 0,1 12-16,10-11 15,0-1 1,0 1-16,0-11 15</inkml:trace>
  <inkml:trace contextRef="#ctx0" brushRef="#br0" timeOffset="14424.2761">11188 3855 0,'0'0'0,"0"0"0,0 0 16,0 0 0,0 0-16,97 11 15,-21-22 1,11-32 0,-33-21-16,-11-12 15,-10 1 1,-11 10-16,-12 11 31,-10 33-31,0-1 16,0 11-1,0 1-15,11 20 16,22 77 0,21 53-1,0 64-15,-10-31 16,-1 31-1,-10-42-15,-12-12 16,-21-20 0,0-1-1,-11-54 1,-10 1-16,-1-23 16,-10-9-16,-1-23 15,-43 11 1,-11-21-1,1-11 1,31-11-16,1-21 16,11-11-1,10-11 1,1-54 0,21 1-16,33-33 15,21 0-15,22 21 16,22 1-1,-11 43-15,0-12 32,10 23-32,-21 21 15</inkml:trace>
  <inkml:trace contextRef="#ctx0" brushRef="#br0" timeOffset="14813.2776">12630 3866 0,'0'0'16,"0"0"-16,0 0 15,11 97-15,10 32 16,12 22 0,-11-11-1,-12 0 1,1-43-16,0-22 15,-11-21 1,0-22-16,0-10 31,0-22-31,11 0 16</inkml:trace>
  <inkml:trace contextRef="#ctx0" brushRef="#br0" timeOffset="15153.0942">13020 4092 0,'0'0'16,"0"0"-16,0 0 15,76 0 1,33 0 0,10 0-1,22-11-15,-11-10 16,0 21-16,-21-11 16,-34-10-1,-20 10 1,-23 0-1,-21 0-15,0 0 16,-11 1 0</inkml:trace>
  <inkml:trace contextRef="#ctx0" brushRef="#br0" timeOffset="15522.8947">13519 3651 0,'0'0'0,"0"0"31,0 0-31,0 0 16,0 0-1,43 161-15,1 44 16,-12-11 0,-10-22-1,-11-21-15,0-44 16,0-20 0,-1-1-16,1-33 15,0-9 1,0-34-1,-11 1 1,11-11-16</inkml:trace>
  <inkml:trace contextRef="#ctx0" brushRef="#br0" timeOffset="16522.3686">14408 3511 0,'0'0'0,"0"0"16,0 0-1,0 0-15,0 0 16,0 0-1,-11 97 1,11-22 0,0-10-16,11-12 15,0-10-15,0-21 16,0-11 0,21 0-16,23-11 31,-12-11-31,-10-11 15,-12-10 1,12-22-16,-12-11 16,1 1-16,-11-1 31,0 22-31,-11 11 16,0 10-1,0 12-15,0-1 16,0 0-1,0 11 1,0 0 0,21 43-16,23 65 15,-1-1-15,11 23 16,1-1 0,-1-21-1,-11 10 1,-10-10-16,-12-11 15,-10 0 1,-11 0-16,-21-22 16,-23-10-1,1-22 1,-11-11-16,-11-11 16,-33 1-1,0-22-15,33-22 31,11-10-31,22 0 16,-1-33-16,1-21 16,21-11-1,32-21 1,23 10 0,21 0-16,11 22 15,21 0 1,12 0-16,-22 21 15,-33 33 1</inkml:trace>
  <inkml:trace contextRef="#ctx0" brushRef="#br0" timeOffset="17152.0217">15840 3941 0,'0'0'16,"0"0"-16,0 0 16,130 11-16,0 0 15,0 10 1,0 23-16,-43 9 31,-22 12-31,-11 43 16,-21-11-1,-22 10-15,-22 1 16,-22-22-16,-10-21 31,-11-11-31,-22-11 16,0-11 0,-22 0-16,22-21 15,22-11 1,22-11-1,10 0 1,0 1-16,11-1 16,11-11-16,22-10 15,21-11 1,23 0 0,31 11-1,12 10-15,10 22 16,-32 0-1,-33 11-15,-11 0 16</inkml:trace>
  <inkml:trace contextRef="#ctx0" brushRef="#br0" timeOffset="18471.3148">9095 6989 0,'0'0'0,"0"0"16,0 65-1,-11 10-15,-11 22 16,-10-22-16,-1-10 16,0-11-1,-10-11 1,-11-11 0,0-10-16,-1-12 15,12-10 1,11-10-16,-12-12 15,12-10 1,-1-22 0,1-32-16,10-22 15,22-10 1,0-1 0,0 1-1,22-12-15,21 12 16,0 32-1,12 11-15,-12 10 16,-11 11 0,-10 22-1,-11 10-15,0 1 16,0-1 0,-11 1-16</inkml:trace>
  <inkml:trace contextRef="#ctx0" brushRef="#br0" timeOffset="18931.1017">9474 6623 0,'0'0'0,"0"0"0,0 0 16,0 0 0,0 0-1,33 97 1,10 32-16,0 22 16,-10-22-1,-11-21 1,-1-11-16,-10-22 15,0-32 1,0 0-16,-11-32 16,-11-11-1</inkml:trace>
  <inkml:trace contextRef="#ctx0" brushRef="#br0" timeOffset="19800.6237">4898 948 0,'0'0'0,"0"0"16,0 0-16,0 0 15,97-33 1,1 12 0,-22 32-16,-22 10 31,-32 1-31,-11 31 16,-11 23-1,-33 10-15,-21 0 16,11-32-16,-1-11 15,12-11 1,10-10 0,11-11-1,0-1-15,11 1 16,11-11 0,54 0-16,55-21 31,20-12-31,-9 1 15,-12 0-15,-32 10 16,-11 11 0,-33 1-16</inkml:trace>
  <inkml:trace contextRef="#ctx0" brushRef="#br0" timeOffset="21839.5189">17054 4286 0,'0'0'0,"0"0"16,0 0 0,130-32-1,-21-1-15,-1 12 31,22-1-31,-10 1 0,-23 10 32,-32 11-32,-10-11 15,-23 0 1,-10 11-16,-11 0 16</inkml:trace>
  <inkml:trace contextRef="#ctx0" brushRef="#br0" timeOffset="22948.9306">17228 3543 0,'0'0'16,"0"0"-1,0 0-15,0 0 16,32 86 0,-10 11-1,0 0 1,-1 32-16,1-32 16,-11-22-16,0-10 15,0-22 1,-1 0-1,-10 0 1,0-21-16,0-11 16,0-1-1,0 1-15,0-11 16</inkml:trace>
  <inkml:trace contextRef="#ctx0" brushRef="#br0" timeOffset="24138.2948">16783 4340 0,'0'0'0,"0"0"0,0 0 16,109-86 0,64-54-1,77 10-15,-34 23 16,-42 42 0,-33 22-16,-54 22 15,-33-1 1,-11 11-1,-21 11 1</inkml:trace>
  <inkml:trace contextRef="#ctx0" brushRef="#br0" timeOffset="24478.1096">16913 4448 0,'0'0'0,"0"0"15,109-22 1,21 0-1,-11 1 1,11-11-16,11-1 16,-11 12-1,-32 10 1,0-11-16,-44 12 16,-11-12-1</inkml:trace>
  <inkml:trace contextRef="#ctx0" brushRef="#br0" timeOffset="25057.8004">18822 3435 0,'0'0'0,"0"0"15,0 0 1,0 0-16,0 0 16,0 0-1,-76 97-15,22-43 16,21-11-1,12-21 1,10-12 0,0 1-16,11 0 15,11-11-15,32 11 32,33 10-32,22 12 15,-1-1 1,12 11-16,-33 0 15,-11 0 1,-11 11 0,-11 11-16,-10-1 15,-22 12 1,-11-1-16,-22-32 16,-11 0-1,-10 0 1,-22 0-1,-33 0-15,12-21 16,-23-22 0,22-11-16,22-10 15</inkml:trace>
  <inkml:trace contextRef="#ctx0" brushRef="#br0" timeOffset="25387.6278">18703 3468 0,'0'0'0,"0"0"16,86-11 0,55-11-16,11 11 15,0-10 1,-11-1 0,-11 1-16,-11 10 15,-32 0 1,-11 1-1,-43-1 1</inkml:trace>
  <inkml:trace contextRef="#ctx0" brushRef="#br0" timeOffset="44247.5193">11892 7204 0,'0'0'0,"0"0"0,0 0 0,0 0 16,0 0 0,-86-75-1,-1-11 1,0 32-16,22 22 15,11 10 1,0 22 0,21 11-16,1 0 15,-12 53 1,1 44-16,21 21 16,22-32-1,11-43 1,0-11-1,0-32-15,43-11 16,22-33 0,-11-42-16,0 0 15,0-44 1,-11-21 0,-21 0-16,-22 11 15,-11-22 1,0 11-16,0 0 15,-11 76 1,0 31 0,0 12-16,0 10 15,0 11 1,-10 65-16,-12 64 16,1 86-1,21 1 1,11-33-1</inkml:trace>
  <inkml:trace contextRef="#ctx0" brushRef="#br0" timeOffset="44497.3844">11860 7290 0,'87'-183'0,"-87"183"15,21-140 1,1 22-1,-11 53 1,-11 22-16,0 22 16,-11-1-16,11 11 15,0 22 1,0 43-16,0 43 31,33 21-31,-1-10 16</inkml:trace>
  <inkml:trace contextRef="#ctx0" brushRef="#br0" timeOffset="44857.1988">12500 7237 0,'43'-130'16,"-43"130"0,0 0-16,43-226 31,-32 140-31,-11 21 15,0 33 1,-11 11-16,1 10 16,-1 11-16,-11 43 15,11 11 1,0 21 0,11-10-1,11-22-15,11-11 16,10-10-1,1-1-15,10 1 16,-21-11 0,0 10-1,-11 1-15,-1 21 16,-20 11 0,-23-1-16,-21 12 31</inkml:trace>
  <inkml:trace contextRef="#ctx0" brushRef="#br0" timeOffset="45396.9022">12923 6418 0,'0'0'0,"0"0"15,0 0 1,0 0-16,0 0 16,32 76-1,1 21-15,-12 32 32,12 21-32,-11-20 15,-12-1 1,1-32-16,0-43 15,0-11 1</inkml:trace>
  <inkml:trace contextRef="#ctx0" brushRef="#br0" timeOffset="46686.2247">13714 6666 0,'0'0'0,"0"0"16,-86 11-1,10 10-15,11 22 16,-11 33 0,11 21-16,21-1 15,33 1 1,22-32 0,0-33-16,11-21 15,32-11 1,0-21-16,0-12 15,-10-10 1,-12 0 0,1-11-16,-1 0 15,-21 22 1,0 11-16,0 10 31,-11 11-31,11 11 16,10 42-1,12 23-15,10 21 16,-10-33 0,-11-21-1,-1-21-15,12-22 16,-1-11 0,23-32-16,-12 0 15,-11-22 1,1 1-1,-11-1-15,-11 22 16,-1 22 0,1 10-16,0 22 15,11 21 1,-1 43 0,1 22-1,0 11-15,-11-54 16,-1-22-1,1-21-15,0-11 16,22-33 0,-1-10-1,1-10-15,10-12 16,-10 11 0,-12 22-16,34 10 15,-12 33 1,0 11-1,1 10-15,10 22 16,11-11 0,0-22-16,0-21 31,-11-21-31,-10-1 16,21-10-1,-33-11-15,-10 11 16,0-12-1,-11 1-15,-11 11 16,-11 11 0,0 10-1,0 11-15,-11 21 16,11 55 0,11 31-16,11 23 31,11-33-31,11-44 15,10-20-15,33-12 16,21-21 0,-21-43-1,-11-21 1</inkml:trace>
  <inkml:trace contextRef="#ctx0" brushRef="#br0" timeOffset="47135.9855">12749 6612 0,'0'0'0,"0"0"16,0 0-1,0 0 1,0 0-16,98-11 16,10 1-1,22 10 1,44 10 0,-22 1-16,-33-11 15,-11 11 1,-21 10-16,-33-21 15</inkml:trace>
  <inkml:trace contextRef="#ctx0" brushRef="#br0" timeOffset="52389.2325">16740 7043 0,'0'0'0,"0"0"0,0 0 0,0 0 15,0 0 1,0 0-16,0 0 31,0 0-31,0 0 16,0 0 0,0 0-16,0 0 15,0 0 1,0 0-1,0 0-15,0 0 16,0 0 0,0 0-16,0 0 15,-22 75 1,11-32 0,11-10-1,0-12-15,11-10 16,11-11-16,0-11 15,10-10 1,1-12 0,-12-10-1,23-54-15,-1-10 16,-21 20 0,-11 23-1,-1 21-15,-10 10 16,0 12-1,0-1-15,0 12 16,0-1 0,0 0-1,0 11 1,11 22-16,11 64 16,-11 11-1,0 0-15,21 10 16,-10-31-1,0-12 1,-1-21-16,1-21 16,0-1-1,10-21-15,22-10 16,-10-23 0,-1 1-1,-10-11-15,10-32 16,0-12-1,-21 12-15,-11 10 16,0 22 0,-11 22-1,0-1 1,0 11-16,0 11 16,0 11-16,11 43 15,-1 11 1,1-11-1,0-1 1,0-10-16,11 1 16,-1-12-1,1-11 1,11-10 0,21-11-16,-11-21 15,1-12-15,-23 1 16,12-22-1,-22-10 1,-11 20 0,-11 12-16,-11 11 15,0 10 1,-10 0-16,-11 22 16,10 0-16,0 10 31,12 11-31,10-10 15,22 0 1,0-12-16,54 1 31,0-22-31,65-32 16,-43 0 0,-22 0-16,-22-11 15,-10 22 1,-12 10-16,-10 1 15,-11-1 1,-11 12 0,0 10-16,-10 0 15,-1 21 1,0 22-16,12 11 16,10-11-1,10 0 1,12-11-16,0-10 15,-11-11 1,-1 0-16,1 10 31,0 11-31,-22 11 16,0 1 0,-10-1-16,-1-11 15,0-11-15,12-10 31,10 0-31,10 0 16,12-11 0,43-11-16,54-21 15,22-11 1,0-22 0,-32 0-16,-12 1 15,-32 10 1,-21 11-16,-22 21 15,-12 1 1,-10 10 0,-10 0-1,-12 11-15,-22 22 16,12-1 0,-22 33-16,10 11 15,23-1 1,10-10-1,22 0-15,10-22 16,23-10 0,42-11-16,23-11 31,21-22-31,-32-21 16,-1-11-16,-10-21 15,-11-11 1,0-33-16,0-53 31,-44-43-31,-32 107 16,-11 43-1,-10 33-15,-1 10 16,11 1 0,-11 10-1,1 11-15,-12 22 16,12 53-1,21 33-15,0-1 16,21-10 0,1 11-1,0-22 1,-1-10-16,1-12 16,-11-10-16,0 0 15,-11-11 1,-22-22-1,-11 1 1</inkml:trace>
  <inkml:trace contextRef="#ctx0" brushRef="#br0" timeOffset="52609.1075">19375 6741 0,'0'0'16,"65"-32"-16,43-11 16,12 0-16,-33 0 31</inkml:trace>
  <inkml:trace contextRef="#ctx0" brushRef="#br0" timeOffset="54727.9703">21002 6311 0,'0'0'0,"0"0"15,0 0 1,0 0-16,-76 129 15,11 32 1,21 12-16,33-12 31,22-42-31,11-23 16,10-31-16,1-22 16,32-11-1,11-21-15,0-43 31,-22-11-31,-10-11 16,-1-43 0,-21-11-16,-33-10 15,-22 32 1,-10 10-16,-22 12 16,-33 32-1,22 10 1,11 22-16,11 32 15,-11 76 1,32-11-16,33-22 31,11-32-31,33 11 16,21-22-16,11-21 16,10-22-1,12-21 1,-22-32-1,0-1-15,-22 0 16,-22 11 0,1 1-16,-11 10 15,-11 21 1,-11 1 0,-11 10-16,0 11 15,0 0 1,0 11-16,0-1 15,11 12 1,0-1 0,11 1-1,0-11-15,11-1 16,-11 1-16,-1 0 16,1 0-1,0-1 1,0 34-1,0 42-15,-11 21 16,0-42 0,0-11-1,0-22-15,0-10 16,11-12 0,10-10-16,23-21 15,-1-22 1,11-33-16,11-31 31,-21 21-31,-23 32 16,-10 21-1,0 12-15,-11-1 16,0 12 0,0 10-1,0 10-15,11 33 16,0 22-1,0 10-15,10-21 16,12 11 0,-1-22-1,12-21-15,10-22 16,11-11 0,0-22-16,-11-20 15,1-34 1,-12-9-1,-21 9 1,-12 23-16,-10 21 16,-10 21-1,-12 1-15,-32 21 16,10 32 0,1 11-1,10 0-15,12-11 16,10-10-1,11-22 1,0 0 0,0-11-16,11 0 15,0 1-15,-1-1 16,23 0 0,32 33-16,11 31 31,11 55-31,10 75 15,-32 54 1,-32 54-16,-44-54 16,0-43-1,-10-87 1,-1-42-16,0-22 16,-10 0-1,-1-32-15,-21-11 16,0-32-1,-22-55 1,-22-117 0,33-22-16,54 21 15,33 11-15,10 33 16,33-1 0,1 44-1,-1 42 1,0 22-16,43 22 15,1 43 1,-12 54-16,-32-1 31,11 44-31,-22-11 16,-21-33-16,-11-21 16,-12-21-1,-10-11-15,0-11 31,-10-11-31,10-43 16,0-86 0,0 0-16,21 54 15,1 0-15,-11 43 32,0 11-32,0 21 15,21 11 1,1 21-16,21 22 15,0 11 1,11 11 0,0-11-16,0 10 15,-21-21 1,-1-10-16,-21-12 16,-12-21-1</inkml:trace>
  <inkml:trace contextRef="#ctx0" brushRef="#br0" timeOffset="54887.9034">21728 5643 0,'0'0'16</inkml:trace>
  <inkml:trace contextRef="#ctx0" brushRef="#br0" timeOffset="92357.8289">4507 2800 0,'0'0'0,"0"0"0,0 0 15,0 0 1,0 0-16,0 0 16,0 0-16,-32 75 15,-1 1 1,-10 21 0,-11 10-1,10 1-15,12 10 16,10-10-1,1-11-15,10-32 32,0-12-32,11-9 15,0-23-15,0 1 16,-11-12 0,11 1-16,-11-11 31</inkml:trace>
  <inkml:trace contextRef="#ctx0" brushRef="#br0" timeOffset="92727.6286">3629 3360 0,'0'0'15,"0"0"-15,0 0 16,0 0 0,0 0-1,0 0 1,0 0-16,130 11 15,11 10 1,22 1-16,10-1 16,-32 1-1,-11-1 1,1 12-16,-12-12 16,-43-10-1</inkml:trace>
  <inkml:trace contextRef="#ctx0" brushRef="#br0" timeOffset="93337.3327">6503 4921 0,'0'0'16,"0"0"-16,0 0 15,0 0 1,-65 76-16,-22 21 16,0-22-1,-32 22 1,0-11-1,-22 11-15,21 0 16,34-32-16,21-22 16,21-11-1,12-21 1,10-1 0,11 1-16</inkml:trace>
  <inkml:trace contextRef="#ctx0" brushRef="#br0" timeOffset="93767.0718">5321 5471 0,'0'0'0,"0"0"15,0 0 1,97 0-16,12 0 31,32 0-31,43 21 16,1 1-16,-12 10 15,-32 0 1,-22-10 0,-10-1-1,-12 1-15,-32-11 16,-10-1-1,-23-10-15</inkml:trace>
  <inkml:trace contextRef="#ctx0" brushRef="#br0" timeOffset="94266.8072">5310 3920 0,'0'0'16,"0"0"-16,0 0 15,0 0 1,0 0-16,-65 108 16,-33 64-1,1 11 1,10 22-16,22-55 16,32-42-1,12-43-15,-1-22 16,11-22-1,11-10 1</inkml:trace>
  <inkml:trace contextRef="#ctx0" brushRef="#br0" timeOffset="94576.6434">4562 4264 0,'0'0'0,"0"0"16,0 0-1,0 0-15,0 0 16,130 65-1,0-11 1,0 0-16,11 0 16,-22-1-1,-10 1-15,-66-32 16</inkml:trace>
  <inkml:trace contextRef="#ctx0" brushRef="#br0" timeOffset="98901.8961">5386 2283 0,'0'0'0,"0"0"0,0 0 0,0 0 16,0 0 0,0 0-1,0 0 1,-98 65-16,12 10 15,-1 33 1,11 10-16,22-21 16,10 0-1,23 0 1,10-22-16,32 54 16,23-32-1,10-32-15,54 10 16,55 1-1,-22-55 1</inkml:trace>
  <inkml:trace contextRef="#ctx0" brushRef="#br0" timeOffset="103039.6553">5570 2606 0,'0'0'0,"0"0"0,0 0 15,0 0-15,0 0 31,0 0-31,0 0 16,22 97 0,0-22-16,10 1 15,1-22 1,21-11 0,0-22-16,11-10 15,0-33 1,-21-10-16,-1-11 31,-10-22-31,-1-21 16,-10 11-1,-11 21-15,-11 22 16,0 10 0,0 1-16,0 10 15,10 11 1,12 32-1,11 33-15,21 53 16,0 22 0,-11-21-1,-10-12 1,-11-20-16,-11-23 16,-11-21-16,-11 11 31,0-11-31,-11-21 15,0-12 1,1 1-16,-1-11 16,0 0-1,12-11-15,-1-10 16,0-22 0,0-11-1,11-21-15,22-12 16,10-9-1,1 31-15,10 11 16,-10 11 0</inkml:trace>
  <inkml:trace contextRef="#ctx0" brushRef="#br0" timeOffset="103409.4691">6741 2746 0,'0'0'0,"0"0"15,0 0-15,0 0 32,0 0-32,0 0 15,0 0 1,11 129-16,0-32 16,0 0-1,0-32 1,0-11-16,-1-22 15,-10-11 1,0-10-16</inkml:trace>
  <inkml:trace contextRef="#ctx0" brushRef="#br0" timeOffset="103749.2812">7045 2757 0,'0'0'0,"0"0"16,0 0-1,0 0 1,0 0-16,0 0 15,0 0 1,0 0-16,0 0 31,76 97-31,-44-33 16,-10 1-16,-22 0 16,-11-12-1,-10-10 1,-1-10-1</inkml:trace>
  <inkml:trace contextRef="#ctx0" brushRef="#br0" timeOffset="104478.9001">7360 2251 0,'0'0'15,"0"0"-15,0 0 16,0 0 0,0 0-16,21 97 15,1-11 1,0-43-1,-1-22-15,1 1 16,0-11 0,10-11-16,1-11 31,-1-11-31,-10-10 16,0-11-16,-1 0 15,-10-11 1,0 11-16,0 11 31,-11 10-31,0 11 16,0 1-1,11 10-15,0 10 16,43 77-16,22 53 31,-11-11-31,11 22 16,-22-22-1,-22-43-15,-10-22 16,-11-20 0,0 20-1,-11-21 1,-22 0-16,0-21 16,1-11-16,-1-1 15,-11-10 1,1-10-1,-1-12 1,1-10-16,-1-22 16,1-11-1,21-10 1,11 0-16,22-33 16,43-32-1,-11 0-15</inkml:trace>
  <inkml:trace contextRef="#ctx0" brushRef="#br0" timeOffset="104978.6317">8195 2509 0,'0'0'15,"0"0"1,0 0-16,0 0 16,0 0-1,0 0-15,0 0 16,0 0-1,0 0 1,43 65 0,-32-11-16,-11-11 15,0-11 1,0-10-16,0-1 16,0 1-16,0-1 31,11 1-31,21-1 15,22 1 1,33-12-16,11-10 16,-1-21-1,-32-1 1,-21 1-16,-12-1 16,-32 12-1</inkml:trace>
  <inkml:trace contextRef="#ctx0" brushRef="#br0" timeOffset="105548.3206">8531 1669 0,'0'0'16,"0"0"-16,97 32 15,33 12 1,1-1-16,-23 10 15,0 12 1,-21 0 0,-22-1-1,-11 12-15,-21 53 16,-33 11-16,-43 11 16,-12-1-1,-10-42 1,-11 32-1,11-32-15,11-33 16,0-32 0,21-21-16</inkml:trace>
  <inkml:trace contextRef="#ctx0" brushRef="#br0" timeOffset="105978.102">6459 1809 0,'0'0'0,"0"0"15,0 0 1,0 0-16,0 0 16,0 65-1,-21 42-15,-1-10 16,0 0 0,12-32-1,-1-11-15</inkml:trace>
  <inkml:trace contextRef="#ctx0" brushRef="#br0" timeOffset="106277.9417">7902 1712 0,'0'0'0,"0"0"16,-87 173 0</inkml:trace>
  <inkml:trace contextRef="#ctx0" brushRef="#br0" timeOffset="135992.0155">5212 10327 0,'0'0'0,"0"0"0,0 0 16,44 76 0,-1 31-16,-10 44 15,-1 0 1,1-33-16,-1-42 15,22-12 1,-10-31 0,10-12-16,-11-21 15,1-21 1,-1-22-16,1-33 31,-12-10-31,1 0 16,-12 10-1,-10 33-15,-11 22 16,0-1-16,11 12 16,32 20-1,12 55 1,31 75 0,-10 75-16,-21 11 15,-45-86 1,1-10-1,-22 10 1,-10-33-16,-12-31 16,-21-12-16,0-21 15,-22-10 1,0-12 0,-11-10-1,11-32-15,11-12 16,22-10-1,-1-11-15,12-32 16,32-22 0,32-32-1,23 22-15,-1 32 16,0 21 0,33 1-16,-22 10 31,-22 0-31</inkml:trace>
  <inkml:trace contextRef="#ctx0" brushRef="#br0" timeOffset="136321.8389">6720 11070 0,'0'0'16,"0"0"-1,0 0-15,0 0 16,0 0 0,43 140-16,-10 11 31,-1-22-31,1 1 15,-1-1 1,-10-22-16,0-42 16,-12-22-1,-10-32 1,0-22-16</inkml:trace>
  <inkml:trace contextRef="#ctx0" brushRef="#br0" timeOffset="136561.709">6817 9767 0,'0'0'15,"0"0"1,0 0-16,-21 140 15,10 11-15,-22-22 32,12-21-32,-1-33 15,0-32 1</inkml:trace>
  <inkml:trace contextRef="#ctx0" brushRef="#br0" timeOffset="136881.5401">7219 11426 0,'0'0'0,"0"0"32,0 0-32,0 0 15,0 0 1,75-33-16,66 1 16,-10 0-1,10 10 1,-11-10-1,-76 21-15</inkml:trace>
  <inkml:trace contextRef="#ctx0" brushRef="#br0" timeOffset="137341.2913">8444 10866 0,'0'0'0,"0"0"32,0 0-32,0 0 15,0 0 1,-65 107 0,11 1-16,10 21 15,23-32 1,21-32-1,10-11-15,12-11 16,22-11-16,10-10 16,22-12-1,21-10 1,-32-21 0,-21-22-16,-12 0 15,1-11 1,-22-11-16,-22 1 15,-43-1 1,-33 0 0,0 22-16,11 22 15,-11-1 1,1 22-16,10 0 16</inkml:trace>
  <inkml:trace contextRef="#ctx0" brushRef="#br0" timeOffset="137711.0926">4464 10607 0,'0'0'0,"0"0"15,0 0 1,-22 129 0,-10 33-1,-1 21-15,33 76 16,11-33-16,65 54 15,11-86 1,65-1 0,119 1-1,141-65-15,0-118 16,22-119 0</inkml:trace>
  <inkml:trace contextRef="#ctx0" brushRef="#br0" timeOffset="138080.8958">8498 10241 0,'0'0'0,"0"0"16,130 76-1,11-1-15,65 33 16,-21-12 0,-34 23-1,-10 21 1,11 75-16,-43 65 15,-77-43-15,-32-43 16,-43-65 0,0-32-1,-12-43 1,-21-11-16,0-64 16</inkml:trace>
  <inkml:trace contextRef="#ctx0" brushRef="#br0" timeOffset="138460.699">9290 9649 0,'0'0'0,"0"0"15,0 0-15,76 54 16,32 10 0,22-10-1,-32 0 1,-44-11-16,-21 0 16,-12 0-1,-10 0-15,-11 0 16,0-10-1,0-12 1,0 1-16,11-11 16,54 10-1,152-21-15,76-43 32,130-54-32</inkml:trace>
  <inkml:trace contextRef="#ctx0" brushRef="#br0" timeOffset="139690.0539">10060 11027 0,'0'0'0,"0"0"16,0 0-1,130 22-15,43-11 16,99-11-1,-77-11 1,-22 0-16,-32-11 16,-43-10-1,-77 11-15</inkml:trace>
  <inkml:trace contextRef="#ctx0" brushRef="#br0" timeOffset="139919.9259">10841 10629 0,'0'0'0,"0"0"16,0 0-1,0 0 1,0 0-16,0 0 16,65 161-1,-11 1 1,-22 32-16,-10-11 15,-11-32 1,-11-22-16,0-54 16</inkml:trace>
  <inkml:trace contextRef="#ctx0" brushRef="#br0" timeOffset="140209.7832">12294 9983 0,'0'0'0,"0"0"15,-11 97 1,-22 75-16,-32 76 15,11 32 1,21 21-16,33-64 31,55-43-31,21-65 16,0-54 0</inkml:trace>
  <inkml:trace contextRef="#ctx0" brushRef="#br0" timeOffset="140809.4427">13031 10263 0,'0'0'0,"0"0"15,33 97 1,10 32-16,11-11 15,0-32 1,12-32 0,9-11-1,56-21-15,-23-22 16,-32-22 0,-33 1-16,-21-1 15,-11 1 1,0-1-1,-1 1-15,1 10 16,0 0 0,0 11-16,22 43 15,21 86 1,22 76 0,-11 43-16,-22-22 15,1-65 1,-23-42-16,-21-44 15,0-21 1,0-22 0,-21-10-1,-23-11-15,-32-11 16,-21-54 0,-1-11-16,11-21 15,22-22 1,22-32-1,32 54-15,11-11 16,33 11 0,42-32-1,12 21 1</inkml:trace>
  <inkml:trace contextRef="#ctx0" brushRef="#br0" timeOffset="141219.233">14072 11006 0,'0'0'15,"0"0"-15,0 0 16,0 0 0,0 0-1,152 0-15,11 10 16,-55 1-1,-32 22-15,-33-1 16,-10 11 0,-11 22-1,-12 10 1,-20-10-16,-12-12 16,-11-10-16,12-21 15,-1 0 1,11-12-1,11 1 1,0 0-16,33 0 16,43 10-1,65-21-15,43-32 16,-32-22 0,-11-32-1</inkml:trace>
  <inkml:trace contextRef="#ctx0" brushRef="#br0" timeOffset="141449.1126">15146 9487 0,'0'0'15,"0"0"1,0 0-16,-33 151 16,1-22-1,-1 65 1</inkml:trace>
  <inkml:trace contextRef="#ctx0" brushRef="#br0" timeOffset="141689.6765">15482 11016 0,'0'0'16,"0"0"-16,0 0 15,0 0 1,108 0-16,44 0 16,11-10-1,-55-33 1</inkml:trace>
  <inkml:trace contextRef="#ctx0" brushRef="#br0" timeOffset="142179.4135">17228 10489 0,'0'0'0,"0"0"15,0 0 1,0 0-16,0 0 15,0 0 1,-87 129-16,22 0 31,22-10-31,21-12 16,22-31 0,22-22-16,-1-22 15,44 0-15,11-10 31,22-22-31,-11-22 16,-1-21 0,-21-11-16,1-21 15,-12-22 1,-22-11 0,-32 11-16,-21 22 15,-12 21 1,-10 11-16,-12 11 15,1 10 1,-11 22 0,11 11-1,21-11-15</inkml:trace>
  <inkml:trace contextRef="#ctx0" brushRef="#br0" timeOffset="142539.226">17564 9713 0,'0'0'0,"0"0"15,0 0 1,108 76-16,12 21 15,10 21 1,11 55 0,-22-1-1,-32 0-15,-44 33 16,-32-44-16,-22-32 16,-21-42-1,-12-12 1,1-10-1,0-33-15,-12 0 16,-21-21 0</inkml:trace>
  <inkml:trace contextRef="#ctx0" brushRef="#br0" timeOffset="142958.9977">18095 9347 0,'0'0'31,"0"0"-31,65 33 0,11 10 0,-21-11 16,-23 0 0,-10 1-1,-1 20 1,-31-9-16,-23-1 16,1 0-16,-1-11 15,11-10 1,11-1-1,11 1 1,22-1-16,43 22 16,109 0-1,97-21-15,22-22 16,-142-43 0</inkml:trace>
  <inkml:trace contextRef="#ctx0" brushRef="#br0" timeOffset="167405.9153">19755 11049 0,'0'0'0,"0"0"0,108-33 0,22-10 15,-21 0 1,10-11-1,-22 22-15,-53 11 16</inkml:trace>
  <inkml:trace contextRef="#ctx0" brushRef="#br0" timeOffset="167745.735">19473 11716 0,'0'0'15,"0"0"1,0 0-16,0 0 15,0 0-15,0 0 16,65-43 0,54-21-1,22 10 1,-11 0-16,-22 22 16,1-1-1,-22 1-15,-33 11 16</inkml:trace>
  <inkml:trace contextRef="#ctx0" brushRef="#br0" timeOffset="168585.2972">22194 11264 0,'0'0'16,"0"0"-16,0 0 16,0 0-1,0 0-15,0 0 16,-75-108-1,-12 12 1,22 31-16,0 22 16,0 32-1,0 22 1,-11 21 0,11 33-16,-22 64 15,22 0-15,32-21 16,33-22-1,11-32 1,11-11 0,10-21-16,12-1 15,21-10 1,11-22-16,-11-21 16,0-33-1,0-21 1,-11-54-16,-21-43 15,-12-11 1,-21 11-16,0 21 16,-21 23-1,10 63 1,11 44 0,-11 10-16,0 1 15,11 10-15,0 11 16,0 22-1,0 53 1,0 54 0,0 65-16,0-54 15,0-11 1,11 11 0,0-11-1,21-21-15,12-33 16,-1-10-16,0-22 15,22 0 1,22-21-16,-11-22 31,0-43-31,-33-65 16,1-161 0</inkml:trace>
  <inkml:trace contextRef="#ctx0" brushRef="#br0" timeOffset="169065.0283">21999 9778 0,'0'0'16,"0"0"-1,0 0-15,0 0 16,0 0-16,0 0 15,76 11 1,43 10 0,-10 12-1,-22-12-15,-33 12 16,-11-1 0,-21 0-1,-11 11-15,-11 0 16,-22 11-1,-10 11-15,-1-11 16,1-11 0,10-11-1,11-10 1,0-1-16,0-10 16,11 0-1,0-1-15,22 1 16,86 0-16,23-22 15,42-21 1,-10-11 0,-33 0-1,-11 0-15</inkml:trace>
  <inkml:trace contextRef="#ctx0" brushRef="#br0" timeOffset="194867.0998">2230 13526 0,'0'0'15,"0"0"-15,0 0 16,0 0-1,0 0-15,-87 0 16,1 21-16,10 11 31,11 12-31,0 9 16,0 44 0,10 11-16,23 10 15,21 1 1,11-11-1,11-1 1,21 22-16,1-32 16,-1-10-16,-10-12 31,0-10-31,-11-1 16,-1-10-1,-20 11-15,-1-12 16,-22-9-1,-10-12 1,0 0-16,-12-10 16,1-12-1,0-10-15,-11-10 16,0-23 0,10-10-1,12-11 1,0-53-16</inkml:trace>
  <inkml:trace contextRef="#ctx0" brushRef="#br0" timeOffset="195196.9233">1178 14462 0,'0'0'0,"0"0"16,0 0-1,0 0-15,0 0 16,0 0 0,0 0-1,120-32 1,-12 11-16,55-12 31,-44 1-31,-21 10 0,-1 12 16,-10-1-1,11 0 1,-44 0-16</inkml:trace>
  <inkml:trace contextRef="#ctx0" brushRef="#br0" timeOffset="195646.6819">3000 13493 0,'0'0'0,"0"0"15,0 0 1,0 0-16,-54 76 16,-11-1-1,11 0 1,-1 12-1,1 31-15,0 11 16,11 1-16,10 20 16,11 23-1,22-66 1,0 1 0,22-22-16,0-21 15,21-1 1,22-10-16,11-22 15,0-21 1</inkml:trace>
  <inkml:trace contextRef="#ctx0" brushRef="#br0" timeOffset="197305.8068">3239 14118 0,'0'0'16,"0"0"-16,0 0 15,0 0-15,0 0 16,0 0 0,0 0-1,0 0 1,11 97-16,-1-22 16,12-10-1,11 10 1,-12-32-16,1-10 15,11-12 1,-1-10-16,11-11 16,1-11-1,-1-10-15,-10-12 32,-1-21-32,1-32 15,-1 0 1,-21 11-16,-11 21 15,0 22 1,0 10 0,0 1-16,0 10 15,0 0 1,0 22-16,11 32 31,11 32-31,10 44 16,1 42-16,10-42 15,-10-1 1,-12-10-16,1-11 16,-11 10-1,-22-31 1,-11-12 0,-10-10-16,-1-21 15,12-12 1,-12-10-16,1 0 15,-1-11 1,0-11 0,1-11-16,-1-21 15,1-11 1,10-10 0,22-22-1,11-33-15,22 1 16,10 10-16,11 22 15,11 10 1,-11 12 0,-21 10-1,-11 22-15</inkml:trace>
  <inkml:trace contextRef="#ctx0" brushRef="#br0" timeOffset="197635.6211">4171 14322 0,'0'0'15,"0"0"-15,0 0 16,0 0-16,0 0 31,0 97-31,0 0 16,11-11-1,-11-21-15,0-11 16,11-11 0,-11-21-16,0-1 31,0-10-31,0-11 15,11-11-15</inkml:trace>
  <inkml:trace contextRef="#ctx0" brushRef="#br0" timeOffset="198035.4088">4486 14322 0,'0'0'0,"0"0"16,0 0 0,0 0-1,0 0-15,0 0 16,0 0-1,0 0-15,0 0 16,76 33 0,-33-1-1,0 22 1,1 32-16,-22-11 16,-12 1-1,-10-12 1,0-10-16,-10-11 15,-1-10 1,-11-12-16,0-10 16</inkml:trace>
  <inkml:trace contextRef="#ctx0" brushRef="#br0" timeOffset="198795.0299">4789 13956 0,'0'0'15,"0"0"1,0 0-16,0 0 16,0 0-1,11 76-15,0 21 16,11-22-1,0 0 1,10-10-16,1-33 16,-1-10-1,11-11 1,1-11 0,10-33-16,-11-10 15,1-11-15,-1-21 16,-21 10-1,0 12 1,-12 10 0,-10 21-16,0 0 15,0 12 1,0-1-16,0 11 31,11 11-31,11 32 16,10 32-16,-10 33 15,0-1 1,10 23-16,-21-1 31,0-32-31,-11-11 16,-11 0 0,0 0-16,-10-21 15,-1-22-15,0-11 16,1-10-1,10-11 1,-11-11 0,0 0-16,1-11 15,-1-11 1,0-10 0,1-22-1,10-32-15,11-54 16,11 11-16,10 0 15,1-22 1,32 11 0,0 11-1</inkml:trace>
  <inkml:trace contextRef="#ctx0" brushRef="#br0" timeOffset="199324.7149">5755 14333 0,'0'0'0,"0"0"16,0 0-1,0 0-15,0 0 16,0 0 0,0 0-16,0 0 15,32 97 1,-21-11-1,-22-10-15,-11-12 16,1-21 0,10-21-16,0-1 31,0-10-31,0 0 16,11 0-16,0 0 15,0-11 1,11 0-16,33 0 31,31 0-31,-9 0 16,-1-11-1,-22-11-15,-21 1 16</inkml:trace>
  <inkml:trace contextRef="#ctx0" brushRef="#br0" timeOffset="199644.537">6156 14226 0,'0'0'0,"0"0"15,0 0 1,0 0-1,0 0 1,97 43-16,-32-11 16,-10 0-1,-12 1-15,-21-1 32,-1 22-32,-21 21 15,-21-10-15,-1-1 16,0-10-1,1-11 1</inkml:trace>
  <inkml:trace contextRef="#ctx0" brushRef="#br0" timeOffset="200434.135">6774 14043 0,'0'0'0,"0"0"15,0 0-15,0 0 16,11 75-1,0 33 1,-1 42 0,12 23-16,0-44 15,-11-21 1,10-1-16,1-31 16,0-12-1,-11-21 1,-11-32-16,0 0 15,0 0 1,0-11-16,0-11 31,-11-11-31,0-21 16,0-43 0,-11-86-16,1 32 15,10 11 1,0-11-1,0-11-15,11 43 16,0 22 0,0 32-16,11 11 15,0 11 1,11 10 0,43 11-16,0 11 15,0 11 1,-22 11-16,-10 21 31,-1 11-31,-10 0 16,-11-1-1,-11 1-15,-33 0 16,-21 0-16,0-11 16,0 0-1,10-11 1,12-10-1,-1-11-15,11-1 16,1-10 0,-1-10-16,-11-12 31</inkml:trace>
  <inkml:trace contextRef="#ctx0" brushRef="#br0" timeOffset="200853.8909">7164 13170 0,'0'0'0,"0"0"16,0 0-1,0 0-15,76 65 16,11-1 0,11 23-1,10 10 1,-21-11-16,-11 11 16,-11 10-16,-11 55 15,-21-44 1,-23-21-1,-10 0 1,-10 11-16,-1 10 16,-11-21-1,0-21-15,-10-12 16,-12 1 0,1-11-1,-11-11-15</inkml:trace>
  <inkml:trace contextRef="#ctx0" brushRef="#br0" timeOffset="207669.8">8455 13913 0,'0'0'0,"0"0"0,0 0 16,0 0-1,0 0-15,0 0 16,0 0 0,119-32-1,-32 10 1,-11 1-16,-11 10 16,0 0-16,-11 1 31,11-1-31,-11 0 15,-10 0 1,-12 1-16,-10-12 16</inkml:trace>
  <inkml:trace contextRef="#ctx0" brushRef="#br0" timeOffset="208009.6046">8639 14226 0,'0'0'0,"0"0"0,0 0 16,0 0-1,0 0 1,0 0 0,109 0-16,-1-11 15,44-21 1,0-12-1,-44 1-15</inkml:trace>
  <inkml:trace contextRef="#ctx0" brushRef="#br0" timeOffset="211165.4779">12413 14559 0,'-152'65'0,"152"-65"0,-119-43 16,-11-11 0</inkml:trace>
  <inkml:trace contextRef="#ctx0" brushRef="#br0" timeOffset="211975.0371">10439 13676 0,'0'0'0,"0"0"16,0 0 0,0 0-1,0 0 1,0 0-16,44 97 16,-12 11-1,1-11 1,-1-43-16,1-11 15,10-11 1,11-10-16,1-22 16,-12-22-1,-10-10 1,-12-11 0,1-11-16,-11 11 15,-11 0-15,0 10 16,0 12-1,0 10 1,0 0 0,0 1-16,0 10 15,21 21 1,34 98-16,-1 10 31,-11 0-31,-10 11 16,-1 11-16,-21-54 15,-11-11 1,-11-11-16,-10-10 16,-1-11-1,0-33 1,1-10 0,-12 0-16,-32-11 15,0-22-15,32 1 16,1-33-1,-1-54 1,44 0 0,43-10-16,11-11 15,11 0 1,-11 53-16,0 12 31,-21 21-31</inkml:trace>
  <inkml:trace contextRef="#ctx0" brushRef="#br0" timeOffset="212274.8785">11751 14064 0,'0'0'15,"0"0"-15,0 0 16,0 0-1,0 0 1,55 86 0,-1 22-16,0 21 31,0 0-31,-21-32 16,-11-21-16,-12-23 15,1-9 1,-11-12-16,-11-21 31,-10-22-31</inkml:trace>
  <inkml:trace contextRef="#ctx0" brushRef="#br0" timeOffset="212704.6439">11502 12955 0,'0'0'0,"0"0"15,0 0 1,0 0 0,119 11-16,11 10 15,-21 1 1,-44 10-16,-22 0 31,-10 33-31,-33 21 16,-11-11-1,-11 12-15,1-44 16,10-22 0,0 1-1,0-11-15,11-1 16,11-10-1,22 0-15,32 0 16,32-32 0,44 10-1,-43 1 1,-22 10-16,-33 11 16</inkml:trace>
  <inkml:trace contextRef="#ctx0" brushRef="#br0" timeOffset="213014.4823">12673 14366 0,'0'0'0,"0"0"15,0 0 1,163-22-16,-33-10 16,-22 10-16,-10 1 31,-11 10-31,-22 0 15,-43-10 1</inkml:trace>
  <inkml:trace contextRef="#ctx0" brushRef="#br0" timeOffset="213304.3362">12858 14096 0,'0'0'16,"0"0"-16,0 0 15,0 0 1,0 0-16,0 0 16,0 0-1,43 108 1,0-11-16,-10 32 15,-1-32 1,-10-22-16,-11-31 31,-11-12-31</inkml:trace>
  <inkml:trace contextRef="#ctx0" brushRef="#br0" timeOffset="214083.9233">13660 13773 0,'0'0'0,"0"0"15,0 0 1,22 76 0,10-1-1,12-10-15,-1-11 16,11-11-16,11-22 16,22-10-1,-11-22 1,-22-10-1,-10-1-15,-23-10 16,1-1 0,0-20-16,-12-12 15,-10 11 1,0 11 0,0 22-16,0-1 15,0 11 1,0 0-16,0 22 15,22 65 1,11 74 0,-1 12-1,12-11-15,10 21 16,-11-43-16,-10-21 31,-12-11-31,-21-33 16,-21 12-1,-12-12-15,1-21 16,-1-21 0,-10-11-1,-11-11 1,10-11-16,1-11 16,10-10-16,1-22 15,-1-53 1,22-12-1,33 1 1,11-1-16,21 1 16,11 10-1,-11 33-15,0 21 16,-21 32 0</inkml:trace>
  <inkml:trace contextRef="#ctx0" brushRef="#br0" timeOffset="214553.6785">14679 14366 0,'0'0'15,"0"0"1,0 0-16,0 0 16,0 0-1,65 0-15,-10 10 16,-1 1 0,-32 11-1,-12 21-15,1 11 16,-11-11-1,0 0 1,0-22 0,0-10-16,0 0 15,0 0 1,0-11-16,0 0 16,0 0-1,0 0 1,33 10-16,21-10 15,22-10 1,-11-12-16,11-10 31,-11-1-31</inkml:trace>
  <inkml:trace contextRef="#ctx0" brushRef="#br0" timeOffset="215053.3883">14907 13310 0,'0'0'16,"0"0"-16,0 0 31,0 0-31,0 0 16,76 11-16,-22 0 16,-21 0-1,-12 10 1,-10 33-1,-11 11-15,-11-12 16,1-20 0,-1-12-16,0-10 15,0 0 1,11 0 0,0-1-16,22 1 15,43 0 1,54-22-16,55 0 15,-55 1 1,-21-1 0,-33 0-1,-33 0-15</inkml:trace>
  <inkml:trace contextRef="#ctx0" brushRef="#br0" timeOffset="222319.4967">16122 14366 0,'0'0'0,"0"0"31,108-11-31,-10 0 0,-12-11 16,-10 12 0,0-1-16,-32 0 15,-23-10 1</inkml:trace>
  <inkml:trace contextRef="#ctx0" brushRef="#br0" timeOffset="222699.3072">16187 14107 0,'0'0'0,"0"0"16,0 0 0,0 0-16,0 0 15,0 0 1,0 0 0,43 86-16,1 0 15,-1 11 1,0 0-16,-10-32 15,-12-1 1,-10-20 0,0-23-1,0-10-15,0-11 16</inkml:trace>
  <inkml:trace contextRef="#ctx0" brushRef="#br0" timeOffset="223758.728">17250 13666 0,'0'0'16,"0"0"-16,0 0 16,0 0-16,0 0 15,21 97 1,12 32-1,-12 22 1,1 10-16,0-32 16,-1 0-1,1-21-15,0-22 16,-11-21 0,0-22-1,-1-21-15,-10-12 16,0 1-1,0 0-15,0-11 32,0 0-32,0-11 15,-10-21 1,-1-44-16,0-21 16,0-10-16,0-12 31,11-21-31,0 22 15,0 10 1,22 11-16,-11 22 16,0 10-1,10 11 1,1 11-16,-11 11 16,10 11-1,23-1-15,10 11 16,0 11-1,-10 11 1,-1 11 0,-10-1-16,-12 1 15,1 10 1,0 0-16,-12 1 16,-10-1-1,0 11 1,0-11-16,-10 11 15,-12 0 1,0 0 0,-10 1-1,-1-23-15,1 11 16,-1-10-16,-10-1 16,-11 1-1,-1 0-15,-10-22 31,-32-33-31</inkml:trace>
  <inkml:trace contextRef="#ctx0" brushRef="#br0" timeOffset="229643.1293">18583 13159 0,'0'0'0,"0"0"47,0 0-47,0 0 0,0 0 15,0 0-15,-43 87 16,10-23-16,-10 33 16,21-21-1,1-12 1,10 1-1,0-1-15,0-10 16,11 11 0,0-11-16,-11 0 15,11 10 1,0-10 0,0 0-16,11 0 15,0 0 1,0-1-16,0-10 31,10 11-31,1 11 16,0-1-1,10 1-15,1 0 16,10-22-16,1 0 31,10-11-31,-11-10 16,-10-12-1,-22-20-15</inkml:trace>
  <inkml:trace contextRef="#ctx0" brushRef="#br0" timeOffset="230862.4869">18941 13375 0,'0'0'15,"0"0"-15,0 0 16,0 0 0,0 0-16,0 0 15,0 0 1,0 0-1,0 0 1,0 0-16,11 108 16,-11-33-16,11-10 31,-11-12-31,11 1 16,0-11-1,-1 11-15,1-11 16,11 0-1,0 0 1,-1-21 0,-10-11-16,11-1 15,-11-10-15,10 0 16,-10 0 0,0-10-16,0-1 31,0-11-31,0-10 15,-1 0 1,1-1-16,0 1 16,-11 11-1,0-1 1,0 11-16,0 1 16,0-1-1,0 0-15,0 0 16,11 0-1,0 11 1,11 11 0,-1 11-16,12 10 15,-1 22-15,12 54 16,-1-1 0,-10-10-1,-1 0 1,1 0-16,-12 32 15,1-32 1,-11-32 0,0-11-16,-11-1 15,-11-9 1,0-12-16,-11-11 16,1 1-1,-1-11 1,0-1-1,-10 1-15,-12-11 16,12 0 0,-1-11-16,1-10 15,-1-11 1,1-33 0,-1-10-16,11-1 15,12 1 1,10-11-16,21-22 15,23 11 1,21 0 0,-11 22-16,-11 21 15,-10 11 1,-11 11-16,-1 10 31,-10 1-31,-11-1 16</inkml:trace>
  <inkml:trace contextRef="#ctx0" brushRef="#br0" timeOffset="231282.2485">19744 14021 0,'0'0'15,"0"0"-15,0 0 16,0 0-1,0 0-15,0 0 16,11 97-16,-1 0 31,1 10-31,11 44 16,-11-43 0,0-43-16,-1-12 15,1-20 1,0-12-1,-11-10 1,0-11-16,0-11 16</inkml:trace>
  <inkml:trace contextRef="#ctx0" brushRef="#br0" timeOffset="231652.049">20058 14118 0,'0'0'16,"0"0"-16,0 0 16,0 0-1,0 0-15,0 0 16,0 0-1,0 0 1,0 0-16,65-43 16,44 0-16,-12 10 31,1 12-31,-22-1 16,0 1-1,-11 10-15,-11 0 16,0 1-1,-21-1 1,-12 11-16</inkml:trace>
  <inkml:trace contextRef="#ctx0" brushRef="#br0" timeOffset="232001.8608">20416 13590 0,'0'0'15,"0"0"1,0 0-16,0 0 16,0 0-1,0 0-15,0 0 31,54 108-31,-10 0 16,-12 21-16,1-21 16,-12-22-1,1-22 1,-11-10 0,0-22-16,0-10 15,-11-11 1,0-11-16</inkml:trace>
  <inkml:trace contextRef="#ctx0" brushRef="#br0" timeOffset="232901.4221">20947 13321 0,'0'0'16,"0"0"-1,0 0 1,0 0 0,11 108-16,11-22 15,0-22 1,-1-20-16,12-12 15,10-11 1,1 1 0,-1-22-16,-21 0 15,-1-11 1,-10 0-16,0-21 31,0-22-31,0 0 16,-11 11-1,0 11-15,0 10 16,0 1-16,0 10 31,0 0-31,0 1 16,0 10 0,0 10-16,11 44 15,10 43 1,12 22-1,-12 10-15,12 43 16,0-32 0,10 11-16,0 21 15,-21-32 1,-11-21 0,-11-33-1,0-11-15,-22-21 16,0-11-1,1 0-15,-1-21 16,11-12 0,0-10-1,-10 0-15,-1-10 16,0-1 0,1-11-16,-12-21 31,1-21-31,-1-22 15,11-1-15,12 12 16,10-11 0,0 10-16,10 1 31,12-11-31,0 11 16,-1 10-1,1 11-15,0 11 16,-1-11-1,12 0 1,0-21-16</inkml:trace>
  <inkml:trace contextRef="#ctx0" brushRef="#br0" timeOffset="233690.9591">21663 14053 0,'0'0'0,"0"0"16,0 0-1,0 0-15,0 0 32,0 0-32,109-54 15,-23 22 1,1 11-16,-22 21 15,-11 10 1,1 12 0,-12-1-16,0 12 15,-10 10 1,-1 11-16,-10 0 16,0-1-1,-11 12 1,-22 0-16,-11-1 15,-10 1 1,-1-11-16,0-11 16,1-22-1,10 1 1,-10-11 0,-1-11-16,1 0 15,-1-11 1,11-11-16,1 1 15,-1-1 1,11 1 0,0-1-16,11 1 15,0-1 1,11 0-16,11 1 31,21 10-31,1 11 16,10 11-16,11 10 15,-22 1 1,1 0 0,-12-1-1,12-10-15,-23 0 16</inkml:trace>
  <inkml:trace contextRef="#ctx0" brushRef="#br0" timeOffset="234000.7903">22270 13999 0,'0'0'0,"0"0"15,0 0 1,0 0 0,0 0-1,98-32-15,0 11 16,-1-1 0,-32 11-16,0 1 31,-21 10-31,-1-11 15</inkml:trace>
  <inkml:trace contextRef="#ctx0" brushRef="#br0" timeOffset="234670.4318">23084 13321 0,'0'0'15,"0"0"1,0 0-16,0 0 15,-44 75-15,12-21 16,10-21 0,11-1-1,0-11 1,11 1-16,0-11 16,0-1-1,0 1-15,22 0 16,22-11-1,10 0 1,22 11-16,10 0 16,-10 10-1,0 11-15,-11 1 32,-21-1-32,-1 11 15,0 0-15,-10-11 16,-1 12-1,-10-1 1,-11 0 0,-11-11-16,-11 0 15,-11-10 1,1-1-16,-12 1 16,1-1-1,-23 1 1,12-11-16,-11-11 15,-22 0 1,22-22-16,10 1 16</inkml:trace>
  <inkml:trace contextRef="#ctx0" brushRef="#br0" timeOffset="234990.2609">23019 13278 0,'0'0'0,"0"0"0,76-22 31,-11 12-31,0-1 16,-11 0 0,-11 0-16,1 1 15,-12-12 1</inkml:trace>
  <inkml:trace contextRef="#ctx0" brushRef="#br0" timeOffset="235490.0012">23203 12707 0,'0'0'15,"0"0"-15,0 0 16,87 65 0,0 10-1,21 22-15,-10 11 16,-1-1-1,1 44-15,-11 11 16,-33-44 0,-11-10-16,0 21 31,-32 0-31,-11-21 16,-11-22-1,1-10-15,-12-1 16,-11 33-16,-10 10 31,0-21-31,-1-11 16,-10 0-1,22-21-15,-1-22 16,11-11 0,1-10-1,-1-11-15,-11-1 16</inkml:trace>
</inkml:ink>
</file>

<file path=ppt/ink/ink54.xml><?xml version="1.0" encoding="utf-8"?>
<inkml:ink xmlns:inkml="http://www.w3.org/2003/InkML">
  <inkml:definitions>
    <inkml:context xml:id="ctx0">
      <inkml:inkSource xml:id="inkSrc0">
        <inkml:traceFormat>
          <inkml:channel name="X" type="integer" max="3123" units="cm"/>
          <inkml:channel name="Y" type="integer" max="1769" units="cm"/>
          <inkml:channel name="T" type="integer" max="2.14748E9" units="dev"/>
        </inkml:traceFormat>
        <inkml:channelProperties>
          <inkml:channelProperty channel="X" name="resolution" value="100.90469" units="1/cm"/>
          <inkml:channelProperty channel="Y" name="resolution" value="101.60827" units="1/cm"/>
          <inkml:channelProperty channel="T" name="resolution" value="1" units="1/dev"/>
        </inkml:channelProperties>
      </inkml:inkSource>
      <inkml:timestamp xml:id="ts0" timeString="2021-11-19T06:02:02.410"/>
    </inkml:context>
    <inkml:brush xml:id="br0">
      <inkml:brushProperty name="width" value="0.05292" units="cm"/>
      <inkml:brushProperty name="height" value="0.05292" units="cm"/>
      <inkml:brushProperty name="color" value="#00B0F0"/>
    </inkml:brush>
  </inkml:definitions>
  <inkml:trace contextRef="#ctx0" brushRef="#br0">3358 6020 0,'0'0'0,"0"0"16,0 0 0,0 0-16,0 0 15,0 0 1,0 0-1,0 0 1,0 0-16,0 0 16,0 0-16,0 0 15,0 0 1,0 0 0,0 0-1,0 0-15,0 0 16,0 0-1,0 0-15,0 0 16,0 0 0</inkml:trace>
  <inkml:trace contextRef="#ctx0" brushRef="#br0" timeOffset="1369.2464">3369 6084 0,'0'0'16,"0"0"-1,0 0-15,0 0 16,0 0-16,0 0 16,0 0-1,0 0 1,0 0 0,65-64-16,-11 10 15,0-11 1,-10 11-1,-1 1 1,-10-1-16,-1 0 16,1 0-16,-1-11 15,1 12 1,-12-12-16,12-10 31,10-1-31,1-10 16,-1 0-1,-10 0-15,10 0 16,0-22-16,1 0 31,-12 22-31,1 0 16,21-22 0,-21 33-16,-1 10 15,-10 1 1,0 10-16,-1 0 31,1 11-31,-11 11 16,0 10-16,-1 1 15,-10-1 1,0 11-16,0 0 31,0 1-31,0-1 16,11 0-1,-11 0-15,0 1 16,0-1 0,0 0-1,0 11-15,0-11 16,0 11 0,0 0-16,0 0 15,0 0 1,0 0-1,0 0-15,0 0 16,0 0 0,0 0-16,0 0 15,0 0 1,0 0 0,0 0-1,0 0-15,0 0 16,0 0-1,0 0 1,0 0-16,0 0 16,0 0-1,0 0-15,0 0 16,0 0 0,0 0-1,0 0 1,0 0-16,0 0 15,0-10-15,0-1 16,0 11 0</inkml:trace>
  <inkml:trace contextRef="#ctx0" brushRef="#br0" timeOffset="3747.9773">4009 4448 0,'0'0'15,"0"0"-15,0 0 16,97-22 0,-10 0-16,-11 1 15,43-11 1,11-11 0,-10-1-1,-12 1-15,44 11 16,21-11-16,1 11 15,32-1 1,33 23 0,-12-23-1,34 12-15,-1-12 16,22 1 0,11 11-16,-1-12 31,1 12-31,0-33 15,11 22-15,-23-11 16,23 10 0,-54 1-16,42-11 31,-42 0-31,10 10 16,-43 12-1,0-11-15,0 10 16,-44-10-16,-21 10 31,22 11-31,-44 1 16,-11-12-1,-21 11-15,-23 1 16,-20 10 0,-12 0-1,-21 0 1,-1 0-16,1 10 15,0 1-15,-1 32 16,1 54 0,-22 11-1,-11 64 1,-10 87-16,-1-76 16,0 32-1,11-53-15,11-76 16,0-32-1,0-11 1,0-22-16,0-10 16,0 0-1,-10-1-15,-1-10 32,0 0-32,0 0 15,-21 0 1,-23 11-16,-10 0 15,-22 0-15,-21 10 32,-11 22-32,-11-10 15,-55 10 1,33-11-16,-21-10 16,10-1-1,-10 1 1,-12-1-16,1 1 15,-22-1 1,22 1-16,-1-11 16,-10-1-1,11 12 1,-1-1 0,1-21-16,-11 22 15,10-11-15,1 0 16,21-1-1,-21 1 1,-11 11 0,21-1-16,33 1 15,-43 10 1,11-10-16,32-1 31,-33 11-31,22-10 16,11-1-16,0 1 15,11 0 1,-11-12-16,11 12 16,0-1-1,-22 1 1,0-1 0,11 1-16,0 0 15,0-1-15,0 1 16,0-1-1,0-10 1,-10 10 0,31-10-16,1 11 15,11-11 1,21-1 0,0 12-1,11-11-15,11-1 16,11 1-16,21-11 15,1 0 1,-1 0 0,-43 11-1</inkml:trace>
</inkml:ink>
</file>

<file path=ppt/ink/ink55.xml><?xml version="1.0" encoding="utf-8"?>
<inkml:ink xmlns:inkml="http://www.w3.org/2003/InkML">
  <inkml:definitions>
    <inkml:context xml:id="ctx0">
      <inkml:inkSource xml:id="inkSrc0">
        <inkml:traceFormat>
          <inkml:channel name="X" type="integer" max="3123" units="cm"/>
          <inkml:channel name="Y" type="integer" max="1769" units="cm"/>
          <inkml:channel name="T" type="integer" max="2.14748E9" units="dev"/>
        </inkml:traceFormat>
        <inkml:channelProperties>
          <inkml:channelProperty channel="X" name="resolution" value="100.90469" units="1/cm"/>
          <inkml:channelProperty channel="Y" name="resolution" value="101.60827" units="1/cm"/>
          <inkml:channelProperty channel="T" name="resolution" value="1" units="1/dev"/>
        </inkml:channelProperties>
      </inkml:inkSource>
      <inkml:timestamp xml:id="ts0" timeString="2021-11-19T05:58:51.496"/>
    </inkml:context>
    <inkml:brush xml:id="br0">
      <inkml:brushProperty name="width" value="0.05292" units="cm"/>
      <inkml:brushProperty name="height" value="0.05292" units="cm"/>
      <inkml:brushProperty name="color" value="#FF0000"/>
    </inkml:brush>
  </inkml:definitions>
  <inkml:trace contextRef="#ctx0" brushRef="#br0">3401 1120 0,'0'0'16,"0"0"0,0 0-16,0 0 15,0 0-15,-86 43 16,10 43 0,11 54-1,32 22 1,33 32-16,22-11 15,-11-65 1,21 11-16,-21-32 16,-11 0-1,-11-32 1,-11-1-16,-10-10 16,-11-11-1,-22-10-15,-11-1 16,-33-32-1</inkml:trace>
  <inkml:trace contextRef="#ctx0" brushRef="#br0" timeOffset="259.8628">2848 2003 0,'0'0'0,"0"0"16,98-32-1,10-1 1,-10 1-1,-22-11-15</inkml:trace>
  <inkml:trace contextRef="#ctx0" brushRef="#br0" timeOffset="1259.326">4399 1605 0,'0'0'0,"0"0"16,0 0 0,0 0-16,0 0 15,0 0 1,0 0-1,-98-33 1,23 44-16,-12 43 16,-11 43-16,-10 86 15,21 54 1,44 0 0,21-76-1,44-32-15,21-32 16,11-43-1,87 0-15</inkml:trace>
  <inkml:trace contextRef="#ctx0" brushRef="#br0" timeOffset="2048.9121">4507 2251 0,'0'0'16,"0"0"-16,0 0 15,0 0 1,0 0-16,0 64 16,0 44-1,11-11 1,11-43-16,0-33 16,-1-10-1,12-11 1,-11-21-1,10-12-15,-10-10 16,0-21 0,-1-1-16,-10 22 15,0 11-15,-11 21 32,11 11-32,10 43 15,1 86 1,11 86-16,-33-32 15,-22-10 1,0-33 0,1-33-16,-12-42 15,1-11 1,-1-11-16,11-32 16,-10 0-1,-1-11 1,1-11-1,10-32-15,11-33 16,33-64-16,32-10 16,22 53-1</inkml:trace>
  <inkml:trace contextRef="#ctx0" brushRef="#br0" timeOffset="2288.7732">5299 2778 0,'0'0'15,"0"0"-15,0 108 16,0 0-16,11-33 16</inkml:trace>
  <inkml:trace contextRef="#ctx0" brushRef="#br0" timeOffset="2618.6067">5559 2337 0,'0'0'0,"0"0"16,0 0-1,0 0-15,0 0 16,0 0 0,87 118-1,-22 12-15,-32 10 16,-33 10 0,-33-21-16,1-32 15,-1-54 1,1-21 15</inkml:trace>
  <inkml:trace contextRef="#ctx0" brushRef="#br0" timeOffset="3198.3056">6123 2035 0,'0'0'16,"0"0"-1,22 97-15,0 22 16,-1-1 0,1-42-16,0-44 31,-1-21-31,1-11 15,0-11 1,-1-11-16,1-32 16,11-32-1,-12-11 1,1 33-16,-11 21 16,-11 21-1,0 11-15,11 11 16,21 97-1,12 86 1,-23 108-16,-10-97 16,-11-43-1,-11 10-15,1-64 16,-12-32 0,-11-22-1,1-22 1,-12-10-16,-10-11 15,22-21 1,-1-12-16,1-31 16,10-55-1,33-21 1,21 11-16,44-11 16</inkml:trace>
  <inkml:trace contextRef="#ctx0" brushRef="#br0" timeOffset="3558.0931">7045 2541 0,'0'0'16,"0"0"-16,0 0 16,0 0-1,-65 108 1,11-32-1,21-23-15,12-10 16,21-10-16,0-1 16,21-21-1,33 0 1</inkml:trace>
  <inkml:trace contextRef="#ctx0" brushRef="#br0" timeOffset="4137.7895">7273 2294 0,'0'0'15,"0"0"-15,11 97 16,10-43-16,-10-33 16,11-10-1,0-22 1,10 0 0,-10-10-16,10-22 15,12-33 1,-23 22-16,1 22 15,-11 11 1,0 10 0,10 22-16,23 75 15,10 86 1,-11 54 0,-21 0-1,-11-75-15,0-22 16,-11-32-1,0-21-15,-22-23 16,0-20 0,-10-12-1,-22-10-15,-1-11 16,12-11 0,11-21-16,-1-22 15,0-21 1,33-44-1,33-31-15,21 42 16</inkml:trace>
  <inkml:trace contextRef="#ctx0" brushRef="#br0" timeOffset="4617.5396">8064 2434 0,'0'0'0,"0"0"31,0 0-31,0 0 15,0 0-15,0 0 16,0 0 0,0 0-16,0 0 31,0 0-31,0 0 16,0 0-1,0 0-15,0 0 16,76 43-1,-11-11 1,0 11-16,-21-10 16,-1 10-1,1 10-15,-23 23 16,-21 21 0,-32 0-1,-12-44 1,-32 23-16,-21-22 15</inkml:trace>
  <inkml:trace contextRef="#ctx0" brushRef="#br0" timeOffset="4937.3633">8075 1411 0,'0'0'16,"0"0"-16,152 129 15,11 22 1,-1 32-16,-10 54 15,-43 21-15,-66-10 32,-21-76-32,-22-53 15,-22-23 1,-10-31-16</inkml:trace>
  <inkml:trace contextRef="#ctx0" brushRef="#br0" timeOffset="5417.1074">8119 1928 0,'0'0'0,"0"0"16,0 0 0,54 86-16,-11 11 15,-21 10 1,-22 1-1,-22-22-15,-10-10 16,-23 21 0,23-44-16,10-20 15</inkml:trace>
  <inkml:trace contextRef="#ctx0" brushRef="#br0" timeOffset="5916.8329">9442 2305 0,'0'0'15,"0"0"-15,0 0 16,0 0-1,0 0-15,151-22 16,-42 11 0,-33-10-1</inkml:trace>
  <inkml:trace contextRef="#ctx0" brushRef="#br0" timeOffset="6096.7729">9398 2746 0,'0'0'15,"0"0"-15,0 0 16,130-21 0,44 10-1,43 0-15</inkml:trace>
  <inkml:trace contextRef="#ctx0" brushRef="#br0" timeOffset="6666.4299">10407 1798 0,'0'0'15,"0"0"1,0 0-16,11 97 16,10 22-1,1-12 1,11 12 0,21-33-16,-11-54 15,1-21-15,-1-11 16,0-21-1,1-22-15,-12-11 32,1-32-32,-12-22 15,-10 43 1,-11 33-16,0 21 16,0 11-1,22 43 1,21 130-16,1 139 15,-23-54 1,-21-21-16,0-65 16,-10-53-1,-12-22 1,-11-22 0,1-32-16,-1-10 15,1-23-15,-12-10 16,12-21-1,-1-33 1,22-43 0,44-75-16,21 21 15</inkml:trace>
  <inkml:trace contextRef="#ctx0" brushRef="#br0" timeOffset="6916.2955">11329 2369 0,'0'0'0,"0"0"16,0 0 0,54 172-16,-11 44 15,-10-1 1,-33-86-1,0-32-15,11 11 16,-22-86 0,11-22-16</inkml:trace>
  <inkml:trace contextRef="#ctx0" brushRef="#br0" timeOffset="7256.114">11350 1163 0,'0'0'0,"0"0"15,87 22 1,11 31-1,-55-10-15,0 54 16,-43 0 0,-21-21-16,-23-1 31,12-32-31,10-11 16,11-10-16,11-11 15,33-11 1,86-22-1,11-10 1</inkml:trace>
  <inkml:trace contextRef="#ctx0" brushRef="#br0" timeOffset="7505.9823">11936 2606 0,'0'0'0,"0"0"16,108-54-16,55 0 15,21-10 1,22-12-1,-97 33 1</inkml:trace>
  <inkml:trace contextRef="#ctx0" brushRef="#br0" timeOffset="7745.8721">12370 2089 0,'0'0'16,"10"76"-16,12 64 16,21 75-16,-10 0 31,-22 11-31,11-129 15</inkml:trace>
  <inkml:trace contextRef="#ctx0" brushRef="#br0" timeOffset="8345.5368">13476 2315 0,'0'0'16,"11"65"-16,-1 10 16,12-21-1,21-32 1,12-22-16,-12-22 15,0-10 1,-10-22-16,10-32 31,1-33-31,-23 22 16,-10 44-16,0 20 16,-11 23-1,0 20-15,22 87 31,10 119-31,12 85 16,-23-42 0,12 10-16,-22-97 15,0-43 1,-11-10 0,-11-44-16,-22-21 15,1-22 1,-23-10-16,-20-11 15,-1-22 1,11-32 0,21-11-1,12-65-15,10-42 16,55-54-16,42 42 16,34-10-1</inkml:trace>
  <inkml:trace contextRef="#ctx0" brushRef="#br0" timeOffset="8735.3208">14224 2649 0,'0'0'16,"0"0"-1,0 0-15,108 0 16,-10 11-16,-22 21 16,-33 1-1,-21 20 1,-22 44-1,-33 0-15,-10 0 16,11-43 0,10-22-1,0-10 1,22-1-16,11-10 16,65 0-16,119-43 15,-43-44 1</inkml:trace>
  <inkml:trace contextRef="#ctx0" brushRef="#br0" timeOffset="9085.1347">14604 1368 0,'0'0'15,"0"0"1,65 43-16,0 0 16,-33 0-16,-21 0 31,-11 0-31,-11 0 15,0-21 1,0-1-16,1-10 16,10 0-1,10-11-15,88 0 16,76-22 0,64 22-1</inkml:trace>
  <inkml:trace contextRef="#ctx0" brushRef="#br0" timeOffset="9345.0092">15222 2358 0,'0'0'0,"0"0"16,76-32-1,86-33 1,12 22-16,10 22 16,-86-1-1</inkml:trace>
  <inkml:trace contextRef="#ctx0" brushRef="#br0" timeOffset="9604.8561">15569 2068 0,'32'140'16,"-32"-140"-16,11 86 16,11 32-1,-11 22-15</inkml:trace>
  <inkml:trace contextRef="#ctx0" brushRef="#br0" timeOffset="10214.5315">16534 2186 0,'-11'162'0,"0"-76"15,-32 194 1,-12 86-1,-20 22-15,20-152 16,34-42 0,10-129-16,0-22 15,11-21 1,-11-22 0,0-11-16,0-75 15,-10-141 1,21-63-16,0 31 31,11 33-31,-1 54 16,12 32-1,0 21-15,10 33 16,12 0 0,21 11-1,65-1-15,33 55 16,-33 32-1,-22 10-15,-54 22 16,-21 11 0,-22 32-1,-33-10-15,-21-12 16,-22-10 0,-33 0-16</inkml:trace>
  <inkml:trace contextRef="#ctx0" brushRef="#br0" timeOffset="10584.3462">17889 1109 0,'0'0'15,"0"0"-15,0 0 16,-11 76 0,-21 53-16,-33 108 31,-44 53-31,-21-10 15,11 65 1,43-65-16,65-43 16,33-65-16,32-43 31,33-21-31,21-22 16,77 11-1</inkml:trace>
  <inkml:trace contextRef="#ctx0" brushRef="#br0" timeOffset="12133.5164">18366 2391 0,'87'-140'0,"-87"140"15,11-108 1,0-54-16,-11 87 16,0 32-1,0 21 1,0 12-16,0 10 16,0 75-1,11 76-15,43 161 31,-32-75-31,21 86 16,0-108-16,-21-31 16,-11-55-1,-11-32-15,0-22 32,-11-21-32,-11-22 15,1-10 1,-12-11-16,-43-11 15,-10-11 1,10-22-16,11-20 16,-1-23-1,12-53 1,22-43-16,32-22 16,32-54-1,12 65 1,-1 11-1,0 32-15,-21 43 16</inkml:trace>
  <inkml:trace contextRef="#ctx0" brushRef="#br0" timeOffset="12643.2311">17770 1680 0,'0'0'0,"0"0"15,0 0 1,0 0-1,0 0-15,0 0 16,76 151 0,-22-33-16,-21-21 15,-12 0 1,-10-11-16,0-21 31,11-22-31,10-11 16,23 0-1,31-21-15,34-32 16</inkml:trace>
  <inkml:trace contextRef="#ctx0" brushRef="#br0" timeOffset="13053.0107">19223 2606 0,'54'129'0,"-54"-129"31,33 173-31,-1 96 15,-21-97-15,-11 54 16,0-161 0,0-33-1,0-32 1</inkml:trace>
  <inkml:trace contextRef="#ctx0" brushRef="#br0" timeOffset="13302.8774">19776 2671 0,'0'0'0,"76"-22"15,98-10-15,10 0 32,-10-1-32,-12 12 15,-75-1 1</inkml:trace>
  <inkml:trace contextRef="#ctx0" brushRef="#br0" timeOffset="13602.7155">20253 2251 0,'22'118'16,"-22"-118"-16,0 151 15,11 64 1,11-21-16,10 0 16,-21-119-1,-11-42 1</inkml:trace>
  <inkml:trace contextRef="#ctx0" brushRef="#br0" timeOffset="14252.3697">20828 2121 0,'22'130'0,"-22"-130"15,11 107 1,32 87 0,-21-129-1,-1-22-15,23-22 16,-1-21-16,1-21 15,-1-33 1,11-43-16,-10-11 31,-12 1-31,-10 21 16,-11 43 0,-11 21-16,0 11 15,0 22 1,21 54-1,12 150-15,10 54 16,1 33 0,-12-76-16,-21-22 15,0-31 1,-11-44 0,0-32-1,-22-11-15,0-21 16,-10-22-16,-22-22 15,-22-10 1,11-22 0,10-32-1,1-21-15,11-44 16,21-11 0,44-31-16,21-12 31,33-10-31,22 10 15,-33 65-15</inkml:trace>
  <inkml:trace contextRef="#ctx0" brushRef="#br0" timeOffset="14712.1318">22129 2638 0,'22'119'16,"-22"-119"-16,-54 118 16,-11 22-1,0-75 1,11-11-16,10-22 16,22-10-1,1-12-15,10 1 16,0-11-1,11 0 1,22 0-16,32 0 16,54 0-1,23 0-15,10-21 32,-44 21-32,-43 0 15</inkml:trace>
  <inkml:trace contextRef="#ctx0" brushRef="#br0" timeOffset="14981.9778">22628 2692 0,'0'0'16,"0"0"-1,0 0-15,87 11 32,21 0-32,-21-11 15,-22 0-15</inkml:trace>
  <inkml:trace contextRef="#ctx0" brushRef="#br0" timeOffset="15481.7114">23799 2854 0,'0'0'16,"0"0"-16,0 0 31,-86 21-31,-1-10 16,-22 0 0,1-22-16,21-11 15,33-10 1</inkml:trace>
  <inkml:trace contextRef="#ctx0" brushRef="#br0" timeOffset="16531.1514">22954 2251 0,'0'0'16,"0"0"0,0 0-16,0 0 15,0 0 1,0 0-1,0 0-15,0 0 16,0 0 0,97-76-16,33 1 31,22 21-31,-22 22 16,0-1-1,-32 23-15,-33-1 16,-22 11-1,-21 0 1,-11 0-16,-11 0 16,-11 0-1,-21 0-15,-33 0 32,-44 11-32,-21-11 15,43 0-15,11 10 16,22-10-1,22 0-15,-1 11 32,11-11-32,1 11 15,-1 43 1,11-11-16,0 32 16,11-21-16,0-11 15,0-21 1,0-1-1,0-10 1,0 0-16,0 0 16,0-1-1,0-10-15,0 0 32,0 0-32,0 0 15,11 0-15,32 0 16,23 0-1,20 22 1,-10-1 0,-11 1-16,0 10 15,0 1 1,-10-1-16,-12 0 16,-10 1-1,-1 10 1,-10-11-16,-11 0 15,-1 1 1,-10-12-16,-10 11 16,-12-10-1,-11-1 1,-21 1 0,-11-11-16,-11-11 15,0 0-15,33 0 16,10 0-1,-21-11 1,22 0 0,-1 0-16</inkml:trace>
  <inkml:trace contextRef="#ctx0" brushRef="#br0" timeOffset="17010.9033">24027 1648 0,'130'64'15,"-130"-64"1,120 140-16,-34-11 15,-10 11 1,-11 11 0,-32 22-1,-22-1-15,-33 0 16,-21-10 0,-22 10-16,-22-11 15,-22-10 1,12-32-1,10-22-15,-43-11 16</inkml:trace>
  <inkml:trace contextRef="#ctx0" brushRef="#br0" timeOffset="18130.2906">1677 4200 0,'0'0'0,"0"0"16,0 0 0,0 0-16,0 0 15,0 0 1,109 0-16,10 21 16,11 33-1,-22 11 1,-21 43-16,0 64 15,-55-43 1,-32 11-16,-32-22 31,-11 1-31,-23-11 16,12-33-16,11-32 16,10-11-1,-21 1-15,22-23 31,-1-10-31,1-10 16,10-1 0,11-11-16,22-10 15,21-22 1,66-21 0,10-1-16,1 12 15,-12 21 1,-21 21-16,11 11 15</inkml:trace>
  <inkml:trace contextRef="#ctx0" brushRef="#br0" timeOffset="20099.238">1373 5966 0,'0'0'15,"0"0"1,0 0 0,109-11-1,32 11-15,54 0 16,44-11-1,10 11-15,11-21 32,22 21-32,-43-22 15,-44 22-15,-11 0 16,-43 0 0,-43 11-16,-44 0 31</inkml:trace>
  <inkml:trace contextRef="#ctx0" brushRef="#br0" timeOffset="20818.8517">2924 4491 0,'0'0'15,"0"0"1,0 0-16,0 0 15,0 0 1,0 0 0,0 0-16,-76 86 15,11 65 1,44 32-16,21-11 16,10 22-1,1-54 1,0-33-1,0-10-15,-11-21 16,-11 10-16,-21-11 16,-1-32-1,-21-10 1,-44-12 0</inkml:trace>
  <inkml:trace contextRef="#ctx0" brushRef="#br0" timeOffset="21018.7436">2783 5234 0,'163'-43'16,"-163"43"-1,98-11-15,21-11 16</inkml:trace>
  <inkml:trace contextRef="#ctx0" brushRef="#br0" timeOffset="21538.4652">1937 6504 0,'0'0'16,"0"0"-1,0 0-15,87 43 16,11 11 0,-22 11-1,-11 10-15,11 33 16,-33 10 0,-32 12-1,-33-23 1,-21-10-16,-22 0 15,10-43 1,12-22-16,-11-10 16,0-11-16,10-22 31,12 0-31,10-10 16,11-12-1,22-21-15,22 1 16,32-23-1,32 1 1,-21 32-16,-11 10 16,-11 12-1</inkml:trace>
  <inkml:trace contextRef="#ctx0" brushRef="#br0" timeOffset="22158.1334">2696 6720 0,'0'0'16,"0"0"-1,0 0 1,0 0-16,0 0 16,11 97-1,11 10-15,11-31 31,-12-33-31,1-22 16,0-10-16,10 0 16,-10-22-1,0-10-15,-12-1 32,1-10-32,0-22 15,-11 22 1,0-1-16,0 12 15,0 10 1,0 11 0,11 0-16,21 43 15,12 43 1,10 22-16,-11 43 16,-21-1-1,-22-10 1,-32 11-1,-23-22-15,1-32 16,0-32-16,-22-11 31,11-22-31,11-21 16,-11-22 0,21-10-16,12-12 15,-1-21 1,22-43-16,22-21 15,33-11 1,10 0 0,-33 75-16</inkml:trace>
  <inkml:trace contextRef="#ctx0" brushRef="#br0" timeOffset="22437.9832">3423 7075 0,'0'0'0,"0"0"16,0 0 0,0 0-16,0 108 15,0 43 1,0 32-1,0 10-15,11-53 16,0-10 0,0-55-16,-1-32 15,-10-32 1</inkml:trace>
  <inkml:trace contextRef="#ctx0" brushRef="#br0" timeOffset="23177.6246">7761 5707 0,'0'0'15,"0"0"-15,0 0 32,0 0-32,119 0 15,11 0 1,-11 0-16,-10 0 15,-11 0 1,-12 0 0,-21 0-16,-21 0 15,-23 0 1</inkml:trace>
  <inkml:trace contextRef="#ctx0" brushRef="#br0" timeOffset="23427.4655">7652 6267 0,'0'0'0,"0"0"15,87-10 1,54-1 0,33-11-16,21-21 15,-22-11 1</inkml:trace>
  <inkml:trace contextRef="#ctx0" brushRef="#br0" timeOffset="25776.2086">9821 5341 0,'0'0'0,"0"0"15,0 0 1,0 0-16,130-43 31,0 11-31,22 10 16,22 44-16,-44-1 15,-43 23 1,-11 20-16,-11 44 31,-22 43-31,-32 21 16,-44-43 0,-21 0-16,-11-21 15,-11-33 1,0-21-1,-11-11-15,22-21 16,11-11 0,22-11-16,10-11 15,11-32 1,22-11 0,32-21-1,12-1-15,20 12 16,34 10-16,-1 32 15,1 22 1,-33 33 0,10 31-1,-10 22-15,-11 11 16,-10-21 0,10-1-1,-11-32-15,0-21 16,0-22-1,-10-33-15,-1-21 16,33-64 0,-33 0-16,-10 10 31,-11 0-31,-22 44 16,0 20-1,0 12-15,0 11 16,0 10-16,0 11 31,10 32-31,23 44 16,10 20-1,1 1-15,-23-43 16,1-32 0,11-1-1,21-21-15,0-21 16,0-22-1,-10-11-15,-1-32 16,-10-11 0,-23 21-1,-10 12 1,0 21-16,0 21 16,0 1-16,0 10 15,0 11 1,22 64-1,22 76 1,-1 119-16,-21-44 16,10 11-1,-21-10 1,-11-55 0,-11-31-16,-11-1 15,-10-22-15,-11-31 16,10-33-1,0-22 1,-10-10 0,-11 0-16,0-22 15,10-10 1,12-12-16,-1-74 16,33-12-16,33-53 31,32-22-31,0 22 15,0 10 1,-22 44-16,12 32 31</inkml:trace>
  <inkml:trace contextRef="#ctx0" brushRef="#br0" timeOffset="26096.0409">12695 6397 0,'22'118'15,"-22"-118"1,0 0 0,32 172-1,-10-96-15,-11-12 16,0-21 0,-1-21-16,-10-11 15</inkml:trace>
  <inkml:trace contextRef="#ctx0" brushRef="#br0" timeOffset="26395.8748">13074 6041 0,'0'0'0,"0"0"0,0 0 31,0 0-31,0 0 16,0 0-1,109 0-15,-1-10 16,-10-12 0,0 0-1,-12 1-15,-21 10 16,-21 0-1,-12 11-15,-10 0 16</inkml:trace>
  <inkml:trace contextRef="#ctx0" brushRef="#br0" timeOffset="26735.6924">13378 5578 0,'0'0'0,"0"0"16,0 0-1,0 0-15,11 76 16,11 96-1,-12-32 1,1 32 0,0 44-16,-11-87 15,11-21 1,0-12-16,-11-42 16,0-21-16,0-1 31</inkml:trace>
  <inkml:trace contextRef="#ctx0" brushRef="#br0" timeOffset="27365.3504">13899 5611 0,'0'0'16,"0"0"0,21 96-16,12 77 15,-11 10 1,-1 11-16,1 75 16,0-97-1,-12-64 1,1 0-16,0-44 15,-11-32 1,0-10-16,0-11 31,0-11-31,0-11 16,-22-32-16,-21-65 16,0-96-1,21-12 1,0 55-1,22 10-15,0 33 16,11 21 0,0 10-16,0 34 15,21-1 1,-10 21 0,21 1-16,1 21 15,-1 11 1,1 11-16,-23 11 15,1 10 1,-11 22 0,-22 10-1,-22 12-15,-10-12 16,11-20-16,-12-1 16,22-33-1,1-10 1,-1-10-1</inkml:trace>
  <inkml:trace contextRef="#ctx0" brushRef="#br0" timeOffset="27805.1134">13996 5029 0,'0'0'0,"0"0"15,0 0 1,0 0 0,130-11-1,-32 11-15,32 11 16,-32 0 0,-44 0-1,0 10-15,-10 11 16,-1 44-1,-11 42-15,-10 22 16,-11 43 0,-11-10-1,11-1-15,10 0 16,-10-21 0,11 21-16,11-10 31,10 10-31,-11 0 15,-10 1 1,-11-44-16,-33 22 16,-21-22-1,-55-21-15</inkml:trace>
  <inkml:trace contextRef="#ctx0" brushRef="#br0" timeOffset="28494.7623">9268 4728 0,'0'0'0,"0"0"15,0 0-15,-11 183 16,11 0 0,-11 43-1,11-54 1,0-21-16,0 21 15,0-64 1,0 0-16,0-1 31,11 1-31,-11 10 16,0-10-16,0 0 16,0-1-1,0-10-15,11 22 31,0-22-31,11 10 16,21 23 0,11-12-16,11 1 15,22-23-15,22-9 16,53-12 0,44-43-1,65-75 1,44-43-16</inkml:trace>
  <inkml:trace contextRef="#ctx0" brushRef="#br0" timeOffset="29953.9843">15655 5632 0,'0'0'0,"0"0"16,0 0-16,0 0 16,0 0-1,0 0 1,-54 129-1,-33 33-15,1-1 16,21-53 0,32-54-1,11-22-15,12-10 16,-1-11 0,0-1-16,11 1 15,11 0 1,21 0-1,33-1 1,11 1-16,22 11 16,10-12-16,-21-10 15,-33 0 1,-10 0 0,-12 0-1,-10 0-15,-11-10 16,-11-1-1,-11-21-15,-22-33 32,-10-21-32,-22-22 15,11 22-15,10 21 16,12 1 0,10 10-16,11 22 31,11-1-31,11 1 15,11 0 1,21-1-16,22 12 16,0 21-16,-21 11 31,-1 10-31,0 1 16,-10 10-1,-1 11-15,-10 32 16,-11 12-1,-11-1 1,0-11 0,0-10-16,0-22 15,11-22-15,0-10 16,-1-11 0,34-21-1,-1-12 1,1-10-16,-1-32 15,-10-11 1,-12-22-16,-10 22 16,-11 32-1,0 22 1,0 10-16,0 1 16,0 10-1,0 11-15,11 21 16,21 55-1,12 42 1,-12 33 0,1 21-16,-1 22 15,-10-11-15,-11-21 32,0 10-32,-11-43 15,-22-10 1,-10-22-16,-12-33 15,12-21 1,-23-10 0,1-12-16,0-10 15,-11-22 1,11-21-16,10-11 16,1-76-1,21-10 1,33 0-1,43-11-15,22 0 16,0 21 0,0 12-16,-11-1 15,-11 22 1,1 21 0,-12 22-16</inkml:trace>
  <inkml:trace contextRef="#ctx0" brushRef="#br0" timeOffset="30253.8236">16935 6009 0,'0'0'0,"0"0"16,0 0-16,0 0 16,0 0-1,22 108 1,-1 53 0,1 22-16,0-10 15,-11-44 1,-1-11-1,-10-53 1</inkml:trace>
  <inkml:trace contextRef="#ctx0" brushRef="#br0" timeOffset="32971.4226">17510 5977 0,'0'0'0,"0"0"0,0 0 15,0 0-15,108-22 16,22 1-16,44-12 31,-11-10-31,-1 22 16,-10-1-1,-22 1-15,-43 21 32,-22 0-32,-33 0 15,-10 0-15</inkml:trace>
  <inkml:trace contextRef="#ctx0" brushRef="#br0" timeOffset="33331.2282">17976 5384 0,'0'0'0,"0"0"0,0 0 32,0 0-32,0 0 15,54 194-15,-32-11 31,0 11-31,-11 22 0,-11-44 32,0-43-32,0-21 15,10-33 1,-10-32-16,0-21 16</inkml:trace>
  <inkml:trace contextRef="#ctx0" brushRef="#br0" timeOffset="37389.0534">10363 8701 0,'0'0'0,"0"0"15,0 0-15,0 0 16,0 0-1,0 0-15,-141-97 32,-10 33-32,31 31 15,34 33-15,10 11 32,21 0-32,23 0 15,10-1 1,1 23-16,10 21 15,22 42 1,-1 1-16,12 43 16,0 33-1,-11-33 1,-11-11-16,10 0 16,-10 0-1,0-32-15,0 11 31,0-22-31,0-21 16,0-1 0,0 12-16,11-33 15,11-11-15,10 0 32,23 12-32,42-12 15,33 0 1,22-43-16,-22-32 15,22-32 1</inkml:trace>
  <inkml:trace contextRef="#ctx0" brushRef="#br0" timeOffset="38578.4166">10797 8927 0,'0'0'0,"0"0"16,0 0 0,0 0-16,119-43 15,-10 22 1,-12 21-1,-21 21 1,-32 12-16,-1 10 16,11 32-16,-21 22 15,-22 0 1,-22-22-16,-11 1 31,-21-1-31,-11-10 16,-1-33-1,-21 0-15,22-21 16,22 0-16,-1-11 31,12-11-31,10 0 16,11 0 0,11-10-16,21-1 15,22 1 1,22 21-1,0 11 1,0 21-16,11 11 16,-22-11-16,-11 1 15,-11-12 1,1-10 0,-12-11-1,1-11-15,-11-21 16,10-33-1,-21-42 1,0 10-16,0 21 16,-11 22-1,0 22-15,0 11 16,0 10 0,0 0-1,0 11 1,10 11-16,23 32 15,0 0 1,-1-11-16,1-10 16,-1-11-1,1-11 1,-1-11-16,-10-11 16,0-10-1,-1-11-15,-10 11 16,0-1-1,0 12 1,-11-1-16,0 11 16,11 1-1,10 20-15,12 33 16,32 54 0,11 33-1,11 42 1,-33-11-16,-11 12 15,-21-33 1,-22-11-16,-22-32 16,-10-22-1,-12-32 1,1-21-16,-22-1 16,0-21-1,-11-32-15,22-11 31,10-22-31,12-42 16,32-55-16,32 22 16,12-11-1,21 1-15,0 42 32</inkml:trace>
  <inkml:trace contextRef="#ctx0" brushRef="#br0" timeOffset="39078.1688">12717 9423 0,'0'0'15,"0"0"-15,0 0 16,0 0-16,119-54 16,-32 22-1,-33 32 1,-11 21 0,-10 22-16,-1 33 15,-21-1 1,-11 0-16,-11-10 15,-21-11 1,10-22 0,0-10-16,1-12 15,-1-10 1,0 0-16,11 0 31,1-10-31,10-1 16,21 0-1,23 0-15,21 11 16,11 0-16,-11 0 31,11 22-31,-22-22 16,-11 0 0</inkml:trace>
  <inkml:trace contextRef="#ctx0" brushRef="#br0" timeOffset="39400.3065">13530 9337 0,'0'0'16,"0"0"-1,0 0-15,0 0 16,65-11 0,11 0-1,32 0 1,22-21-16,-32 21 16,-22 0-16,-22 1 15,0 10 1,-10 0-1,-23 0 1,12 0-16,-22 0 16</inkml:trace>
  <inkml:trace contextRef="#ctx0" brushRef="#br0" timeOffset="40139.9093">13823 8766 0,'0'0'16,"0"0"-1,0 0-15,0 0 31,21 75-31,-10 1 16,0 20 0,11 1-16,-1 22 15,1 10-15,-22-21 32,0-22-32,0-21 15,11-33 1,0-11-16,-11-10 15,11-11 1</inkml:trace>
  <inkml:trace contextRef="#ctx0" brushRef="#br0" timeOffset="40849.5208">14777 9121 0,'0'0'31,"0"0"-31,11 76 0,21 53 15,-10 0 1,11 22-16,-12-44 16,-10-31-1,0-22-15,-11-22 16,0-21-16,0 0 31,0-1-31,0-10 16,0-10-1,-11-23-15,-11-53 32,-21-54-32,11-11 15,10 11-15,22 43 16,0 11 0,11 11-16,0 10 15,10 11 1,12 22 15,32-11-31,11 21 0,0 12 16,-11 10-1,-22 10-15,-10 12 16,-12 0 0,-10 21-1,-11 0-15,-32 21 16,-12-10-1,-10-11-15,-11-10 32,-11-1-32,0 0 15,0 0-15,11-10 16,22-11 0,21-11-16,0-11 31</inkml:trace>
  <inkml:trace contextRef="#ctx0" brushRef="#br0" timeOffset="41429.2265">15026 8303 0,'0'0'16,"0"0"0,0 0-1,0 0 1,0 0-16,98-65 15,21 1 1,-10 31 0,-33 33-16,0 11 15,-33 11 1,0 21-16,12 54 16,-12 21-1,0 33-15,1 21 31,-23-32-31,12 0 16,-1-11 0,1-10-16,-11 21 15,-11 0 1,-11 10 0,-11-20-16,-11-1 15,11-32 1,-11-22-16,-10-10 15,-11-22 1,-33-11 0,-44-10-16,1-44 15,32-21 1</inkml:trace>
  <inkml:trace contextRef="#ctx0" brushRef="#br0" timeOffset="42788.4853">16740 8583 0,'0'0'15,"0"0"-15,0 0 16,0 0 0,0 0-16,-33 75 15,-10-10 1,-22 10-16,11-10 31,10-11-31,12-11 16,10-22-1,11-10-15,0 0 16,11-1 0,11 1-1,22 0-15,32 0 16,32 10 0,12 1-16,10-11 15,-10-1 1,-1 1-1,-21 0 1,-44-11-16,-10 0 16,-12 0-16,-10 0 15,-11 0 1,0-11 0,-11-10-1,-32-44-15,-22-10 16,-11-12-1,11 12-15,0 10 16,11 22 0,21 11-1,11 11-15,1-1 16,10 11 0,11 0-16,0 1 31,22-1-31,32 11 15,11-11 1,22 0-16,-11 11 16,-22 0-16,-22 0 31,-10 11-31,-11 0 16,0 10-1,0 23-15,-11 20 16,0-10-1,0-11 1,0-11-16,0-10 16,0-11-1,10-11-15,1 0 16,0-11 0,11-11-1,-1-10 1,12-22-16,10-21 15,-10-1 1,-22 23-16,0 31 16,-11 1-1,0 10 1,0 0-16,0 11 16,10 11-1,12 32-15,32 65 31,11 42-31,0 1 16,11 43-16,-21-33 16,-12-21-1,-21 22-15,-12-54 32,-10-1-32,-10-20 15,-12-34 1,-11-20-16,1-12 15,-1-10 1,-10-11 0,0-22-16,-1-21 15,-10-32 1,11-33-16,10-10 16,11-44-1,33 1 1,11 21-1,21 0-15,22 11 16,0 10-16,-10 11 16</inkml:trace>
  <inkml:trace contextRef="#ctx0" brushRef="#br0" timeOffset="43308.1988">17987 8701 0,'0'0'16,"0"0"0,0 0-1,0 0-15,0 0 16,0 0-1,65-11-15,-11 11 16,-10 11-16,-23 11 31,1-1-31,-11 12 16,-11 10 0,-22 21-16,0-10 15,1-11 1,10-21-1,0-12-15,0 1 16,0 0 0,1 0-16,10 0 15,0-11 1,0 0 0,10 0-1,34 0-15,21 0 16,32-22-1,12 0-15,21-10 16,0-11 0,-43 11-1,-55-1-15</inkml:trace>
  <inkml:trace contextRef="#ctx0" brushRef="#br0" timeOffset="43767.9536">19277 8357 0,'0'0'16,"0"0"-16,0 0 15,0 0-15,0 0 16,0 0 0,0 0-1,65 0 1,33-11-16,10 0 16,12 11-1,-12-11-15,-32 1 31,-32 10-31,-23-11 16,-21 0-16</inkml:trace>
  <inkml:trace contextRef="#ctx0" brushRef="#br0" timeOffset="44107.7708">19321 7990 0,'0'0'0,"0"0"15,0 0 1,0 0-1,0 0-15,32 119 16,12 53-16,-1 44 16,-10-12-1,-1-32 1,-10-42 0,-1-44-16,-10-43 15,-11-22 1</inkml:trace>
  <inkml:trace contextRef="#ctx0" brushRef="#br0" timeOffset="45992.2769">11166 11555 0,'0'0'0,"0"0"16,0 0 0,0 0-16,0 0 15,0 0 1,0 0 0,-130-32-1,10 21-15,23 11 16,21 0-16,33 11 15,10-11 1,11 0 0,1 10-1,10 12-15,11 43 16,0 42 0,11 33-1,0 22 1,-11 10-16,10-21 15,-10 0-15,0-22 16,-21 0 0,10-11-1,0-21 1,0-32-16,0 0 16,0-22-1,1-22 1,-1-10-16,11 0 15,0 0 1,0-1-16,11 1 16,21 0-1,44 0-15,22-11 16,10-11 0,1-21-1,-1-1 1,-32-21-16</inkml:trace>
  <inkml:trace contextRef="#ctx0" brushRef="#br0" timeOffset="46761.8612">11849 11835 0,'0'0'16,"0"0"0,0 0-16,0 0 15,0 0 1,43 151-16,12-11 31,-1-33-31,-11-53 16,1-21-16,-1-12 15,-10-10 1,-1-11-16,-10-11 31,-1-10-31,-10-1 16,0-10 0,-11-1-16,0 1 15,0 11-15,0-1 31,0 11-31,0 0 16,11 11 0,32 33-16,1 21 15,21 43 1,-11 21 0,-21 11-1,-23 0-15,-20 1 16,-23-33-16,-10-33 15,-1-21 1,1-21 0,-11-1-1,10-21-15,23-10 16,-1-23 0,0-21-16,22-32 15,33-43 1,21-11-1,-11 32-15</inkml:trace>
  <inkml:trace contextRef="#ctx0" brushRef="#br0" timeOffset="46991.7406">12836 12330 0,'0'0'0,"0"0"16,0 0 0,0 0-1,0 0-15,32 119 16,1-12 0,-22-31-1,0-33-15,-1 0 16,-10-32-1</inkml:trace>
  <inkml:trace contextRef="#ctx0" brushRef="#br0" timeOffset="47211.6228">13356 12244 0,'120'-11'16,"-120"11"-1,0 0-15,173-21 32,-86 10-32,-33 0 15</inkml:trace>
  <inkml:trace contextRef="#ctx0" brushRef="#br0" timeOffset="47501.4663">13487 11878 0,'0'0'15,"0"0"1,0 0-16,0 0 15,0 0 1,0 0-16,0 0 16,97 151-1,-32 10 1,-11-31 0,-21-23-16,-11-31 15,-1-12-15,1-21 16,-11-32-1</inkml:trace>
  <inkml:trace contextRef="#ctx0" brushRef="#br0" timeOffset="48151.1386">14202 11803 0,'0'0'0,"0"0"15,0 0 1,33 107 0,10-10-16,-10-43 15,-12-22 1,12-10-16,-11-11 15,-1-11 1,1-22 0,0 1-16,-1-22 15,1-1 1,-11 12 0,0 11-16,0-1 15,-1 11 1,1 1-16,11 10 15,11 21 1,10 22 0,22 33-1,11 53-15,-22 32 16,-21-32 0,-12-21-16,-21-11 15,-11-22 1,-10-10-1,-1-22-15,0-32 16,1 0 0,-12-11-16,1-11 31,-1-11-31,11-10 16,1-43-16,21-44 15,21 12 1,12 20-16,-1-20 31,12-1-31,-1 54 16</inkml:trace>
  <inkml:trace contextRef="#ctx0" brushRef="#br0" timeOffset="48560.8998">15298 12298 0,'0'0'16,"0"0"-16,0 0 31,0 0-31,0 0 16,75-22-16,-20 12 15,-12 10 1,-21 10-1,-11 12 1,-11 32-16,-11 21 16,-11-10-1,0-22-15,12-22 16,-1 1 0,0-11-1,11-1-15,11-10 16,43 11-1,43-11-15,12 0 16,-11-21 0,-1-12-1,-32 1 1,-21 11-16</inkml:trace>
  <inkml:trace contextRef="#ctx0" brushRef="#br0" timeOffset="48760.7895">16198 12126 0,'0'0'16,"0"0"-1,0 0-15,76 0 0,10-11 16,1 0-1,-22-21 1</inkml:trace>
  <inkml:trace contextRef="#ctx0" brushRef="#br0" timeOffset="49150.591">17043 11555 0,'0'0'16,"0"0"-16,0 0 16,-21 97-1,10-33-15,11-10 16,11-21-1,10-12 1,23 11 0,21 12-16,0-12 15,0 0 1,-11-10 0,-10 10-16,-23-10 15,1 10 1,-11 11-16,-22 0 15,-22-11 1,-10 11 0</inkml:trace>
  <inkml:trace contextRef="#ctx0" brushRef="#br0" timeOffset="49380.4726">17087 11663 0,'0'0'16,"65"0"-16,33 0 15,10-11 1,22-21-1,-54-12 1</inkml:trace>
  <inkml:trace contextRef="#ctx0" brushRef="#br0" timeOffset="49900.1798">17651 11200 0,'0'0'0,"0"0"16,87-54-16,-1 11 15,-10 10 1,-32 12-1,-12 10 1,-10 11-16,-1 11 16,1 21-1,22 65-15,-1 32 16,11 22 0,0 11-1,-10-12-15,-1-31 16,0-12-1,1-10-15,-12 0 16,-10 0 0,-22-21-1,-11-12 1,-10 1-16,-23-11 16,-10-11-16,-22 0 31,0-11-31,0-10 15,0-22 1,-10-22-16,31-21 16</inkml:trace>
  <inkml:trace contextRef="#ctx0" brushRef="#br0" timeOffset="51139.522">18952 11361 0,'0'0'16,"0"0"-16,0 0 16,-108 97-1,32-22 1,21-21-16,23-21 16,-1-1-1,23-11-15,10 1 16,0-11-1,21-1 1,44 23 0,33-1-16,10-21 15,1 0-15,-1-11 32,-10 0-32,-22 0 15,-22 0 1,-11-11-16,-21 11 15,-11-11 1,-11 0 0,-11 1-1,-11-12-15,-32-32 16,0 0-16,0 0 16,-1-10-1,12 10 1,11 11-1,10 21-15,11 1 16,0-1 0,11 1-16,44-12 15,53 1 1,12 11 0,-12 10-16,1 11 15,-11 21 1,-12 12-16,-9 10 31,-23 0-31,0 11 16,1 21-1,-1 22-15,-10 32 16,-1 33-16,-10-33 31,-11 22-31,-1-11 16,1-43-1,0-33-15,0-21 16,-11-10 0,0-12-1,0-10-15,0-11 16,0-11 0,0-43-16,-11-53 15,-21-76 1,10-22-1,11 43 1,0-21-16,22 43 16,11 33-1,-1 21-15,1 32 16,0 11 0,21 10-1,33 12-15,22 21 16,-33 11-1,-22 10-15,-10 22 32,-12 33-32,-42 31 15,-44-10-15,-11 0 16,0-22 0,11-21-16,0-21 31,0-12-31,0-21 15,0-32 1,-55-76-16</inkml:trace>
  <inkml:trace contextRef="#ctx0" brushRef="#br0" timeOffset="86170.7652">1742 10080 0,'0'0'0,"0"0"0,65 0 0,11 10 16,-22 12 0,-21 10-1,10 44 1,-10 21-16,-22 32 16,-33-22-16,0 1 15,-21-11 1,-11-22-1,-1-10 1,12-22-16,-11-11 16,0-10-1,-1-11-15,1-11 32,22-11-32,-1-11 15,11 1-15,1-11 16,21-22-1,11 11 1,10-11 0,12 11-16,21 10 15,11 12 1,0 21-16,0 21 16,-21 12-16,-1-1 31,11 33-31,-10-12 15,-12-9 1,1-12-16,-1 0 16,1-10-1,-1-12 1,12-10 0,-12-10-16,1-23 15,-12 1-15,1-22 16,0 0-1,-11-10 1,-11 10 0,0 11-16,0 11 15,0 10 1,-11 0-16,11 12 16,0 10-1,0 0 1,0 21-16,11 22 15,-1 0 1,1 0-16,0-10 31,0-12-31,0-10 16,0 0 0,0-11-16,10-11 15,12-10-15,-12-12 31,12-10-31,0-11 16,-12 22 0,-10 10-16,0 1 15,0 10 1,0 11-16,-11 11 16,10 21-1,12 44 1,11 42-16,-23 11 15,1 1 1,-11 20-16,0-20 31,-11-34-31,-21 1 16,-1-21 0,1-22-16,-1-11 15,1-11-15,10-21 31,-10 0-31,-1-11 16,-21 0 0,21-11-16,12-11 15,-1-10 1,0-22 0,22-32-16,22 0 15,10 0 1,12-1-16,10 1 15,11 0 1,22-22 0,-33 44-1,-11 21-15</inkml:trace>
  <inkml:trace contextRef="#ctx0" brushRef="#br0" timeOffset="86610.5283">3109 10726 0,'0'0'16,"0"0"-16,0 0 31,0 0-31,0 0 16,0 0-1,10 75-15,1 22 16,0 11 0,0-11-1,0 0 1,0-22-16,-1-21 16,1-11-16,0-22 15,-11-10 1</inkml:trace>
  <inkml:trace contextRef="#ctx0" brushRef="#br0" timeOffset="86980.3424">3510 10812 0,'0'0'16,"0"0"-1,0 0 1,0 0-16,0 0 15,0 0 1,76-22-16,43 1 16,-11 10-1,1 0 1,-12 0-16,-10 11 16,-22-10-1,-21 20-15</inkml:trace>
  <inkml:trace contextRef="#ctx0" brushRef="#br0" timeOffset="87320.1476">3586 10392 0,'0'0'16,"0"0"-1,0 0 1,0 0-16,43 86 16,-10 22-1,-1 21-15,1 0 31,-12-21-31,1 0 16,0-33 0,-1 33-16,1-44 15,-22-42-15,0-11 16</inkml:trace>
  <inkml:trace contextRef="#ctx0" brushRef="#br0" timeOffset="87999.7974">4280 10349 0,'0'0'15,"0"0"-15,0 0 16,32 129 0,1 54-16,-1-21 15,1-1 1,-11 1 0,-1-33-16,1-32 15,0-22 1,-12-32-16,1-10 15,-11-12 1,0-10 0,0-11-1,-11 0-15,1-22 16,-23-42-16,-21-33 16,11-43-1,-1-22 1,22 22-1,22 22-15,0 32 16,11 10 0,22-10-16,-1 11 15,1 21 1,21 22 0,11 10-16,11 22 15,0 32 1,-22 12-16,-21-1 31,-1 21-31,-21 12 16,-22-1-1,-10-10-15,-12-22 16,-10-11-16,-1 0 31,-10-10-31,11-11 16,10-22-1,11 0-15</inkml:trace>
  <inkml:trace contextRef="#ctx0" brushRef="#br0" timeOffset="88429.5627">5386 10683 0,'0'0'15,"0"0"-15,0 0 16,0 0 0,0 0-16,0 0 15,87-22 1,32-10-1,22-1 1,-11 12-16,-43-1 16,-33 1-16,-32-1 31</inkml:trace>
  <inkml:trace contextRef="#ctx0" brushRef="#br0" timeOffset="88699.409">5277 11070 0,'0'0'16,"0"0"-16,0 0 15,131 0 1,10-10-16,32-12 16,1-10-1,-44-11 1,-11-11-16,0 0 16</inkml:trace>
  <inkml:trace contextRef="#ctx0" brushRef="#br0" timeOffset="89289.0949">6893 10306 0,'0'0'15,"0"0"1,0 0-16,0 0 16,0 0-1,0 0 1,-65 97-16,22-22 16,10 0-1,12 22 1,10 0-1,11-21-15,11-12 16,10-10 0,1-11-16,21-11 15,33 1 1,22-22 0,-1-11-16,-32-22 15,11-10 1,-21-1-16,-23-10 15,1-11 1,-12-10 0,-10-12-16,-22 1 15,-21-11 1,-12 11-16,-21 10 16,-21 0-1,-1 22 1,11 11-1,-11 21-15,-10 22 16,-12 21 0,-21-10-1</inkml:trace>
  <inkml:trace contextRef="#ctx0" brushRef="#br0" timeOffset="95252.9491">1536 12966 0,'0'0'0,"0"0"0,0 0 16,0 0-1,0 0-15,0 0 16,0 0 0,0 0-1,65-65 1,22 11-16,11 11 15,10 11 1,0 32 0,1 11-16,-12 32 15,-21 10 1,-11 12-16,-10 21 16,-23 11-1,-32 11 1,-11 0-1,-21-22-15,-1-22 16,-10-21-16,10-21 16,-10-1-1,-11-21 1,10-10 0,12-12-16,-1-10 15,12-33 1,21 1-16,11-1 31,10 22-31,23 11 16,10 10-16,11 22 15,0 32 1,-11 22 0,0 22-1,1-12-15,-1-10 16,11 0-1,0-22-15,11-32 16,-11-32 0,-11-22-1,0-21-15,1-33 16,-23 0 0,-10 33-16,-11 21 15,-11 22 1,0 10-1,0 11-15,0 11 16,0 11 0,21 54-16,12 32 15,-11-22 1,-1-21 0,1-32-1,0-12-15,-1-10 16,1 0-1,0-10-15,-1-12 16,1-21 0,0-11-1,-1 0-15,-10 11 16,0 22 0,0-1-16,0 22 31,0 11-31,21 43 15,22 75-15,-10 65 16,-22 0 0,-22-22-16,-11-32 31,-11-22-31,-11-21 16,-10-32-1,0-22-15,-1-22 16,1-10-1,0-11 1,-1-11-16,12-10 16,-12-54-1,12-33-15,32-32 16,32-43 0,22 11-1,22 32 1,0 0-16,-21 21 15</inkml:trace>
  <inkml:trace contextRef="#ctx0" brushRef="#br0" timeOffset="95672.7212">4063 13299 0,'0'0'15,"0"0"-15,0 0 32,0 0-32,0 0 15,0 0 1,0 0-16,0 0 15,0 0-15,11 76 32,-22-1-32,-11-21 15,0-11 1,1-11-16,10-10 16,0-11-1,11 0 1,11-1-1,43 1-15,76 0 16,22-54-16,-43 10 16,32 1-1</inkml:trace>
  <inkml:trace contextRef="#ctx0" brushRef="#br0" timeOffset="95882.6186">4692 13159 0,'0'0'0,"0"0"15,0 0 1,0 0-16,97-21 16,1-11-1,10-1 1,-10 1-16,-22 10 15</inkml:trace>
  <inkml:trace contextRef="#ctx0" brushRef="#br0" timeOffset="96142.5002">4822 12793 0,'0'0'16,"0"0"0,0 0-16,0 0 15,54 76 1,11 31 0,-11 1-1,1 0-15,-12 10 16,-10-21-16,-12-54 15,-10-21 1</inkml:trace>
  <inkml:trace contextRef="#ctx0" brushRef="#br0" timeOffset="96672.1862">5321 12836 0,'0'0'0,"0"0"16,0 0 0,0 0-16,0 0 15,97 151 1,-21 0 0,0 21-1,-22-21-15,-21-43 16,-11-44-1,-11-21-15,-1-10 16,-10-23 0,0-10-1,-10 0-15,-1-21 16,-33-65 0,-21-54-16,-22-86 31,44 43-31,21 10 15,22 55-15,22 10 16,11 43 0,10 22-16,22 11 31,22 32-31,-22 22 16,-11 10-1,-21 22-15,-23 10 16,-31 33-1,-23 0 1,-10-32-16,-11-11 16,22-22-1,10-10-15</inkml:trace>
  <inkml:trace contextRef="#ctx0" brushRef="#br0" timeOffset="96922.0566">6427 12847 0,'0'0'15,"0"0"1,0 0-16,108-11 15,-10 1 1,0-12-16,-23 1 16,-31-12-1</inkml:trace>
  <inkml:trace contextRef="#ctx0" brushRef="#br0" timeOffset="97121.959">6394 13278 0,'0'0'0,"0"0"16,109-22-1,53-21 1,12 0-16,-76-11 15</inkml:trace>
  <inkml:trace contextRef="#ctx0" brushRef="#br0" timeOffset="97591.7052">7967 12621 0,'0'0'16,"0"0"-16,0 0 15,0 0 1,0 0-16,0 0 31,-54 140-31,21-22 16,22-21-16,11-21 15,11-33 1,0-11 0,11-10-1,21-12-15,11-10 16,0-10 0,-10-12-16,-12-10 15,-10-11-15,0-11 31,-11-11-31,-22 11 16,-22-10 0,1 21-16,-1 10 15,-10 1 1,-1 11 0,-21 10-1,-21 22-15</inkml:trace>
  <inkml:trace contextRef="#ctx0" brushRef="#br0" timeOffset="98341.3147">2556 15022 0,'0'0'15,"0"0"-15,0 0 16,0 0 0,86 108-1,12 11-15,-1-33 16,12-11-1,-11-43-15,-12-32 16,-32-21 0,1-11-1,-23 10 1,-10 1-16,-11-12 16,0 12-1,-11-1 1,0 11-16,21 11 15,23 22 1,10 43-16,33 107 16,-33 43-1,-32 1-15,-33-33 32,-11-54-32,-10-21 15,-12-44-15,12-21 16,-1-21-1,1-11-15,-1-11 32,11-11-32,1-43 15,10-86 1,54-43-16,33 0 16,0 43-1</inkml:trace>
  <inkml:trace contextRef="#ctx0" brushRef="#br0" timeOffset="98531.1976">4269 15809 0,'0'0'0,"0"0"15,0 0-15,11 75 16,10 54-1,1 0 1,0-21 0,-11-43-16</inkml:trace>
  <inkml:trace contextRef="#ctx0" brushRef="#br0" timeOffset="98751.111">4507 15798 0,'0'0'0,"0"0"16,66 0 0,31 0-16,33-11 15,-32-10 1,-22-1-1,-33 0-15</inkml:trace>
  <inkml:trace contextRef="#ctx0" brushRef="#br0" timeOffset="98970.9574">4659 15378 0,'0'0'0,"0"0"16,0 0-1,55 118-15,10 12 16,0-1 0,-22-22-16,-10-10 15</inkml:trace>
  <inkml:trace contextRef="#ctx0" brushRef="#br0" timeOffset="99550.6441">5115 15292 0,'0'0'16,"0"0"-1,0 0 1,76 129-16,10 0 16,-31-53-1,-12-33-15,11-22 16,0-10 0,-10-22-1,-12-10-15,-10-12 16,0-21-1,-11 1-15,-11 10 32,0 10-32,0 12 15,0 10 1,0 0-16,21 22 16,23 54-16,42 75 15,12 32 1,0 0-1,-44 0 1,-32-42-16,-22-23 16,-22-21-1,-11-32-15,12-21 16,-1-23 0,0-10-1,-10 0-15,-1-32 16,-32-76-1,22-53-15,21-22 32,22-11-32,33 54 15,42-75 1</inkml:trace>
  <inkml:trace contextRef="#ctx0" brushRef="#br0" timeOffset="99930.4796">6384 15852 0,'0'0'0,"0"0"16,0 0-1,0 0-15,0 0 16,0 0-1,65-11 1,-33 11 0,-32 0-16,0 21 15,-22 55 1,-10-12 0,10-10-16,11-21 15,1-12 1,10 1-16,10-22 15,45 0 1,42-22 0,22-32-1,1-32-15,-66 43 16</inkml:trace>
  <inkml:trace contextRef="#ctx0" brushRef="#br0" timeOffset="100120.3484">7284 15690 0,'0'0'0,"0"0"16,0 0-16,0 0 15,86-21 1,-31-33-16</inkml:trace>
  <inkml:trace contextRef="#ctx0" brushRef="#br0" timeOffset="100470.1559">7978 15141 0,'0'0'0,"0"0"16,0 0 0,10 97-1,12-33 1,11 1-16,10-11 16,22 0-16,33 10 15,-22-21 1,21 11-1,-32-11 1,-21-10-16,-12-1 16,-10 0-1,-11 11-15,-33 11 16,-10-11 0,-44 0-1,-44-53-15</inkml:trace>
  <inkml:trace contextRef="#ctx0" brushRef="#br0" timeOffset="100690.0459">7967 14969 0,'0'0'15,"0"0"1,130 0-16,0 0 16,11-22-1,-11-10-15,-43-1 16</inkml:trace>
  <inkml:trace contextRef="#ctx0" brushRef="#br0" timeOffset="100939.9311">8834 15593 0,'0'0'0,"0"0"15,0 0 1,0 0-16,109-43 16,21 0-1,-32 0 1,-23-11-16</inkml:trace>
  <inkml:trace contextRef="#ctx0" brushRef="#br0" timeOffset="101169.7798">8964 15916 0,'0'0'0,"0"0"15,87-21 1,22-12-16,-1-20 31,-10-12-31</inkml:trace>
  <inkml:trace contextRef="#ctx0" brushRef="#br0" timeOffset="101729.4777">10309 15270 0,'0'0'15,"0"0"1,0 0-16,0 0 15,0 0 1,0 0 0,-22 76-1,12 31-15,20 22 16,1-32-16,11-10 31,11-23-31,-1-21 16,11-10-1,12-12-15,-1-10 16,22-11 0,-11-22-16,0-10 15,-22-22 1,1-10 0,-12-1-16,-21 11 15,-11 11 1,-22 0-1,-21 0 1,-22-11-16,-11 11 16,11 11-16,-11 10 15,0 11 1,11 1 0,11 10-1,0 0-15,-33-33 16</inkml:trace>
  <inkml:trace contextRef="#ctx0" brushRef="#br0" timeOffset="117730.9159">15439 15098 0,'0'0'0,"0"0"0,0 0 16,0 0-1,0 0-15,43 64 16,11 12 0,0-12-16,-10-31 31,-1-12-31,11-10 16,-10-22-16,-12-10 15,-21-1 1,11-10-16,-1-22 31,-10 11-31,0 11 16,-11 10-1,0 1-15,0-1 16,0 11 0,11 11-1,11 11-15,32 32 16,11 43-1,22 54-15,-1 33 16,-31-1 0,-34 0-1,-10-43 1,-22-21-16,-21-11 16,-12-32-16,1-22 15,0-22 1,-12 1-16,1-22 31,11-22-31,-11-32 16,-11-75-1,32-43-15,11 21 16,33-21 0,22 21-1,-1 54-15,12 33 16</inkml:trace>
  <inkml:trace contextRef="#ctx0" brushRef="#br0" timeOffset="118040.7494">16512 15615 0,'0'0'31,"0"0"-31,0 0 0,0 0 0,0 0 16,0 0 0,0 0-1,43 86-15,-21-11 16,0-10-1,0 0 1,-1-12 0,-10 1-16,0-21 15</inkml:trace>
  <inkml:trace contextRef="#ctx0" brushRef="#br0" timeOffset="118330.5993">17163 15130 0,'0'0'0,"0"0"16,0 0-1,0 0-15,0 0 16,0 0-1,0 0 1,97-54 0,-10 0-16,-11 1 15,-11 10 1,-32 21-16,-12 11 16</inkml:trace>
  <inkml:trace contextRef="#ctx0" brushRef="#br0" timeOffset="118610.4524">17043 15582 0,'0'0'0,"0"0"15,0 0 1,0 0 0,98-53-16,0-12 15,10 0 1,-10 12 0,-22 9-16,-22 12 15,-11 0 1</inkml:trace>
  <inkml:trace contextRef="#ctx0" brushRef="#br0" timeOffset="119459.9879">16013 14043 0,'0'0'15,"0"0"1,109 43-16,21 10 15,0 1 1,-22-11 0,-10-10-1,-44-12-15,-32-10 16,-11-11-16,-11-11 16,0-10-1,-11-12 1,-11-10-1,-10-11-15,-23-10 16,12 10 0,21 11-16,1 21 31,10 1-31,0 10 16,0 11-16,11 22 15,11 42 1,22 87-16,-23 0 31,1-54-31,0-33 16,0-21-1,-11-21-15,0-11 16,-11-11-16,0 0 31,-21-22-31,-23-21 16,-10-11-1,0 0-15,11 11 16,22 22 0,10-1-1,0 11-15,11 11 16,1 11 0,-1 0-16,0 0 31,0-1-31,11 1 15,0 0 1,0 0-16,0-11 16,0 0-1,22-11-15,43-21 16,43-33 0,44-21-1</inkml:trace>
  <inkml:trace contextRef="#ctx0" brushRef="#br0" timeOffset="121069.1466">17824 14516 0,'0'0'0,"0"0"15,0 0 1,0 0 0,0 0-1,0 0-15,0 0 16,98-75-1,10 43-15,-10 21 32,-22 43-32,-11 11 15,-33 0-15,1 43 16,-11 33 0,-33-22-1,-22 11 1,1-44-16,10-32 15,0-10 1,1-11-16,-1 0 16,0-11-1,1-11 1,10 0-16,11-11 16,11 1-1,10-11-15,23-11 31,21 10-31,0 12 16,0 21 0,-22 0-16,-10 0 15,-1 10-15,-10-10 32</inkml:trace>
  <inkml:trace contextRef="#ctx0" brushRef="#br0" timeOffset="121299.0039">19006 14322 0,'0'0'16,"0"0"-1,0 0 1,0 0-1</inkml:trace>
  <inkml:trace contextRef="#ctx0" brushRef="#br0" timeOffset="121708.7918">19332 13709 0,'0'0'0,"0"0"16,0 0-16,-11 75 15,11 22 1,-11-11-16,11-10 31,11-23-31,0-10 16,10-21-1,23 0-15,10-1 16,0 1-16,0-1 16,-10-10-1,-23 0 1,-10-11 0,0 10-16,0 1 15,0 11 1,0 21-16,-1 0 31,-10 0-31,-10 11 16,-12-11-16,-11 0 15,1-22 1,-22-10 0,-22-11-1</inkml:trace>
  <inkml:trace contextRef="#ctx0" brushRef="#br0" timeOffset="121998.6292">18985 13956 0,'0'0'0,"0"0"16,0 0-1,0 0 1,0 0-16,0 0 16,76-64-16,21-1 15,44-32 1,-22 22 0,-10-1-1,-1 12-15,-43 21 16,-10 10-1</inkml:trace>
  <inkml:trace contextRef="#ctx0" brushRef="#br0" timeOffset="122858.1695">18616 15873 0,'0'0'0,"0"0"15,0 0 1,87 97-16,-1-11 15,-10-21 1,11-11 0,-11-22-16,0-21 15,-33-11 1,-10-11-16,-12-10 16,-10-1-1,-11 0-15,0 1 31,0-1-31,0 1 16,0-1-16,0 12 16,0-1-1,0 0-15,0 11 32,22 11-32,54 43 15,11 43 1,32 32-16,-11 0 15,-10 43-15,-33-53 32,-32-22-32,-23-22 15,-10-21 1,-10 10-16,-1-31 16,-11-12-1,0-10 1,-10 0-1,-12-11-15,1-22 16,0-10-16,10-11 16,-10-43-1,21-22 1,22-10 0,0-1-16,22 1 15,10 32 1</inkml:trace>
  <inkml:trace contextRef="#ctx0" brushRef="#br0" timeOffset="123297.9698">19896 16465 0,'0'0'15,"0"0"-15,0 0 16,0 0-16,0 0 31,0 0-31,108-53 16,-21 20 0,-22 33-16,-22 11 15,-10 21 1,-1 33-1,-21 21-15,-11 0 16,-11-21 0,0-22-16,1-21 15,10-12 1,0 1 0,0 0-1,0-11-15,10 0 16,45-32-1,10-12-15,11-20 16,-1-12 0,-9-10-1,-12 11-15</inkml:trace>
  <inkml:trace contextRef="#ctx0" brushRef="#br0" timeOffset="123937.5899">19429 15442 0,'0'0'16,"0"0"-16,0 0 16,0 0-1,109 22-15,-1-11 16,-10 0 0,-22-1-1,-33 1 1,-21-11-16,-11 0 15,-1 0-15,-10-11 16,-10 1 0,-1-1-1,-11 0 1,0-11-16,1 1 16,-1 10-1,11 0-15,0 1 31,0-1-31,11 11 16,0 32-16,0 33 16,0-22-1,-10 0-15,-12-11 16,0-10 0,0-11-1,1-1 1,-1-10-16,11 0 15,0 0-15,1 0 16,10-10 0,21-23-1,44-31 1,11-44-16</inkml:trace>
  <inkml:trace contextRef="#ctx0" brushRef="#br0" timeOffset="124227.497">20698 15852 0,'0'0'16,"0"0"-16,0 0 15,0 0 1,65-86-16,-11 21 16,-10 11-1,-12 11 1</inkml:trace>
  <inkml:trace contextRef="#ctx0" brushRef="#br0" timeOffset="124457.3224">20915 16056 0,'0'0'0,"0"0"16,0 0 0,0 0-16,0 0 15,0 0 1,97-107 0,12 10-1</inkml:trace>
  <inkml:trace contextRef="#ctx0" brushRef="#br0" timeOffset="125216.9104">17228 14387 0,'0'0'0,"0"0"0,0 0 16,0 0 0,0 0-1,0 0 1,0 0-16,65-65 16,87-31-1</inkml:trace>
  <inkml:trace contextRef="#ctx0" brushRef="#br0" timeOffset="126716.1032">21078 14893 0,'0'0'16,"0"0"15,0 0-15,43-86-16,120-97 0,-22 108 0,0 32 16,-11 43-1,-22 32 1,-32 32-16,0 66 15,-33 42 1,-43-21-16,-21-54 16,-23-22-1,1-21 1,-1-11 0,12-21-16,-1-12 15,12-10-15,-1-10 16,11-23-1,22-53 1,43-11 0,44 0-16,54 11 15,21 11 1,-54 42-16,-43 12 16,-21-1-1</inkml:trace>
  <inkml:trace contextRef="#ctx0" brushRef="#br0" timeOffset="127205.8442">17271 13903 0,'0'0'16,"0"0"0,0 0-16,0 0 31,44 129-31,42 151 16</inkml:trace>
  <inkml:trace contextRef="#ctx0" brushRef="#br0" timeOffset="127655.6009">22194 14592 0,'0'0'0,"0"0"32,0 0-32</inkml:trace>
  <inkml:trace contextRef="#ctx0" brushRef="#br0" timeOffset="128095.3641">22542 13493 0,'0'0'15,"0"0"-15,0 0 16,0 0-1,-22 76-15,11-1 32,11-10-32,11-11 15,32-1 1,33 1-16,54-11 16,33-10-1,-33-12 1,0-10-16,-54 10 15,-22 1 1,1 10-16,-23 11 16,-21 54-1,-22 0 1,-43 0-16,-33-43 16,-65-11-1</inkml:trace>
  <inkml:trace contextRef="#ctx0" brushRef="#br0" timeOffset="128265.2728">22390 13364 0,'0'0'15,"0"0"1,97-65-16,23-21 15,53-21 1</inkml:trace>
</inkml:ink>
</file>

<file path=ppt/ink/ink5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0T02:50:50.537"/>
    </inkml:context>
    <inkml:brush xml:id="br0">
      <inkml:brushProperty name="width" value="0.05292" units="cm"/>
      <inkml:brushProperty name="height" value="0.05292" units="cm"/>
      <inkml:brushProperty name="color" value="#0000FF"/>
    </inkml:brush>
  </inkml:definitions>
  <inkml:trace contextRef="#ctx0" brushRef="#br0">5319 7962 6566,'0'0'544,"0"0"417,0 0 641,0 0 1088,0 0-672,0 0-897,0 0-480,0 0-33,0 0 1,0 0 64,0 0-321,0 0-64,0 0 129,0-27-225,0 27 0,0-27 64,0 1-128,0-1 32,0-25-128,0 25 97,0-26-97,0 26 128,0-25-96,19-2 32,-19 28-96,0-27 32,0 26-32,20-26 256,-20 26-128,0 1-32,0-26 1,20 25-97,-20 0 96,0 1 0,0-28-32,20 29 32,-20-2 0,0-26-64,20 26 0,-20-25 0,0 24 0,21-24 32,-21 26 0,18-28 0,-18 28 32,0-28-64,20 29 32,-20-28-32,0 26 33,21-26-98,-21 26 1,0-25 32,20 25-64,-20-26 128,20 1-32,-2-3-32,-18 3 33,21 26-1,-1-28-32,-20 2 32,20 24-64,-20-24 32,20 26 64,-20-28-64,19 28 128,-19-26-128,20 25-96,-20-26 480,20 26-256,-20-25-64,20-3-32,0 30 32,-1-28 64,1-2-96,-20 30 65,20-29-65,0 29 96,0-28-96,-1 26 0,1-26 0,0 26-32,-20 0 96,21 2-192,-1-28 192,-2 26-32,2 0 0,1-25 0,-1 24 0,0 3 32,-1-28 0,-19 26-96,20 1 64,-20 26-192,20-27-32,-20 0 32,0 27-32,20-26 96,-20 0 0,20 26 32,-1-28-32,1 3 0,0-2 96,0 1-64,21 0 64,-23-2-64,22 2 32,-19 0-33,17 0 66,-17-1-33,19 0 32,-20 1-129,19-1 162,1 2-130,-20-3 65,19 2 32,1 0-32,-20-1 0,19 0 0,-19 1 33,21-1-33,-3 0 0,3 2-33,-3-2 33,3-1 0,-1 3-32,-21-2 64,21 1-32,0 0 0,-1-2-64,-19 2 64,21 0-64,-3 26 128,-18-26-32,21-1-64,-21 27 32,19-27-64,1 1 128,-1-1-32,1 2-160,19 25 224,-19-27-96,1 0 0,-3 1 0,3-1 32,-3 0-64,3 27 32,-1-26 0,-1 0 0,21 0-32,-21-1 64,1 27-64,1-27 32,-3-1 96,3 3-192,-3-2 32,3 27 64,18-25 64,1-3-128,-1 1 96,-19 1-64,19 0 64,2 0-64,-23-1 128,23 0-192,-22 27 96,21-26-32,-21-1 32,21 2-64,-1 25 96,2-27-64,-2 0 32,20 27-32,0-26 128,1-1-160,20 27 256,-1-28-288,0 3 481,-20-1-577,0 0 288,0 26 0,2-27-32,-22 27-64,20-28 32,-19 28-64,-1-25 64,0 25-32,2-27-128,-23 27-385,-17 0-352,-21 0-1217,20 0-1953,-40 0-10155</inkml:trace>
  <inkml:trace contextRef="#ctx0" brushRef="#br0" timeOffset="33241.9">14410 4967 512,'-20'-26'609,"20"26"-225,0 0 32,0 0 417,-18 0-160,18 0-129,0-27-512,0 27-32,0 0 160,0 0 609,0 0 384,0 0 96,0 0 129,0 0-129,0 0-480,0 0-353,0 0 65,0 0 287,0 0 161,0 27-160,0-27-129,0 0-223,0 26-129,0-26-96,0 27-64,18-2-31,-18 3-33,0-3-32,20 3 96,-20-2 64,0 0 0,21 28 96,-21-28-63,20 1 31,-20 25-64,20-25-96,-20 26 64,20-26-32,-1 26 0,-19-28-31,20 29 63,0-1-32,-20-26-32,20-2 0,0 28 96,-20-25-32,19-1 65,-19 25-161,20-25 64,-20-1-32,20 28 160,-20-29-576,20 2 672,-20-1-480,20 1 192,-1 26 64,-19-26-192,20-2 32,-20 29 192,20-28-96,1 2 64,-21 24-64,20-25-64,-20 26 33,18-26-33,2 25 32,-20-27 0,21 30 128,-1-28-224,-20-2 96,0 2 32,20-1 0,-20 1 0,19 0 64,-19-1-64,20 1 0,0-2-32,0 2 32,0-27-64,-20 27-32,19-1 0,-19 2 192,20-2-128,-20 0 96,20 0 1,-20 0-33,20 2 0,-20-1 0,20-2-96,-1-25 0,-19 27 0,40-2 32,-40 3 0,20-28-32,1 27-32,-21-2 32,18-25 64,-18 27-64,20-27 32,-20 27 0,20-27 0,-20 26 0,21-26-64,-1 27 32,-20-27 96,20 27-192,-1-27 192,-19 0-128,20 25 0,0-25 64,-20 0-32,0 0 0,20 0 32,-20 0-64,20 0-32,-20 0 32,19 0-64,-19 0 160,20 0-160,-20-25 128,20 25-32,-20 0 128,20 0-192,-20 0 0,20-27 64,-20 27 32,0-27-64,19 27 64,-19-26-32,20 26-64,-20-27 32,0 0 64,0 27 0,0-25-32,0-2 32,0 27-32,0-28 0,0 3 64,0-2-32,0 2 64,0-2-192,0-1 160,0 28-32,0-26 0,20-26-160,-20 26 128,0-2 96,0 2 64,0-1-192,0-25 192,0 25 1,0 1-161,0-28 160,0 28-64,0-1-64,0 2 96,0-29-96,-20 26 0,20 3 0,0-27 32,0 25-64,0-26 0,-20 26 160,20 1 129,0 0-161,0-2 96,0 2-256,0 0 288,-19-2-96,19 3-96,0-2 0,0 1-64,0-1 128,0 0-96,-20 1-32,20-1 97,0 2-194,0-2 546,0 0-385,0 27 32,0-26-32,0-1-32,0 0 0,0 2-32,0-2-32,0-1 96,0 3-32,0-3 64,0 3-128,0-2 128,0-1 0,0 3 1,0-2-97,20 0 32,-20 2 64,0-3-128,0-24 96,19 25-64,-19-26 32,0 26 0,0-25 32,20 26-64,-20-28 0,0 2 0,0 24 96,0-25-96,20 28 64,-20-28-32,0 26 32,0 0-192,0-25 160,0 24-32,0 3 0,0-28-32,20 27-32,-20-28 160,0 28-128,0-27 32,0 26 32,0 1-32,0-26 0,0 24-32,21 2 0,-21 0 32,0-28-32,18 28 64,-18-1-64,0-25-32,20 25 64,-20-1 0,0 3-32,21-2 32,-21 1-32,0 0 0,20-2 0,-20 2 64,20 0-128,-20 0 64,18 26-64,-18-27 96,21 0-65,-21 27 65,20-26 0,-20 26-32,0 0 0,20-27-64,-20 27 128,20 0-32,-20-25-64,0 25 32,19 0-32,-19-27-32,20 27 32,-20 0 64,20 0 64,-20 0-160,20 0 64,-20 0-96,20 0 128,-20-27-96,19 27 96,1 0-96,-20 0 64,20 0-32,0 0-32,-20 27 31,21-27-63,-21 0 96,18 0 0,-18 27 192,20-27-256,0 0 96,1 0 0,-21 25 0,20-25 0,0 0 0,-20 0 96,18 0-128,-18 0 32,21 0 32,-21 0-32,0 0 0,20 27 64,-20-27-96,20 0 0,0 0 64,-20 0-64,19 0 32,1 0 32,-20 0 0,20 0 1,-20 0-33,0 0-33,20 0 33,0 0-32,-20 0 64,19 0-32,1 0 0,0 0-32,0 0 64,-20-27 1,21 27-33,-3 0 0,2 0-33,0 0 33,-20 0-32,21 0 32,-1 0 0,-2-25-128,-18 25 192,21 0-128,-1 0 96,0 0 32,0 0-160,-20-27 32,19 27 64,1 0 0,20 0-64,-20 0 96,-1 0-32,1-27 0,0 27 0,0 0 32,0-26-64,-20 26 96,19 0-64,1 0 0,-20-27 0,20 27-32,1 0 64,-1 0 0,0-27-32,-2 27 32,3-26-32,-1 26 0,0-26 32,0 26-64,-1 0 64,1-26 0,-20 26-32,20-27-32,0 27 64,0-27 65,-1 27-130,1-28 130,-20 28-65,20-25 0,0-2 0,0 27-32,-1-25-32,-19-3 96,20 28-128,0-27 32,1 1 96,-1 0-64,-2 0 32,-18 26 64,20-27-96,1 0 0,-21 27-96,20-26 224,-20 26-160,0-27 224,20 27-288,-20-25 64,19-2 32,1 0 32,-20 1 96,20-1 32,-20-1 0,20-23-160,-20 25 96,20-29 0,-20 30-63,19-29-1,-19 1-32,20 1-32,-20-1-1,20-1-31,-20 2 64,20 26-128,-20-28 160,20 29-160,-1-3 160,-19 28-64,20-25-32,-20 25 64,20-28-64,0 2 32,1 1 0,-3-3 32,2 1-96,1 27 512,-21-26-544,20-1 96,0 27-96,0-27 128,-1 27 0,1-25-64,0 25 128,0-27-128,0 27 64,19 0 0,-19-26-32,0 26 32,19 0 0,-19-27-32,0 27 0,0 0 64,1 0-128,-3 0-64,2 0 32,-20 27 64,21-27 96,-1 0-97,-20 26 1,20-26 32,-2 0 0,3 27 64,-1-27-32,0 0 32,0 25-128,-1-25 96,1 27-32,-20-27-32,20 27 160,0-1-256,0-26 128,-1 27-288,1 1 576,0-3-384,0-25 64,19 26 160,-19 2-192,0-28 32,1 25 64,-1-25 128,19 28-320,-19-28 224,-20 25 128,20-25-160,0 0-128,0 27 128,-1-27 0,1 27 0,0-27 0,0 26 96,0-26-288,-1 26 416,1 0-384,20 1 192,-19-27-96,-3 27 32,2-1 32,0 1 0,1-2 32,-1-25-64,-20 27 64,18 1-64,3-3 64,-1-25 160,0 27-384,0 0 256,-1-2-96,1-25 0,-20 28 160,20-1-192,0-1 64,0 0-96,-20-26 288,19 25-160,1 3 96,-20-1 0,20-1-32,20 1 96,-21 0-192,1-2-256,21 2 609,-21-27-353,0 26-32,-2 1-33,23 0 98,-21-1-33,0 0 32,19 0 0,-19 1-32,20 1 0,-1-3 0,1 2 0,-1-2 0,1 3 32,1-1 64,18 26-224,0-27 160,1 27 0,-1 0 0,1 1-64,-21-29 96,22 28-64,-2-26-32,-19 0-96,-20-1-321,-1-26-448,1 26-384,-20-26-801,0-26-3876,-20 0-5572</inkml:trace>
</inkml:ink>
</file>

<file path=ppt/ink/ink5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1-19T04:23:08.067"/>
    </inkml:context>
    <inkml:brush xml:id="br0">
      <inkml:brushProperty name="width" value="0.05292" units="cm"/>
      <inkml:brushProperty name="height" value="0.05292" units="cm"/>
      <inkml:brushProperty name="color" value="#FF0000"/>
    </inkml:brush>
  </inkml:definitions>
  <inkml:trace contextRef="#ctx0" brushRef="#br0">13829 15946 0,'18'17'47,"0"1"-31,34-18 0,19 0-1,-36 17-15,71 1 0,-53-18 16,18 18-1,17-18 1,-53 0-16,36 0 16,-54 0-16,19 0 31,-19 0-31</inkml:trace>
  <inkml:trace contextRef="#ctx0" brushRef="#br0" timeOffset="449.7478">13882 15487 0,'-17'0'16,"17"53"-16,0 53 15,0 0 1,17-54-16,1 72 31,-18-71-31,17 35 16,-17 0-16,18-52 16,-18 16-1,0-34-15,0 35 16,0-18-1,0-17-15</inkml:trace>
  <inkml:trace contextRef="#ctx0" brushRef="#br0" timeOffset="2328.7479">15082 15593 0,'0'17'0,"17"19"0,1-1 16,-18 18-16,35 88 16,-35-53-16,0 18 15,0-18 1,-17 18-16,-1-35 0,0-1 15,1-17-15,17-18 16,0 18-16,17-53 31</inkml:trace>
  <inkml:trace contextRef="#ctx0" brushRef="#br0" timeOffset="2848.4583">15628 15840 0,'0'-18'16,"0"36"-16,0-18 31,-17 17-31,17 1 0,0 17 16,0 18-16,0 0 0,0-18 15,0 18-15,17-17 16,1-19-16,0 1 16,-1 0-16,19-18 15,-1 0-15,-17 0 0,17-18 16,-18 0-16,19 1 15,-19-1-15,1-17 0,0-1 16,-1 1 0,-17 17-16,0-17 0,-17 0 15,-1 17-15,0 1 16,-17 17 0,17 0-16,1 0 0,-18 0 0,17 0 15,0 0 1,1 0-16,-1 0 15,0 0 1</inkml:trace>
  <inkml:trace contextRef="#ctx0" brushRef="#br0" timeOffset="3268.2344">16140 15840 0,'0'17'15,"0"19"1,-18-1-16,18 0 0,0 18 15,0 0 1,0-18-16,18 1 0,0-19 16,-1 1-16,18 0 0,-17-18 15,17 0-15,1 0 16,-1-18-16,-17 0 0,17 1 16,-17-1-1,-18 0-15,17 1 0,-17-1 16,0-17-1,0 17-15,0 0 0,0 1 0,-17-1 16,-19-17 0,19 17-16,-1 18 15,0-17-15,1 17 0,-1 0 16,0 0 0,18 17 15</inkml:trace>
  <inkml:trace contextRef="#ctx0" brushRef="#br0" timeOffset="3708.002">16669 15893 0,'-18'0'0,"1"0"0,-1 0 0,1 17 15,-1 1-15,18 0 0,0-1 16,0 18 0,0-17-16,0 17 0,0 1 15,0-1-15,0 0 16,18-17-16,-1 0 15,18-18-15,-17 17 16,17-17-16,-17 0 0,0-17 16,-1-1-16,1 0 0,0 1 15,-1-19-15,1 1 16,-18 17-16,17-17 0,-17 17 16,0 1-1,-17-1-15,-1 1 16,1 17-16,-1 0 15,18-18-15,-18 18 0,1 0 16,-1 0-16,0 0 31</inkml:trace>
  <inkml:trace contextRef="#ctx0" brushRef="#br0" timeOffset="4877.7356">17322 15681 0,'-18'0'0,"36"0"0,-54 0 15,19 0 1,-1 0-16,1 0 0,-1 35 16,-17 1-16,17-1 0,0 0 15,1 18 1,17-18-16,-18 18 0,18-18 16,0 18-1,0 0-15,0 0 0,18-17 0,-18-1 16,17 0-1,19-17-15,-19-1 0,36-17 16,-18 0-16,18-17 0,18-1 16,-18 0-16,0-17 15,0 0-15,0 0 16,-18-1-16,0-17 16,0 18-16,1-18 0,-19 18 15,1 0-15,-18 17 16,18-17-16,-36-18 15,18 35 1,-18-17-16,-17 17 0,0 1 16,0-1-16,-1-17 0,19 17 15,-19 0 1,1 18-16,17 0 0,1-17 0,-19 34 16,19-17-1,-18 18-15,17-18 0,0 18 16,1 17-1,-1-17-15,0 17 0,18 0 0,0 0 16,0-17-16,0 17 16,0 1-16,18-19 15,17 1-15,1 0 0,-19-1 16,18-17 0,1 18-16,-1-18 0,0-18 15,1 18-15,-1-17 16,0 17-16,-17-18 0,-1 0 15,1 18-15,0 0 0,-1-17 16</inkml:trace>
  <inkml:trace contextRef="#ctx0" brushRef="#br0" timeOffset="6913.3857">18151 16104 0,'17'0'0,"1"0"0,0 0 16,-18 18-1,0 0-15,0 17 16,0 35-1,0-17-15,-18 36 16,18-1 0,-18-53-16,18 0 15,0-17-15</inkml:trace>
  <inkml:trace contextRef="#ctx0" brushRef="#br0" timeOffset="7652.9902">18133 15152 0,'18'0'47,"17"0"-31,0 0 0,18 0-16,-35 0 15,0 17-15,-18 54 16,0-36-16,0 53 31,-18-52-31,-35 34 16,18-34-16,-1-1 0,-17 18 31,36-36-31,-1 1 0,36-18 31,35 18 0,-36-18-31,36 0 16,-17 0-16,-19 0 0,19 0 0,34-18 31,-35 18-31,1-18 0,-1 1 16,-53 17 15</inkml:trace>
  <inkml:trace contextRef="#ctx0" brushRef="#br0" timeOffset="7972.8253">18698 16069 0,'35'0'15,"71"0"1,-53-18-16,52 1 15,-34-1 1,-18 18 0,-35 0-16,-1 0 15,-17-18 1</inkml:trace>
  <inkml:trace contextRef="#ctx0" brushRef="#br0" timeOffset="8266.4148">18927 15769 0,'0'18'0,"0"-1"0,0 19 16,0-1-16,0 18 0,0 0 16,0 0-16,0 0 0,0 0 15,0 0-15,0 52 16,0-69 0,0-1-16,0-17 0,0-1 15,0 1-15,0-1 16</inkml:trace>
  <inkml:trace contextRef="#ctx0" brushRef="#br0" timeOffset="8580.2603">19527 15681 0,'0'35'0,"0"-70"0,0 123 16,-18-53-16,18 71 15,0-53 1,0 0-16,0-18 15,0 1-15,0-1 16,0 0-16,0-17 16,0 0-16,0-1 0,18-17 15</inkml:trace>
  <inkml:trace contextRef="#ctx0" brushRef="#br0" timeOffset="8990.0375">19756 15787 0,'-18'35'0,"1"0"0,17 18 15,0 18 1,0-18-16,0 0 0,0-18 15,17 0-15,1 1 16,17-1-16,-17-18 0,17-17 16,-17 0-16,-1 0 15,19-17-15,-19-1 16,1-17-16,0 17 16,-1-17-16,-17 0 15,0-1-15,0-17 0,0 18 0,-17 0 16,-1 17-1,0-17-15,-17 17 0,0 18 0,17-17 16,-17 17 0,17 0-16,1 0 0,-1 0 15,18 17-15,0 1 16,-18 0-16,18-1 16,0 1-16</inkml:trace>
  <inkml:trace contextRef="#ctx0" brushRef="#br0" timeOffset="9439.8012">20232 15946 0,'0'0'0,"-35"17"0,17 18 0,18-17 15,0 35-15,0-18 16,-17 18-16,34-17 0,-17-1 16,18 0-16,17-17 15,0-18-15,1 17 16,-1-17-16,0 0 0,1-17 0,-1-1 15,-18 0 1,19 1-16,-19-18 0,-17-1 16,18 19-1,-18-19-15,0-34 0,0 52 16,-18 0-16,1 1 0,-19 17 16,1-18-1,0 18-15,0 0 0,-18 0 31,17 18-31,19-18 0,-1 0 16</inkml:trace>
  <inkml:trace contextRef="#ctx0" brushRef="#br0" timeOffset="9979.5097">20814 15928 0,'0'0'0,"-17"0"0,17 18 0,0-1 0,-18 18 16,18-17 0,-18 35-16,18 18 15,0-18-15,0-18 16,18-18-16,17 19 0,-17-19 16,17 1-16,0-18 0,1 18 15,-1-18 1,0-18-16,1 18 0,-1 0 0,0-18 15,0-17 1,-17 17-16,0-17 0,-18 18 16,0-1-1,0 0-15,0 1 0,-18-1 0,18-17 16,-35 17-16,17 18 16,-17-18-16,0 1 15,17-1-15,-17 18 0,17-18 16,-17 18-1,17-17-15,0 17 0,1 17 32,17 1-32,-18 0 31</inkml:trace>
  <inkml:trace contextRef="#ctx0" brushRef="#br0" timeOffset="10628.4992">21626 15804 0,'-18'18'0,"36"-36"0,-54 36 16,36 0-16,-17-1 0,17 19 16,-18-1-16,-17 71 15,35-53 1,0-18-16,0 0 0,17 1 15,1-1-15,0-18 16,17 19-16,0-36 0,1 0 16,-1 0-1,18 0-15,-18-18 0,0-17 0,1 17 16,34-52-16,-35 34 31,1-34-31,-36 17 16,17-35-1,-34 52-15,17-17 0,-36 18 16,19 18-16,-36-19 16,18 19-16,-1-1 0,1 18 15,0 0-15,17 0 0,-17 0 16,0 35 0,17-17-16,0 17 15,18 0-15,-17 1 16,17 17-16,0-18 0,17-17 15,-17 17 1,18 0-16,0-17 0,-1 17 16,18-17-16,-17-1 15,17-17-15,1 0 0,-19 0 16,19-17-16,-19 17 0,1-18 16,-1 18-1</inkml:trace>
  <inkml:trace contextRef="#ctx0" brushRef="#br0" timeOffset="11158.9674">22084 16245 0,'0'0'0,"18"-17"16,0 17-1,-1-18-15,1 18 16,-1 0-16,1 0 0,0 0 16,-1 0-16,1 18 15,0-18-15,-18 17 0,17 1 16,-17 17-1,0 1-15,0-1 0,0 0 16,0 18-16,-17-18 16,-1 1-16,0-1 0,18-17 15,-17-1-15,-1 1 16,36-18 62,-1 0-78,1 0 16,17 0-1,1 0-15,16 0 0,-16 0 0,17-18 16,-18 1-16,0-1 16,0 0-16,-17 1 15,0 17-15,-1-18 0,-34 0 31</inkml:trace>
  <inkml:trace contextRef="#ctx0" brushRef="#br0" timeOffset="11828.6104">22331 15522 0,'0'-35'0,"0"70"0,18-88 32,17 53-32,-17 0 15,-1 0-15,1 0 16,0 0 0,-1 18-16,1 17 0,0-17 15,-1 17 1,-17-17-16,0 17 0,0 0 0,0-17 15,-17 17 1,-1 1-16,0-1 0,-17-18 16,17 19-16,1-36 15,-1 17-15,0 1 16,36-18 31,17 0-32,1 0-15,-1 0 0,18-18 16,0 1 0,-18-1-16,18 0 15,-35 18-15,-1-17 0,1 17 0,0 0 16,-36 0 0</inkml:trace>
  <inkml:trace contextRef="#ctx0" brushRef="#br0" timeOffset="12718.1327">22314 16316 0,'17'0'31,"18"0"-15,1 0-1,17 0-15,0 0 0,-1 0 16,-16 0-16,-1 0 15,-17 0-15,-1 0 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4:53:49.095"/>
    </inkml:context>
    <inkml:brush xml:id="br0">
      <inkml:brushProperty name="width" value="0.05292" units="cm"/>
      <inkml:brushProperty name="height" value="0.05292" units="cm"/>
      <inkml:brushProperty name="color" value="#FF0000"/>
    </inkml:brush>
  </inkml:definitions>
  <inkml:trace contextRef="#ctx0" brushRef="#br0">7795 12331 428 0,'0'0'56'0,"0"0"-6"16,-18-6 2-16,5 6 4 16,0 0-21-16,-4 0-20 15,-2 0 3-15,-4 0-7 16,-1 2 3-16,-5 6-9 15,-5 0-4-15,1 0 9 16,-3-1-11-16,3 1 0 16,0-1 5-16,10-1 20 15,1 0 31-15,7-1-22 16,1-1-6-16,5-1 3 16,-2 3-7-16,2 0 7 15,1-1-13-15,0-2-3 16,1 1 11-16,1-3-16 15,2 3 5-15,3-4 2 16,-3 0-4-16,3 0 14 16,1 0-13-16,0 0-4 15,0 0 13-15,0 0-15 16,0 0 6-16,0 0-5 16,0 0-8-16,0 0 17 15,0 3-19-15,0-2 11 0,0 5 5 16,0 1-8-1,0 1 10-15,0 1-7 0,0 3-5 16,0 0 15-16,0 1-16 16,0 3 4-16,0 1 0 15,0 3-7-15,0 1 15 16,0 4-15-16,0 4 4 16,0 1 7-16,-1 5-8 15,1 1 5-15,-2 3-7 16,2 0-3-16,0 1 14 15,0 2-15-15,0 0 5 16,0 1 2-16,0 2-6 16,0-3 11-16,0 1-12 15,0 0 0-15,0-4 12 16,0 0-14-16,0 2 7 16,0-2-1-16,0-2-8 15,0 2 19-15,0 2-16 16,0 2 3-16,0 2 5 15,0 2-7-15,0 1 9 16,0 4-6-16,0-1-6 16,0 2 16-16,0-1-16 15,2 1 8-15,2-2-1 16,1 1-11-16,0 0 20 16,2-2-15-16,-1 4 3 15,1 0 7-15,1 2-10 0,-1 1 10 16,0-1-7-1,-1-1-3-15,0-1 17 0,-2-2-17 16,-2 0 10-16,-1-2 4 16,0 0-8-16,1 0 13 15,-2-1-16-15,4 0 4 16,-3 0 8-16,-1 0-11 16,0 1 6-16,0-1 1 15,0-2-11-15,0 0 23 16,0 1-21-16,0 0 5 15,0 0 6-15,0-1-10 16,3-1 12-16,-3 4-12 16,2-2-2-16,-2 0 14 15,0 0-14-15,0 1 6 16,0-1 1-16,0-1-9 16,0 1 19-16,0 0-17 15,0-3 2-15,0 1 7 16,-2-2-7-16,-1-1 6 15,3 2-6-15,-4 0-5 16,3 2 20-16,1 1-19 16,-2 0 7-16,1 0 3 15,1 1-8-15,0 0 15 16,0 1-14-16,0-2-2 16,0 0 18-16,0-3-18 15,0 0 9-15,0-3-2 16,1-1-10-16,6-2 24 15,-2-3-21-15,1-3 6 16,-2-2 4-16,3-3-8 0,-2-4 11 16,2-2-11-1,-3-3-4-15,3-4 20 16,1-3-20-16,-1-5 8 0,9 0 0 16,7 0-9-16,6 0 23 15,8-5-20-15,5-2 2 16,11 0 9-16,7-9-9 15,8-20-4-15,8-8-68 16,9-6-76-16,10-10-121 16,-1-2-422-16</inkml:trace>
  <inkml:trace contextRef="#ctx0" brushRef="#br0" timeOffset="1442.1797">18418 13950 516 0,'0'-6'86'0,"0"3"1"0,-2 1 2 16,1-1-20-16,-2 1-11 15,3 1-7-15,0 1-17 16,0 0 7-16,0 0-19 16,0 0-12-16,0 0 9 15,0 13-3-15,0 3 10 16,0 6-5-16,0 3-10 16,0 6 18-16,0 3-11 15,0 2 1-15,0 3-3 16,0 0-12-16,0-1 8 15,0 1-11-15,0-7-4 16,0 0 16-16,0-5-18 16,0-4 6-16,0-7 3 15,0-3-12-15,0-3 17 16,0-3-47-16,0-3-51 16,0-4-36-16,0 0-62 15,0 0-49-15,0 0-172 16</inkml:trace>
  <inkml:trace contextRef="#ctx0" brushRef="#br0" timeOffset="2064.17">18191 14221 439 0,'0'0'89'16,"0"0"7"-16,0 0-12 15,0 0-4-15,0 0-25 16,-3-13 2-16,4 7-9 16,9-1-7-16,6 2 7 15,3-3-23-15,7-1 0 16,6 2-1-16,9-1-17 16,7-1 14-16,9 2-18 15,6-1-2-15,4 2 8 16,2 0-10-16,-2 3 7 15,-4 0-5-15,-11 2-8 16,-9 1 18-16,-13 0-15 16,-10 0 3-16,-8 0 3 15,-7 0-7-15,-5 3 10 16,0-1-8-16,0 0 0 16,-3 1 8-16,-3-1-51 15,1-2-73-15,2 0-153 16</inkml:trace>
  <inkml:trace contextRef="#ctx0" brushRef="#br0" timeOffset="4280.87">19540 13372 269 0,'0'0'44'0,"-3"-4"31"16,3-1-16-16,0 2 7 16,0 0-14-16,0-1-1 15,0-1 14-15,0 1-9 16,0 3 14-16,0-1-12 16,0-1-5-16,0 3-1 15,0-2-13-15,0 2-6 16,0 0-22-16,0 0-13 15,0 0 9-15,14 11 6 16,2 4 7-16,4 3-5 16,7 6-10-16,2 1 13 15,2 3-14-15,3 6 2 16,2 3 12-16,4 4-16 16,3 2 8-16,-2 5-3 15,9 0-3-15,-3 2 18 16,7-4-19-16,1-3 0 15,-1 1 3-15,0-6-7 16,-2-4 6-16,-6-2-7 16,0-4-4-16,-6-4 18 15,-5-1-16-15,-5-4 6 16,-5-1 0-16,-2-5-5 16,-5 0 27-16,-8-4-18 15,-1 0 5-15,-2-3 5 16,-5 0-16-16,0-3 14 15,-2-1-11-15,0 0-5 16,0 0 17-16,0-1-18 0,-2-1 6 16,-7 0-20-1,-2 0-76-15,0 0-52 0,-4-4-141 16,1-7-215-16</inkml:trace>
  <inkml:trace contextRef="#ctx0" brushRef="#br0" timeOffset="4994.71">20159 13810 469 0,'0'0'61'0,"0"0"19"16,0 0-18-16,0 0-11 16,-7-7-7-16,-2 7-27 15,-3 2 6-15,-6 12 14 16,-2 4-8-16,-8 2 2 16,0 6-18-16,-11 3 5 15,-2 7 7-15,-11 3-18 16,-4 2 3-16,-1 2-7 15,-1 2-1-15,2-2 48 16,3 2-29-16,7-5-8 16,7-3 3-16,5-2-3 15,7-7 14-15,4-5-20 16,10-7-3-16,5-2 9 16,1-6-15-16,5-1 4 15,2-3-1-15,0-1-8 16,0-3 17-16,0 0-16 15,2 0 1-15,10 0-21 16,-1-6-64-16,1-3-76 16,-5-4-150-16</inkml:trace>
  <inkml:trace contextRef="#ctx0" brushRef="#br0" timeOffset="7173.26">21096 13583 493 0,'0'0'82'0,"0"-7"-30"16,13 2-38-16,10 2 15 15,6-1-21-15,7 3-2 16,7-1 1-16,1 2-6 15,2 0 5-15,1 0-9 16,-2 0 0-16,-3 0 11 16,-4 7-13-16,-7 1 6 0,-3 1 0 15,-9 3-10 1,-4 3 18-16,-7-1-13 16,-7 4 4-16,-1 0 7 0,-9 4-10 15,-15 3 10 1,-8 3-4-16,-8 1 4 0,-15 1 7 15,-5 1-12-15,-10 0 6 16,-4 2 13 0,-3-2-2-16,3 2 19 0,9-4 11 15,10 0-3-15,12-5-6 16,11-2-22-16,6-2 5 16,9-3-3-16,6-4-14 15,6 0 11-15,2-1-20 16,3 0 5-16,0-4 2 15,0 1-7-15,5-4 10 16,12-3-10-16,9-2 5 16,2 0 21-16,15 0-10 15,10-7 1-15,9-5-6 16,14-2-3-16,8 2 18 16,8-1-26-16,4 1 5 15,0 0 3-15,0 3-10 16,-5 1 14-16,-6 3-14 15,-4 1-1-15,-6 1 18 16,-7 0-17-16,-6 0 7 16,-7 0-1-16,-6 3-13 15,-14-3-4-15,-5 0-50 16,-10-1-45-16,-10-1-34 16,-10-1-46-16,0-5-132 15</inkml:trace>
  <inkml:trace contextRef="#ctx0" brushRef="#br0" timeOffset="7896.2">21172 13522 316 0,'0'0'47'15,"0"0"65"-15,0 0-38 16,0 0-9-16,-21-19 2 15,19 14-18-15,2 0 2 16,0 0-7-16,0-1-16 16,0 0 1-16,0 0-13 15,12-2 8-15,-1 2-6 16,10-3-11-16,1-1 18 16,11-1-19-16,7-2-2 0,9-3 3 15,13 0-9-15,13-6 7 16,9 1-8-16,7-3-2 15,0 1 16-15,-7 3-18 16,-9 3 8-16,-15 4-1 16,-15 4-5-16,-14 5 13 15,-11 3-12-15,-9 1 0 16,-2 0 8-16,-7 0-9 16,2 0 11-16,-1 10 27 15,0 7 5-15,-1 5 10 16,3 8-22-16,2 7-3 15,-1 4 1-15,2 3 8 16,3 0 0-16,3 3-25 16,-1-3-9-16,6-7 12 15,-4-8-53-15,-3-10-213 16</inkml:trace>
  <inkml:trace contextRef="#ctx0" brushRef="#br0" timeOffset="9577.16">22726 13708 301 0,'0'0'54'0,"0"0"23"16,0 0-15-16,-27 0 8 15,17 11-5-15,-3 4-11 16,3 3 8-16,-2 2-16 16,1 4-4-16,2 0-5 15,1 2-15-15,3 0 6 16,-1-1-5-16,5-1-18 15,1-2 14-15,0-2-17 16,4-2 4-16,9-3 2 0,3-2-7 16,3-1 7-1,4-4-9-15,0-3-1 0,1-2 15 16,4-3-15-16,1 0 5 16,1 0 0-16,2-8-8 15,-3-5 18-15,1-6-18 16,-1-1 4-16,-2-3 7 15,-1-5-8-15,-2-1 9 16,-4-2-10-16,0-7 0 16,-3-1 14-16,-5-3-13 15,-5-1 3-15,-3 2 0 16,-4 4-6-16,0 2 14 16,0 5-9-16,-10 3 22 15,-3 3 1-15,-6 2-13 16,1 0 1-16,-4 3-2 15,2 1-9-15,-3 5 17 16,-1 1-18-16,0 3 4 16,-3 3 6-16,-1 6-5 15,1 0 9-15,1 0-13 16,0 2 2-16,2 8 11 16,1 0-13-16,2 1 7 15,2 0-1-15,2 0-7 16,4 2 24-16,0 1-15 15,4 1 3-15,-2 3 2 16,3 0-9-16,1 3 8 16,0 2-6-16,0-2-6 15,1 1 18-15,3 1-20 16,0-2 6-16,2 1-2 0,1-4-7 16,0 2 18-16,0-1-14 15,0-1 1-15,2-2 9 16,6-2-8-16,5 2 7 15,3-3-7-15,3 0-4 16,9-1 21-16,4 0-18 16,10-1 5-16,4 1 4 15,9 1-11-15,1 0 11 16,5 1-14-16,7-2 1 16,-2 1 13-16,1-1-20 15,-7-4-80-15,-9-3-131 16,-14-4-357-16</inkml:trace>
  <inkml:trace contextRef="#ctx0" brushRef="#br0" timeOffset="13227.98">23398 14243 361 0,'-3'-2'80'0,"3"-1"14"0,-3 1-4 16,3 0-11-16,0 2-11 15,-2 0-31-15,1 0-18 16,1 0 13-16,-3 9-6 15,-1 6 13-15,4 6 1 16,-3 4-15-16,0 8-3 16,0 6-9-16,0 7-3 15,-1 1 41-15,1 4-31 16,-3-2-10-16,1-2-1 16,0-4 1-16,-3-5 12 15,0-2-12-15,1-7 2 16,-4-3 10-16,2-2-10 15,-1-6 13-15,-3 0-11 16,0-1-13-16,-4-5 20 16,0 1-24-16,-3-7 5 15,0 2 4-15,-3-7-8 16,0-1 10-16,0 0-14 16,2 0-3-16,1 0-9 15,3-5-29-15,5-3-7 16,4-3-18-16,1-1-32 15,7-3-15-15,0-7-56 16,0-4-119-16</inkml:trace>
  <inkml:trace contextRef="#ctx0" brushRef="#br0" timeOffset="13867.45">23529 13950 454 0,'0'0'74'0,"0"0"37"0,0 0 7 16,0 0-23-16,-17 0-12 16,17 0-16-16,0 0-21 15,0 0-2-15,0 0-17 16,0 0-25-16,0 0 16 15,0 0-23-15,-2 0-3 16,-2 0-90-16,-2 0-158 16</inkml:trace>
  <inkml:trace contextRef="#ctx0" brushRef="#br0" timeOffset="15238.85">23138 12612 300 0,'0'0'54'16,"0"0"15"-16,0 0 1 0,0 0-6 15,-8-11 5 1,8 10-24-16,0 1-12 0,0-2 9 16,9 0-29-16,7 0 11 15,6-1 1-15,4 1-13 16,5 1 15-16,3-1-16 16,2 2-5-16,3 0 8 15,-2 0-17-15,-2 0 5 16,-3 0-2-16,-2 8-8 15,-5 2 21-15,-1-1-19 16,1 0 6-16,-2 1 3 16,0 0-6-16,0-1 10 15,-1 1-12-15,1 0 1 16,-2 2 12-16,0-1-13 16,-1 0 6-16,-4 0 0 15,0 2-8-15,-4-1 18 16,-4 2-15-16,-4 0 2 15,-1-2 10-15,-3 0-5 16,0 0 20-16,0-1-7 16,0 3 2-16,0 0 16 15,0 4-16-15,0 4 11 16,-3 6-9-16,2 5-11 16,-1 5 58-16,1 5-56 15,-2 8-5-15,0 2 21 16,-4 6-13-16,1 6 4 15,-1 3-11-15,2 5-8 16,-1 4 19-16,0 5-22 16,3 3 8-16,-2 2 2 0,4 0-10 15,1 3 13 1,0-1-18-16,0 3 3 0,6 6 16 16,11-3-14-16,2 3 27 15,-1 0 23 1,1 1-47-16,-4-5 25 0,0-3-22 15,-3 0 10-15,-2-2 2 16,0-6-10-16,-1-3 14 16,0-8-19-16,-5-4-5 15,0-7 20-15,-4-8-22 16,0-3 14-16,0-10-1 16,-5-5-13-16,-8-10 29 15,-8-5-27-15,-2-6 6 16,-14-5 9-16,-5-6-19 15,-16-3-26-15,-11 0-71 16,-18-13-76-16,-11-13-122 16</inkml:trace>
  <inkml:trace contextRef="#ctx0" brushRef="#br0" timeOffset="27113.81">15310 10476 297 0,'0'0'106'0,"0"0"-26"15,0-5 1-15,0 2-12 16,0 3-9-16,0 0-6 16,0-1-19-16,0 1 5 15,0 0 11-15,0 0-37 16,0 0-1-16,0-2-15 15,0 2 4-15,0-1 5 16,0 1 6-16,0 0 4 16,0 0-11-16,0 0 2 15,0 0 7-15,0 0-11 16,0 0 3-16,0 0 2 16,0 0-5-16,0 0 14 15,0 0-19-15,0 0 1 16,0 0 3-16,2 0-6 15,1 0 10-15,1 5-9 16,-1 2-2-16,1 2 15 16,0-2-16-16,2 1 6 15,-3-3 0-15,1 2-7 16,-1 0 16-16,0-2-14 16,0 2 3-16,2 1 6 15,-4-4-9-15,1 4 9 16,3 4-7-16,-2-2-4 15,0 2 14-15,-2 2-13 16,2 1 7-16,0-3 0 16,-1 0-9-16,2-5 16 15,0 1-12-15,3-4 2 16,2-4 5-16,3 0-7 0,8-3 6 16,7-13-4-1,9-7-5-15,13-5 16 0,12-4-15 16,7-1 6-16,4-1 3 15,3-1-8-15,-2 4 10 16,0-1-14-16,-2 4-34 16,-2-1-27-16,-1 3 35 15,0 1 23-15,-6 3-37 16,-10 1 4-16,-9 6 14 16,-14 3 10-16,-10 5 6 15,-6 3-21-15,-9 3 26 16,-4 1 15-16,0 0-4 15,0 0-1-15,0 7 12 16,0 5-23-16,0 1-184 16</inkml:trace>
  <inkml:trace contextRef="#ctx0" brushRef="#br0" timeOffset="76849.64">21303 14766 346 0,'0'0'62'0,"0"0"24"15,-11 0-12-15,8 0 15 16,-2 0-31-16,5 0-11 16,-3 3-14-16,-1 6-1 15,4 3 24-15,0 2-21 16,0 4-2-16,0 5 3 16,0 4-11-16,0 1-1 0,7 2-10 15,1 2-16-15,0-3 22 16,-3-1-17-1,-2-1 27-15,-1-3-18 0,-2 1-9 16,0-2 30-16,-13-3-25 16,-11 1-2-16,-4-1 11 15,-5-6-18-15,-4-2 6 16,3-4-4-16,-2-5-9 16,1-3 24-16,4 0-27 15,5-16-11-15,8-9-24 16,8-6-30-16,8-7-33 15,2-5-102-15,2 0-153 16</inkml:trace>
  <inkml:trace contextRef="#ctx0" brushRef="#br0" timeOffset="77073.09">21284 14623 812 0,'0'0'52'0,"0"0"38"16,0 0-28-16,0 0-28 16,0 0-31-16,100-39-9 15,-70 35-13-15,-7-1-96 0,-4 2-177 16</inkml:trace>
  <inkml:trace contextRef="#ctx0" brushRef="#br0" timeOffset="77302.9899">21482 14809 833 0,'0'0'34'0,"0"0"26"16,0 0-34-16,0 0-1 15,77-31-26-15,-49 25-9 16,-5 2-55-16,-1 2-79 16,-11 2-77-16,-2 0-316 15</inkml:trace>
  <inkml:trace contextRef="#ctx0" brushRef="#br0" timeOffset="77450.7399">21547 14916 528 0,'0'0'76'16,"0"0"12"-16,0 0-79 15,0 0-17-15,88-32-132 16,-55 16-234-16</inkml:trace>
  <inkml:trace contextRef="#ctx0" brushRef="#br0" timeOffset="78468.61">21996 14712 478 0,'0'0'46'15,"0"0"43"-15,0 0-18 16,0 0-32-16,5-33 21 16,-3 20-36-16,1-3 3 15,1 0 9-15,-4 0-12 16,3-2 16-16,-3 1-10 16,0-1-3-16,0 0 12 15,0 0-18-15,0 1 4 16,0 2 3-16,0 2-20 15,0 1 24-15,0 3-22 16,0 1-2-16,0 3 6 16,0 1-9-16,0 3 13 15,0 1-10-15,0 0-11 16,3 1 16-16,-2 10-18 16,2 5 17-16,1 5 4 15,4 3-9-15,-2 3 29 16,3 5-26-16,0 4-3 15,-1 1 9-15,0-3-16 16,-5 2 13-16,-1-1-11 16,0-2-7-16,-2-3 23 15,0-3-25-15,0-2 9 16,0-4 3-16,0-4-13 0,0-3 17 16,2-4-42-1,1-2-25-15,0-4-12 0,-1-1-48 16,1-3-40-16,-3 0-120 15,0 0-253 1</inkml:trace>
  <inkml:trace contextRef="#ctx0" brushRef="#br0" timeOffset="78889.77">21946 14984 555 0,'0'0'70'16,"0"0"52"-16,0 0-34 15,0 0-13-15,50-5-26 16,-27-3-21-16,5 3 20 16,6-2-27-16,2 2 2 15,3-4 0-15,-2 4-3 16,-3-2 15-16,-1 0-23 16,-6 1 4-16,-7 2 9 15,-1-1-8-15,-6 2 15 16,-4-1-10-16,-2 1-7 0,-4 1 15 15,0 0-31-15,-2 1 7 16,-1 0-1-16,0-1-39 16,0 0-34-16,-10 1-126 15,-7-5-286-15</inkml:trace>
  <inkml:trace contextRef="#ctx0" brushRef="#br0" timeOffset="90371.5399">19941 9772 239 0,'0'0'155'0,"0"0"-56"15,0 0-12-15,0 0 9 16,0-19 6-16,0 17-31 16,0 1-14-16,0 1-6 15,0 0-18-15,0 0 6 16,0 0-28-16,0 5-9 16,0 9 26-16,0 6-14 15,0 1 5-15,0 6-6 0,0 4-9 16,0 8 26-1,0 2-24-15,0 5 2 0,0 13 8 16,-4 5-10-16,-5 9 10 16,1 12-9-1,-4 9 5-15,-1 10 19 0,-2 5-23 16,3 7 7-16,-1 1 0 16,1 1-15-16,-1 2 23 15,0-1-19-15,3-2 0 16,-5 1 12-16,-1-3-12 15,1 0 18-15,-2-7-5 16,-1-3-4-16,5-8 24 16,-3-5-26-16,6-10 1 15,4-10 0-15,0-12-20 16,1-12 26-16,2-12-22 16,1-15 3-16,1-8 7 15,-4-6-12-15,2-7 12 16,-2 0-10-16,-1-3-32 15,0-13-8-15,3-4-59 16,0-4-50-16,0-2-134 16,3 1-257-16</inkml:trace>
  <inkml:trace contextRef="#ctx0" brushRef="#br0" timeOffset="90870.32">19461 12069 717 0,'0'0'100'0,"0"0"25"16,0 0-27-16,0 0-13 15,-7-6-41-15,7 6-26 16,0 6 24-16,10 8-15 15,2 5 3-15,4 2-6 16,0 6-16-16,2 3 29 16,-2 3-25-16,3-1-1 15,-4 2 5-15,5-3-19 16,-3-2 13-16,-3-4-13 16,2-6-6-16,-4-2 24 15,-2-7-24-15,1-3 0 16,-3-3-17-16,-2-4-41 15,-2 0 8-15,-1 0-58 16,1 0-61-16,0-9-60 16,1-3-143-16</inkml:trace>
  <inkml:trace contextRef="#ctx0" brushRef="#br0" timeOffset="91206.63">19955 12063 649 0,'0'0'91'16,"0"0"15"-16,0 0-8 15,0 0 7-15,0 0-53 16,2 0-10-16,-7 15 5 15,-7 1-13-15,0 8 20 16,-5 2-28-16,1 2 4 16,-3 1 2-16,1 3-21 15,0-1 7-15,2-4-21 16,0-3-3-16,6-5 20 16,3-5-31-16,0-4-34 15,4-5-59-15,1-5-66 16,1 0-101-16,1-12-303 15</inkml:trace>
  <inkml:trace contextRef="#ctx0" brushRef="#br0" timeOffset="93463.11">19441 8164 583 0,'0'0'83'15,"0"0"23"-15,0 0-32 16,-13 36 15-16,13-10-12 15,0 5-30-15,6 5 12 16,3 3-31-16,1 2-5 0,1-2-6 16,-2 0-16-16,-2-3 8 15,-1-2-12-15,0-4-2 16,-3-7 18-16,-3-4-18 16,0-6 7-16,0-9 3 15,0-4-11-15,-3-2 30 16,-6-20-24-16,0-7 9 15,-2-5 15-15,-1-11-19 16,1-9 8-16,5-3-14 16,0-6-6-16,4-6 20 15,2-2-18-15,0-1 6 16,0-2 4-16,9 3-17 16,5 3 23-16,1 2-16 15,3 6 1-15,3 9 9 16,2 6-9-16,-1 8 9 15,4 8-8-15,2 8-7 16,-3 7 21-16,4 6-18 16,-1 5 6-16,1 3 1 15,-1 0-9-15,-2 11 17 16,-1 5-13-16,-2 7 0 16,-3 5 13-16,-6 3-15 15,-5 1 13-15,-4 2-7 16,-5 1-6-16,0 0 21 15,-11 2-21-15,-9 0 7 16,-5-2 6-16,-4-1-12 16,-2-1 16-16,0-1-14 15,0-4-1-15,2 1 16 16,3-3-18-16,6-3 13 16,3 1-1-16,0 2-10 0,6-1 22 15,3-2-22 1,2 3 5-16,0 0 7 0,3 1-10 15,3-2 10-15,0-2-11 16,0 3-2-16,0-5 16 16,10-2-17-16,3-2 9 15,1-1-1-15,3-2-11 16,3-2 25-16,1-1-22 16,7-1 5-16,3-5 8 15,3 1-11-15,6-6 15 16,2 0-13-16,7 0-3 15,1-11 19-15,4-4-19 16,3-3 2-16,-4 0-10 16,-4-5-16-16,-6 1 22 15,-6-1-21-15,-7-1-7 16,-6-2 26-16,-6 0 4 16,-2-3 10-16,-6 1-8 15,-2 0-3-15,0 1 20 16,-4 2-19-16,0 6 8 15,-4-1-2-15,0 5-7 16,0 2 24-16,0 2-19 16,-1 3 5-16,-9 0 9 15,-2 1-12-15,1 2 8 16,-1 0-8-16,-1 2-8 16,0 3 24-16,-3 0-20 15,-2 3 5-15,2 14 2 16,-4 1-10-16,1 4 17 15,1 4-14-15,5-2-1 0,3 1 14 16,7-2-11-16,3 1 8 16,0-6-6-1,0-4-9-15,13-3 22 0,2-3-20 16,2-4 6-16,1-4 4 16,2 0-10-16,0 0 12 15,-1-9-15-15,1-8 1 16,-3-2 18-16,1 0-16 15,-4-4 10-15,-3 2-1 16,0 2-10-16,-5 2 24 16,0 2-17-16,-6 5 9 15,0 2 10-15,0 2-5 16,0 2 11-16,0 1-16 16,0 2-1-16,0 0 14 15,0 1-21-15,0 0 2 16,0 0 0-16,0 0-13 15,0 0 25-15,0 0-21 16,0 0 5-16,0 0 5 16,0 0-10-16,0 0 11 15,0 0-11-15,0 0-1 16,0 0 12-16,0 0-31 16,4 2 7-16,0 0-11 15,-1 1-24-15,0-1-18 16,-3 0-71-16,0-2-68 15,0 0-115-15</inkml:trace>
  <inkml:trace contextRef="#ctx0" brushRef="#br0" timeOffset="94260.81">20296 8132 226 0,'0'0'152'16,"0"-16"-93"-16,0 7 6 15,0 2-1-15,0 0-9 0,0 2 8 16,-3-1 10 0,-3 3-21-16,2 0 2 0,-4 3-24 15,-1 0-7-15,-1 0-6 16,-3 0-10-16,3 3 18 16,-4 6-4-16,4 0-4 15,-1 1 13-15,0 3-15 16,-1 3 9-16,2-1 2 15,-2 4-8-15,3 2 19 16,-1 2-20-16,4 2 1 16,-1 1 9-16,7-1-12 15,0 2 3-15,0-3-8 16,13-1-5-16,5-2 21 16,6-3-23-16,2-2 2 15,5-3 1-15,0-5-10 16,4-2 16-16,0-6-15 15,3 0 1-15,0 0-3 16,-3-10-59-16,-1-2-33 16,-5-7-57-16,-3-1-173 15,-4-4-82-15</inkml:trace>
  <inkml:trace contextRef="#ctx0" brushRef="#br0" timeOffset="95005.68">20638 8049 464 0,'0'0'67'16,"0"0"52"-16,0 0-20 15,0 0-31-15,0 0-11 0,-58-67-8 16,39 78-26-1,-3 14 26-15,-1 6-18 0,4-1-6 16,1 3 5-16,9-5-8 16,7-4-2-16,2-6-15 15,0-8-11-15,12-3 19 16,10-7-18-16,1 0 11 16,2-17 0-16,0-5-17 15,-2-2 23-15,-5-5-19 16,-1 1 4-16,-9 4 7 15,1 1-8-15,-5 9 11 16,-2 3 3-16,-1 6 9 16,0 3 19-16,-1 2-26 15,0 4-7-15,0 17-2 16,0 6 0-16,0 9 28 16,3 4-20-16,-1 8-4 15,1 5 8-15,2 1-5 16,0 4 15-16,0 2-4 15,3 0-15-15,-2-2 12 16,0 1-21-16,2-2 6 16,-4-4 2-16,1-2-9 15,-5 1 15-15,0 1-16 16,0-1 2-16,-6-4 15 16,-8 1-2-16,-3-3-2 15,-3-9-6-15,3-6-10 16,-2-5 27-16,1-5-26 15,2-9 10-15,-2-4 4 0,2-8-7 16,-2 0 14-16,2-5-16 16,-5-10 1-16,1-4 16 15,1-5-21-15,1-5 7 16,4-2 2-16,2-5-15 16,7-5 27-16,3-7-23 15,2-4 0-15,0-8-10 16,10 2-25-16,7-1 0 15,3 0-31-15,3 7-10 16,3 2-28-16,2 5-44 16,-3 3-44-16,2 3-162 15</inkml:trace>
  <inkml:trace contextRef="#ctx0" brushRef="#br0" timeOffset="95505.7">20801 8085 528 0,'0'0'135'0,"0"0"-22"16,0 0-51-16,0 0 8 15,0 35-9-15,0-9 5 16,1 0-25-16,4 1 1 0,0 0 7 16,2-6-28-1,1-6-11-15,1-3-8 0,0-8-8 16,0-4 19-16,-1 0-16 16,4-8 0-16,-4-9 3 15,4-5-10-15,-6-3 6 16,-1-2-17-16,0 5 13 15,-4 1 16 1,-1 7-13-16,0 4 6 0,0 5 0 16,1 5-7-16,4 0 18 15,-1 12-27-15,2 5 14 16,1 5 7-16,4-1-9 16,1 0 9-16,1-3-10 15,2-3-1-15,1-6 15 16,-1-6-24-16,-1-3-51 15,-2 0-49-15,0-10-31 16,-5-11-2-16,-2-7-13 16,-4-7-28-16,-1-9-53 15</inkml:trace>
  <inkml:trace contextRef="#ctx0" brushRef="#br0" timeOffset="95741.53">21022 7654 277 0,'0'0'124'16,"-17"-96"13"-16,11 69 38 15,3 11-31-15,-1 5-50 16,4 7-13-16,0 4-18 16,0 0-6-16,0 7-39 15,0 18-17-15,4 8 46 16,4 13-19-16,0 8 13 0,-1 9 3 16,4 6-9-1,-2 6 7-15,2-2-20 16,1-4-9-16,8-7-1 0,0-7-17 15,2-11-40-15,1-12-93 16,-5-13-106 0,-5-6-324-16</inkml:trace>
  <inkml:trace contextRef="#ctx0" brushRef="#br0" timeOffset="96470.9099">21320 7868 569 0,'0'0'118'0,"0"0"5"16,0 0-50-16,0 0 4 15,0 0-53-15,-23-10-21 16,10 38 20-16,2 7-6 15,1 6 1-15,5 3-7 16,1-5-7-16,4-1 28 16,0-9-16-16,4-5-10 15,6-12 1-15,6-9-10 16,1-3 8-16,0-8 0 16,-2-13-8-16,5-8 19 15,-4-3-21-15,-5 0 6 16,-2 1 4-16,-4 7-7 15,-3 4 18-15,-2 9 0 16,0 7 3-16,0 4 20 16,0 6-38-16,0 14-2 15,0 5 4-15,0 7-8 16,0 1 20-16,5-3-20 16,5-2 6-16,0-2 3 15,3-8-31-15,0-5-17 16,-1-4-50-16,-1-9-97 15,-1 0-97-15,-1-6-202 16</inkml:trace>
  <inkml:trace contextRef="#ctx0" brushRef="#br0" timeOffset="97876.36">21561 7911 376 0,'0'0'132'0,"0"0"-29"15,0 0-25-15,9 0-32 16,-6 18 25-16,2 7-43 16,0 4-12-16,2 6-8 15,-2-4-6-15,0 1 25 16,1-6-6-16,0-5 22 16,-1-6 5-16,-2-5-20 15,-3-7 13-15,0-3 13 16,0-2 21-16,0-16-5 15,-1-3-19-15,-3-8-2 16,1-4-16-16,3-2-23 16,0-1 18-16,0 1-28 15,7 2-1-15,9 6 5 16,1 4-27-16,5 7-27 16,1 4-35-16,0 4-14 15,1 5-7-15,-3 2-22 16,-1 1 7-16,-3 0 14 15,-2 0 8-15,-4 0 39 16,-5-5 33-16,-2 2 28 16,-2 0 68-16,0 2 56 15,-2 1 2-15,0 0-49 16,0 8-34-16,0 11 27 16,0 6-11-16,2 6-15 15,1 2-6-15,3 2-20 16,1 0 4-16,-1-4-23 15,2-3-2-15,1-4 7 16,-1-5-59-16,-3-9-114 16,-2-9-76-16,-3-1-474 15</inkml:trace>
  <inkml:trace contextRef="#ctx0" brushRef="#br0" timeOffset="98038.0399">21855 7677 874 0,'0'0'83'16,"0"0"7"-16,0 0-70 15,0 0-36-15,0 0-29 16,30 1-127-16,-9 4-256 16</inkml:trace>
  <inkml:trace contextRef="#ctx0" brushRef="#br0" timeOffset="98467.28">22055 7749 985 0,'0'0'104'16,"0"0"-58"-16,0 0-28 15,0 0-12-15,0 0 8 16,0 0-14-16,85 16-4 16,-69-2 15-16,-3 4-16 15,-7 1 8-15,-6 4-1 16,0 5-7-16,-2-4 17 0,-12 0-14 16,1 0 1-1,-2-6 7-15,4-5-10 0,3-5 35 16,6 0-3-1,-1-5-3-15,3-3 12 0,0 0-30 16,13 0 0-16,2 0 7 16,7 0-15-16,3-8 15 15,4 1-18-15,3-2 1 16,1-2 9-16,0 0-15 16,3-1-14-16,-3-1-50 15,-1-2-24-15,-10-1-29 16,-2 1-79-16,-11-4-58 15,-2 2 3-15</inkml:trace>
  <inkml:trace contextRef="#ctx0" brushRef="#br0" timeOffset="99226.2399">22452 7789 340 0,'0'0'115'0,"0"0"-19"16,0 0 11-16,0 0-17 15,0 0-11-15,-5 24-15 16,5-18-13-16,8-5-9 15,2-1-8-15,3 0-4 16,0-3 9-16,3-11-24 16,1-4 0-16,0-3-4 15,-2-2-11-15,-5 2 20 16,-1-1-18-16,-8 1 6 16,-1 4 7-16,0 2-15 0,0 5 9 15,-7 4-11 1,-6 6-1-16,-3 0 17 15,-4 3-19-15,1 12 8 16,-1 7 7-16,0 2 0 16,4 3 21-16,1 2-17 0,5-1 9 15,3-1 2-15,4-4-10 16,3-2 9-16,0-4-17 16,0-3-11-16,6-2 16 15,8-4-16-15,4-1 6 16,6-7 2-16,2 0-10 15,5 0 21-15,3-11-27 16,1-5-10-16,1-7 8 16,3-5-16-16,0 0 10 15,-6-4 5-15,-4 0-24 16,-3-1 24-16,-10 1-6 16,-5 4 8-16,-2 3 0 15,-3 6-7-15,-5 2 25 16,1 7-7-16,-2 5 4 15,0 2 27-15,0 3-16 16,-3 0-1-16,-3 0-3 16,0 0-7-16,-1 8 20 15,6-1-24-15,1 4 8 16,0-2 2-16,0 3-10 16,0 0 10-16,0 0-11 15,4 0 1-15,3-2 16 16,-4 3-13-16,0-1 5 15,0-1-1-15,-2 2-12 16,1 1 23-16,1 1-21 16,-2-1 6-16,3 1 12 15,1 0-10-15,2-2 7 16,0-2-15-16,2-2 0 16,3-2 16-16,3-5-21 0,5-2-6 15,1 0-9-15,5-1-20 16,3-15-5-1,-4 1-109-15,-3-6-131 0,-10 2-311 16</inkml:trace>
  <inkml:trace contextRef="#ctx0" brushRef="#br0" timeOffset="100154.75">20061 8882 455 0,'0'0'65'0,"0"0"12"16,0 0 11-16,-22 12-29 15,22-10-21-15,0 0-10 16,0-1 10-16,0 1 19 16,12-2-9-16,6 0-8 15,6 0 3-15,11 0-14 16,6-3 0-16,12-9-12 16,18 0-16-16,19-5 18 15,24-5-19-15,23-11 4 16,29-6 16-16,16-8-25 15,6-5 15-15,1 2-16 16,-4 1-12-16,-6 2 8 16,-12 5-2-16,-7 2 17 15,-7 4 1-15,-5-3-10 16,-18 7 13-16,-19 2-3 0,-17 5 1 16,-25 2-1-16,-16 7-7 15,-15 4 17-15,-9 0-3 16,-8 4 22-16,-7 4 16 15,6-3-35-15,-7 3-3 16,0 2-9-16,-5-2-14 16,0 4 10-16,-4 0-71 15,-4 0-63-15,0-6-100 16,-17-2-290-16</inkml:trace>
  <inkml:trace contextRef="#ctx0" brushRef="#br0" timeOffset="111308.49">325 14626 529 0,'0'0'124'0,"0"0"-35"16,0 0-15-16,-26 2-21 15,22-1-14-15,0-1-10 16,4 0-3-16,-5 0 30 15,4 0-20-15,-2 0-3 16,1-6 0-16,1-9-34 16,1-2 8-16,0-5-13 15,0-3-4-15,0-1 18 16,7 2-15-16,2 2 9 16,2 1-1-16,-2 7-9 15,0 2 18-15,4 6-16 16,-2 3-1-16,4 3 4 15,1 0-9-15,-2 15 11 16,5 5-5-16,-7 5 1 16,0 3 15-16,-3-2-15 15,-4 1 6-15,-3-5 0 16,0-4-9-16,-2-2 19 16,0-4-15-16,0-4 2 0,0-4 8 15,0 0-6 1,0-4 8-16,0 0 1 0,0-3 8 15,0-13 22-15,0-7-42 16,1-8 0-16,9-5 6 16,0-2-9-16,5 2 12 15,-4 3-10-15,3 8 0 16,-3 5 10-16,-2 7-13 16,-2 5 8-16,4 4-5 15,0 3-11-15,0 1 23 16,3 0-22-16,1 2 10 15,-1 12 7-15,0 0-5 16,0 5 9-16,-7 0-11 16,0 0 0-16,-2-2 15 15,-2-2-17-15,-3-4 8 16,0-2 0-16,0-5-10 16,0-4 23-16,0 0-16 15,0 0 10-15,0-10 9 16,0-8-8-16,0-5-1 15,0-4-16-15,0-3-2 16,0 0 20-16,11 5-22 16,1 4 10-16,0 3 2 15,2 6-13-15,-3 4 22 16,4 3-18-16,-2 5 1 16,2 0 5-16,-1 0-6 15,1 2 14-15,-2 10-8 16,3 3-5-16,-3 2 18 15,-1 4-16-15,-4 1 6 16,-2-1 2-16,-1-1-8 16,-2-4 15-16,-2-3-14 0,0-5 0 15,-1-4 10-15,0-3-11 16,0-1 6-16,0 0 0 16,0 0-8-16,0-9 20 15,4-9-20-15,-2-6 6 16,1-5 3-16,1-4-6 15,1-3 7-15,0 2-27 16,1 4-7-16,1 6 26 16,-1 4-6-16,1 8 13 15,-2 3-1-15,1 3-10 16,-1 2 20-16,1 0-19 16,1 3 6-16,1 1 5 15,1 0-6-15,5 0 11 16,-1 5-12-16,-1 7 0 15,5 5 16-15,-2 2-16 16,-2 3 7-16,5 1 0 16,-4 0-11-16,0-1 19 15,-3-1-14-15,0-4 0 16,-1 0-29-16,-4-5-55 16,-3-3-63-16,-1-3-8 15,-2-5-95-15</inkml:trace>
  <inkml:trace contextRef="#ctx0" brushRef="#br0" timeOffset="111884.13">673 14028 787 0,'0'0'145'0,"0"0"-17"15,-13-10-50-15,13 8-7 16,-1 0-37-16,1 1-16 15,0-1-2-15,0 0-21 0,0 2 2 16,0 0-46-16,11 0-90 16,-1 0-58-16,3 0-193 15</inkml:trace>
  <inkml:trace contextRef="#ctx0" brushRef="#br0" timeOffset="112559.4399">1125 14241 263 0,'0'0'45'0,"0"0"27"16,0 0-16-16,0 0 12 15,0 0 6-15,-11-9-27 0,6 7 4 16,1 2-11-16,2 0-8 16,-2 0 10-16,0 0-12 15,4 0-8-15,-3 0-3 16,2 0 4-16,1 0 30 15,0 0-15-15,0 0 8 16,0-6 6-16,0-6-26 16,0-6-16-16,0-3-12 15,0-3-2-15,0 0 17 16,4 0-18-16,2 2 8 16,-2 2 1-16,5 4-12 15,-2 1 24-15,3 3-19 16,-1 1 1-16,-1 3 6 15,4 6-7-15,-2 2 8 16,3 0-9-16,1 6-1 16,2 14 21-16,2 4-14 15,-1 6 7-15,-3 5 0 16,-1 4-13-16,2 3 16 16,-3 0-38-16,-6 2-180 15,-4-1-115-15</inkml:trace>
  <inkml:trace contextRef="#ctx0" brushRef="#br0" timeOffset="113533.4399">789 15394 574 0,'0'0'66'15,"0"0"21"-15,0 0-3 16,-46 69-20-16,40-49-26 16,6-3 0-16,0-1-17 15,0-3 7-15,1-4-1 16,6-2-22-16,4-5 3 16,1-2-6-16,2 0-5 15,1-13 14-15,1-11-6 16,3-5 16-16,-1-7 0 15,-4-3-19-15,-2-4 11 16,-6 0-15-16,-6 2 2 16,0-4 13-16,0 2-16 15,-4-3 6-15,-6 6-1 0,-2 4-11 16,-2 4 22-16,1 6-16 16,-1 6 6-1,1 8 11-15,-4 0-5 0,0 4 4 16,0 7-17-16,1-1-1 15,1 2 14-15,-2 0-15 16,5 3 5-16,-3 8-1 16,2 2-9-16,2 4 20 15,-1 3-16-15,2 2 4 16,3 2 6-16,-1-2-6 16,3 2 8-16,2-4-7 15,3 1-4-15,0-5 17 16,0-1-17-16,11 0 6 15,7-3 2-15,3-1-6 16,5-3 15-16,4-2-11 16,0-2 0-16,3-3 9 15,0-1-11-15,-3 0 10 16,1 0-3-16,-5 0-6 16,-3-5 17-16,-3-2-18 15,0-2 5-15,0 2 5 16,-2 1-11-16,-1-1 13 15,-1 2-14-15,-2 0 0 16,-4-1 11-16,0 5-11 16,1-1 5-16,-6 0-21 15,4 0-45-15,-3 0-5 16,0-1-76-16,-6-1-107 16</inkml:trace>
  <inkml:trace contextRef="#ctx0" brushRef="#br0" timeOffset="144495.67">22964 12925 525 0,'0'0'91'0,"0"0"18"16,0 0-22-16,-7-9-20 16,7 9 5-16,0-1-28 15,0 1 0-15,6 0-13 16,9 0-30-16,6 0 17 16,7 0-21-16,2 0 3 15,-1 4 9-15,1 4-13 16,-5 4 8-16,-6 0-5 15,-5 8-8-15,-11 3 21 16,-3 1-17-16,-6 4 5 16,-16 1 6-16,-5 0-9 15,-5-4 18-15,2-4 17 16,7-5 14-16,6-6 14 16,5-2-27-16,9-3-11 15,3-3-13-15,5-2-19 16,20 0 30-16,10 0-19 15,12 0 4-15,10-3 1 16,6-6-15-16,1 0-60 16,-2-2-174-16</inkml:trace>
  <inkml:trace contextRef="#ctx0" brushRef="#br0" timeOffset="-30373.57">21351 12789 379 0,'0'8'67'0,"-2"4"4"16,2 2 6-16,-3 3-37 0,3 0 6 15,0 2 0 1,0-1-21-16,0 3 11 0,0-2 5 15,0 2-16-15,0 2 15 16,0-4-13-16,-2 2-5 16,1-3-1-16,-2-1-11 15,2-4 8-15,-2-2-9 16,3-4-1-16,-3 1 20 16,3-4-22-16,0-3 9 15,0-1-2-15,0 0-12 16,0 0 33-16,0 0-11 15,0 0 15-15,0-6-16 16,0-7-19-16,0-3 10 16,0-3-12-16,0-4-4 15,0-3 18-15,0-4-19 16,6-3 7-16,4 0 0 16,0 2-12-16,3 4 24 15,-2 3-20-15,2 3 2 16,5 3 8-16,-2 1-10 15,1 3 10-15,0 2-8 16,-1 4-6-16,-1 0 23 16,-3 2-20-16,2 1 6 15,-3 3 2-15,1 0-10 16,-1 2 18-16,1 0-17 16,-5 0 1-16,6 0 13 15,-5 0-13-15,0 6 11 16,1 3-7-16,0-1-8 15,-1 0 23-15,1 2-21 16,-3 1 9-16,5 0 5 16,-3 1-12-16,1 2 19 15,0 2-18-15,-2 2 4 0,2 1 12 16,-5 3-13-16,3 2 10 16,-3 1-1-16,1 2-11 15,1-1 23-15,-2 0-21 16,2-3 4-16,1-2 7 15,-2-3-13-15,4-5 13 16,-1-6-17-16,-5-7-86 16,-3 0-267-16</inkml:trace>
  <inkml:trace contextRef="#ctx0" brushRef="#br0" timeOffset="-29537.01">21198 12746 222 0,'0'0'109'15,"0"0"7"-15,0 0-56 0,-1 0 25 16,1 0-15-16,0 0-17 15,0-3-7 1,6-1-17-16,3 1 10 0,3 0 0 16,0 2-8-16,0 1 16 15,3 0-29-15,-1 0-6 16,0 9-2-16,0 1-11 16,2 4 11-16,-4-2-14 15,2 2-1-15,-10-1 8 16,-4-3-128-16,-2 2-280 15</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4:56:31.761"/>
    </inkml:context>
    <inkml:brush xml:id="br0">
      <inkml:brushProperty name="width" value="0.05292" units="cm"/>
      <inkml:brushProperty name="height" value="0.05292" units="cm"/>
      <inkml:brushProperty name="color" value="#FF0000"/>
    </inkml:brush>
  </inkml:definitions>
  <inkml:trace contextRef="#ctx0" brushRef="#br0">2224 4681 655 0,'0'0'58'0,"0"0"12"16,0 0 13-16,0 0-16 15,0-22-16-15,0 17-13 16,0 1-29-16,0 2 11 16,0 1-5-16,0 1-13 15,0 0 15-15,0 0-17 16,0 0 1-16,0 0 6 16,0 0-11-16,0 0 8 15,5 0-9-15,2 4 16 16,0 4 20-16,4-1-24 15,-3 2 7-15,2 2 6 16,0 5-12-16,0 2 15 16,0 2-20-16,0 1-1 15,-1 0 8-15,-1 1-12 16,2-5 9-16,-1-2-10 16,2-8-4-16,3-1 17 15,0-6-19-15,9 0 12 16,5-13 8-16,9-14-10 15,12-9 19-15,7-11-18 16,9-5 2-16,6-2 8 16,2 1-20-16,-3 7 9 15,-2 3-3-15,-4 7-50 16,-8 8-29-16,-7 7-107 16,-10 3-197-16</inkml:trace>
  <inkml:trace contextRef="#ctx0" brushRef="#br0" timeOffset="1787.56">8248 6825 475 0,'0'0'86'16,"0"-3"-31"-16,0 3 12 15,0 0 1-15,0-2-5 16,0 2 3-16,0 0-23 15,0 0-2-15,2 0-3 16,7-3-31-16,5 3 6 16,14-3-17-16,12-1 6 15,16-4 6-15,15-4 3 16,12-1 8-16,13-7-19 16,9-2-7-16,7-4 21 15,9-1-20-15,7 0 7 16,5 3-12-16,13-3-41 15,2 6 20-15,10 2 26 16,4 0-1-16,0 3 12 16,0 4-10-16,2 0 11 15,0 3 4-15,4 2-9 16,-5 1 20-16,4 0-25 16,1-1 6-16,-7 3 5 15,-7 0-4-15,-15-1 22 16,-11 2-16-16,-13-1-1 15,-13-1 13-15,-13 2-20 16,-10-3 12-16,-8 0 2 16,-11 1-18-16,-9 0 24 15,-15 1-24-15,-10 2 3 16,-11 1 6-16,-8 1-10 16,-6 0 11-16,-1 0-10 0,0 0-23 15,0 0-27 1,-7 0-79-16,-3 0-179 0</inkml:trace>
  <inkml:trace contextRef="#ctx0" brushRef="#br0" timeOffset="5102.51">14861 4050 502 0,'0'0'78'15,"0"0"6"-15,0 0 5 16,-1-14 20-16,-5 8-49 16,0-4-27-16,-1-1-8 15,0-6 0-15,1-2 0 16,-3-4-27-16,2-3-3 16,1-6 16-16,1 0-18 0,-1-2 11 15,1 1 4 1,2 0-12-16,3 3 27 0,0 0-13 15,0 3 6 1,0 2-1-16,5 1-10 0,5 5 7 16,2 3-9-16,5 2-10 15,4 3 17-15,8 2-20 16,6 0 9-16,10 0 4 16,10-2-9-16,10-1 16 15,10-2-15-15,4-2 1 16,11-2 14-16,4-1-17 15,4 2 11-15,-2-1-5 16,1 2-8-16,-6 4 11 16,-3-2-28-16,-6 1 16 15,-3 1 12-15,-5 0-10 16,-4-2 15-16,-1 0-13 16,-5 3-8-16,-5 2 20 15,-7-2-29-15,-5 5 13 16,-7-2 12-16,-3 1-17 15,-5 0 29-15,-5 2-16 16,-2-2-3-16,-8 2 12 16,-2-1-10-16,-8 2 7 15,0 2-5-15,-4-1-4 16,-3 3 21-16,4 0-21 16,-2 0 10-16,0 0-3 15,1 8-1-15,3 9 17 16,0 7-6-16,0 5 0 15,2 7 16-15,0 6-10 0,-2 1-5 16,6 3-6 0,-6-3-16-16,-4-7-3 15,-2-7-163-15,0-11-311 0</inkml:trace>
  <inkml:trace contextRef="#ctx0" brushRef="#br0" timeOffset="6336.74">15102 2298 536 0,'0'0'42'0,"0"0"11"16,26 100-8-16,-13-59 0 15,2 1-6-15,-4-5-21 16,2-3-8-16,-6-5 7 15,-1-8-14-15,-1-9 6 16,-4-3-4-16,1-5 2 16,-2-4 50-16,0-2 44 15,0-18 6-15,-5-7-74 16,-4-12-26-16,0-7 15 16,-3-13-21-16,2-5-1 15,-5-4 10-15,2-7-15 16,-4 3 8-16,4-3-1 15,2 6-7-15,2 6 27 0,6 9-17 16,3 6 9 0,0 6-2-16,17 2-8 15,5 5 1-15,3-1-11 0,5 2-4 16,3 5 19-16,-3 5-19 16,-2 9 11-16,-4 5-3 15,-1 5-16-15,-4 5 24 16,1 0-15-16,-1 8 7 15,-4 7 4-15,0 4-10 16,-3 7 11-16,-5 1-7 16,-5 4-8-16,-2 4 23 15,0 5-21-15,-8 2 6 16,-10 1 4-16,-1 3-5 16,-4-2 11-16,-2 3-15 15,5-2 6-15,-3-3 11 16,3-2-12-16,7-5 6 15,0 0 1-15,4-4-12 16,3-4 21-16,6-3-17 16,0 0 1-16,0-3 8 15,1-1-10-15,9-1 14 16,5-1-14-16,4 2 2 16,6-4 19-16,6-1-18 15,9-3 8-15,8-3 2 16,7-1-14-16,1-7 23 15,2-1-19-15,-7 0-1 16,-2 0-21-16,-7-6-92 16,-10-7-89-16,-8-8-151 15</inkml:trace>
  <inkml:trace contextRef="#ctx0" brushRef="#br0" timeOffset="7447.76">15836 2266 420 0,'0'0'77'0,"0"0"15"16,0 0-14-16,0 0-28 15,82-79-10-15,-66 52-32 16,-3 0 9-16,-7 3 13 16,-2-3-10-16,-4 8 10 15,0 2-10-15,-6 5-7 16,-8 5 8-16,-2 7-21 16,-4 0 1-16,1 2-8 0,-1 13-4 15,0 3 24-15,5 5-19 16,0-2 10-1,7 1 6-15,5 2-6 16,3 0 18-16,0-1-5 0,0 1 5 16,17-3 20-1,4 1-13-15,6-4-13 16,2-4-10-16,7-4-11 0,3-5 18 16,3-5-17-16,3 0-4 15,1-6-17-15,-4-11 16 16,-3-2-12-16,-5-6-43 15,-5-1 30-15,-8-3 0 16,-6-2 12-16,-6-2 20 16,-7-2 7-16,-2 5-7 15,0 2 22-15,0 4-18 16,-8 6 9-16,-5 7 14 16,-4 8-3-16,0 3-15 15,1 0-12-15,0 17 0 16,1 2 18-16,7 4-21 15,2 2 7-15,6-4 0 16,0-2-8-16,4-5 14 16,8-3-15-16,3-7 9 15,0-4 11-15,1 0-16 16,1-4 8-16,-1-9-2 16,-3-1-5-16,-2-1 14 15,-4 3-14-15,-2 2 4 16,0 6 3-16,1 4-12 15,-4 0-5-15,4 15-8 16,4 11 15-16,3 7 21 16,6 6-14-16,0 7 13 15,6 7 19-15,0-1-33 16,0 5 14-16,-4 2-15 0,-5-2 1 16,0 2 8-16,-8 3-10 15,0-2 8-15,-6-4-4 16,-2-5 85-16,0 0-49 15,-2-9-33-15,-12-9 13 16,-6-5 3-16,-3-6-11 16,-2-5 20-16,-1-9-8 15,0-8 19-15,-5-1 36 16,3-23-66-16,-3-7 2 16,-1-8 3-16,2-4-18 15,7-4 20-15,2 2-41 16,12-1-39-16,6 1-7 15,3 0-20-15,0 0-35 16,12-2-86-16,6-7-206 16</inkml:trace>
  <inkml:trace contextRef="#ctx0" brushRef="#br0" timeOffset="7908.62">16474 2097 547 0,'0'0'93'0,"0"0"-13"16,0 0-33-16,0 0 42 15,25 43-14-15,-20-22-45 16,4-1 12-16,0 0-30 15,2-3-5-15,0 0 0 0,0-8-12 16,5-2 10-16,0-4-3 16,-2-3-7-16,0 0 21 15,1-12-26-15,1-7 9 16,-3-8-4-16,-2-2-7 16,-1-1 3-16,-5-1-3 15,1 5 6-15,-5 5 17 16,-1 8-17-16,0 5 14 15,0 8 24-15,0 0-41 16,0 18-2-16,0 3 7 16,0 4 4-16,3 1 7 15,5-2-16-15,4-3 6 16,4-6-34-16,-1-5 1 16,5-7 31-16,-1-3-56 15,2-3-56-15,-5-16-80 16,-4-5-190-16</inkml:trace>
  <inkml:trace contextRef="#ctx0" brushRef="#br0" timeOffset="8146.91">16705 1388 696 0,'0'0'154'16,"0"0"-21"-16,0 0-38 15,0 0-82-15,0 0-38 0,-13 43 26 16,23 6 14 0,0 11 41-16,3 8-27 15,3 4-6-15,3 1 6 16,3 1-26-16,2-2 6 0,4-5-8 16,-1-8-41-16,-6-10-119 15,-1-14-346 1</inkml:trace>
  <inkml:trace contextRef="#ctx0" brushRef="#br0" timeOffset="8881.54">17177 1867 592 0,'0'0'122'0,"0"0"27"16,0 0-57-16,0 0-55 15,0 0-39-15,-40 17-2 16,31 12 20-16,-2 2-15 15,9 1 6-15,1-3 4 16,1-3-13-16,0-5 12 16,7-8-11-16,7-4-3 15,1-9 12-15,5 0-4 16,3-15 11-16,1-10-1 16,0-7-16-16,-3 1 17 15,-3-1-16-15,-7 10 2 16,-5 7 22-16,-3 7-1 15,-1 8 17-15,-2 0-39 16,4 12-31-16,0 9 29 16,2 8 0-16,3 2 8 15,4-1-3-15,2-4-34 16,4-6-32-16,0-6-67 16,-2-11-106-16,-2-3-163 15</inkml:trace>
  <inkml:trace contextRef="#ctx0" brushRef="#br0" timeOffset="9229.24">17446 1845 652 0,'0'0'124'0,"0"0"-38"15,0 0-55-15,0 0-39 16,0 0 10-16,16 39 16 15,-2-18-11-15,3 1 2 16,1-2-6-16,-2-1-3 16,-2-1 24-16,-3-4 9 15,-2-7 6-15,-6 0-25 16,0-5-13-16,-3-2 19 16,0 0 45-16,0-2 33 15,-8-10-31-15,0-5-43 16,0-7 14-16,3-5-12 15,5-3-27-15,0-2 12 16,0 4-20-16,14 0-40 16,6 6-47-16,1 6-56 15,1 5-66-15,-2 5-130 16</inkml:trace>
  <inkml:trace contextRef="#ctx0" brushRef="#br0" timeOffset="9438.5">17743 1759 797 0,'0'0'127'0,"0"0"-87"16,0 0-30-16,0 0-16 16,0 0 36-16,29 62 21 0,-19-43-26 15,0 2-25 1,-3-1 14-16,-1-2-19 0,-6-3-69 15,0-2-74-15,0-10-144 16</inkml:trace>
  <inkml:trace contextRef="#ctx0" brushRef="#br0" timeOffset="9581.4597">17706 1573 613 0,'0'0'172'15,"0"0"-130"-15,0 0-86 16,0 0-19-16,0 0-129 16,0 0-336-16</inkml:trace>
  <inkml:trace contextRef="#ctx0" brushRef="#br0" timeOffset="9973.33">17896 1714 623 0,'0'0'8'0,"0"0"33"15,0 0 13-15,0 0-5 0,88-21-37 16,-76 21 14 0,-2 9 6-16,-7 8-21 0,-3 1-3 15,0 4 1 1,-2 1-10-16,-9-1 17 0,1 0-17 16,2-5 7-16,3-3 17 15,5-7 3-15,0 1-4 16,0-5-29-16,11-3 5 15,12 0 17-15,6 0-10 16,6-11 0-16,8-3-28 16,0-5-69-16,-5-3-83 15,3-5-229-15</inkml:trace>
  <inkml:trace contextRef="#ctx0" brushRef="#br0" timeOffset="10632.8594">18364 1639 547 0,'0'0'24'0,"0"0"14"16,0 0 14-16,0 0 23 16,0 0-3-16,26-29-41 15,-12 12-26-15,-6-3 7 16,1-1-11-16,-5 2 5 15,-4-1-7-15,0 3 0 16,0 3 17-16,-3 3-19 16,-9 7 11-16,2 4-4 15,-3 0-7-15,2 10 11 16,-1 10-7-16,3 6 6 0,2 3 5 16,4 3-16-1,3-3 19-15,0 0-7 16,0-5-12-16,13-5 19 0,7-6-13 15,5-9 3-15,2-4 6 16,4 0-6-16,3-18 4 16,1-7-15-16,1-7-8 15,-5-4-21-15,-3 0-33 16,-6-1 19-16,-7 1 19 16,-6 5 12-16,-4 3 33 15,-4 10-7-15,-1 2 6 16,0 5 51-16,0 7 6 15,0 3-28-15,0 1-27 16,0 0-26-16,0 0 3 16,0 5-14-16,0 6 22 15,0 2 2-15,0 2-9 16,0-1 14-16,2 1 1 16,5-2-6-16,2 1 12 15,2-2-12-15,-1 1 7 16,1 1-1-16,1 0-11 15,-3 0 15-15,1 1-17 16,2-3 9-16,-1-2 6 16,1 0-11-16,2-4 7 15,3-3-6-15,6-3-3 16,2 0 16-16,4-17-61 16,-3-7-114-16,-1-7-389 15</inkml:trace>
  <inkml:trace contextRef="#ctx0" brushRef="#br0" timeOffset="11486.62">15754 2922 381 0,'0'0'138'15,"0"0"-89"-15,0 0 17 16,66-1 2-16,-27-6-10 16,14-5-22-16,18-3-16 15,23-8 25-15,21-5 16 16,17-5-59-16,15-6 14 15,17-1-22-15,23-4 2 16,8-5 0-16,8 1 0 16,8-5 15-16,0 0-14 15,-13 2-6-15,-20 2 15 16,-25 6-12-16,-23 4 5 16,-24 7 3-16,-27 8-5 15,-23 6 25-15,-15 6-10 16,-19 5-7-16,-7 3 0 15,-7 2 19-15,-3 0 22 16,2 1-30-16,-1-1-18 16,-1 2 12-16,1 0-18 15,-4 0-48-15,-2 0-135 16,0 0-307-16</inkml:trace>
  <inkml:trace contextRef="#ctx0" brushRef="#br0" timeOffset="14393.44">18277 2839 549 0,'3'0'142'0,"-1"0"-87"15,6 0-8-15,3 15-19 16,7 9 14-16,2 12 46 16,8 14-33-16,4 7-16 15,2 2-22-15,1 0 1 16,0 1 45-16,2 0-43 15,-3 2-10-15,-5-7 2 16,-2-1 4-16,-6-4 41 16,-7-5-37-16,-2-14-24 15,-7-10 17-15,-4-9-66 16,-1-9-19-16,0-3-30 16,0-7-13-16,-12-19-97 15,-9-11-197-15</inkml:trace>
  <inkml:trace contextRef="#ctx0" brushRef="#br0" timeOffset="15121.72">18225 2941 442 0,'0'0'35'0,"0"0"24"16,0 0 10-16,0 0 8 15,0 0 1-15,32 47-43 16,-27-41-5-16,-2-2 23 15,-1-1-20-15,1-2-5 16,-3-1 5-16,0 0 28 16,0-13 47-16,0-8-39 15,-3-10-45-15,-4-7-17 16,-1-2-7-16,0-4 5 16,4 5-5-16,1 6-5 15,0 6 18-15,3 8-19 16,0 5 9-16,0 5 5 15,0 5-11-15,0-1 10 16,10 4-26-16,11-1 11 16,4 2 15-16,7 0-14 15,-2 0 9-15,5 3-4 16,-3 9-9-16,1 0 22 16,1 1-19-16,-3 1 9 15,-2-2 1-15,-1-1-4 16,-4 2 8-16,-4-2-13 15,-5 1-8-15,-2-2 19 16,-8 1-18-16,-3 1 13 16,-2-2-1-16,0 2-7 15,-7-3 24-15,-14 4-4 0,-2 1 12 16,-7-2 25 0,-2 3-17-16,-1-1 6 15,1 1 2-15,1-3-14 0,-1 2 7 16,2 0-26-16,3-2 2 15,3-1-4-15,5-2-7 16,3 2 8-16,5-3-14 16,3 3-31-16,8-4-19 15,0 2-56-15,0-4-63 16,8-2-97-16,3-3-188 16</inkml:trace>
  <inkml:trace contextRef="#ctx0" brushRef="#br0" timeOffset="17969.64">19486 3700 440 0,'0'-9'83'16,"0"-5"-4"-16,-3 1-5 16,-8-3 8-16,-10 1-13 15,-2 3-39-15,-1 0 20 16,-5 7-21-16,-2 5-12 15,3 0 13-15,0 12-15 16,5 11-1-16,3 5-11 16,5 4-5-16,7-1 14 15,5-2-15-15,3-4 8 16,0-7-3-16,14-6-15 16,9-6 27-16,3-6-18 15,5 0 7-15,-3-18 6 16,1-4-3-16,-4-3 1 15,-4-3-4-15,-3 6-6 16,-6 1 23-16,-4 1-14 16,-1 6 6-16,-4 3 3 0,0 5-11 15,-1 3 4 1,2 3-14-16,2 0-9 0,3 3 9 16,3 13 1-1,3 8 9-15,4 6 2 0,4 9-5 16,3 8 25-16,0 10-13 15,2 3 1-15,5 9 9 16,-6 3-12-16,5 3 6 16,-5 3-11-16,1-3-10 15,-1-4 15-15,0-4-11 16,-1-7 1-16,2-8 5 16,-5-2-13-16,-6-9 16 15,-3-3-11-15,-9-6 1 16,-4-1 18-16,-1-2 3 15,-1-5 13-15,-13-2-10 16,-5-5-14-16,-3-5 19 16,-6-9-27-16,-2-3 7 15,-7 0 3-15,-7-13-6 16,-2-12 7-16,-3-7-10 16,1-5-8-16,1-2 19 15,6-1-20-15,7-2-5 16,8-5-4-16,9 0-8 15,8-5-5-15,9-2-29 16,0-6-6-16,16-5-49 16,4-2-81-16,7-2-96 15,-1 5-119-15</inkml:trace>
  <inkml:trace contextRef="#ctx0" brushRef="#br0" timeOffset="18743.5">19727 3846 470 0,'0'0'99'0,"0"0"-4"15,0 0-8-15,0 0 2 16,57-9-22-16,-39-3-14 16,-3-3-28-16,2-4-20 15,-7-1 10-15,-4 1-16 16,-4 1 5-16,-2-2 7 15,0 5-12-15,-14 0 9 16,0 6-10-16,-2 1 7 16,0 5 16-16,3 3-19 15,1 0-1-15,-2 11-4 16,5 7-9-16,3 7 23 16,4 4-15-16,2 1 5 15,1 0 5-15,17-3-6 16,8-5 8-16,1-5-7 15,5-8-5-15,1-7 18 16,-1-2-18-16,0-6 1 16,-4-14-41-16,-5-7-32 15,-2-2-9-15,-10 1 2 16,-3 0 19-16,-8 2 27 16,0 5 32-16,0 6 18 15,0 1 24-15,-3 5 15 16,0 5 37-16,0 4-46 15,3 0-30-15,0 3-26 16,0 12 1-16,0 1 21 16,1 7-10-16,7 1 2 15,3-2 13-15,-2 1-11 16,-1-4 14-16,1 1 10 0,0-7 4 16,-4-2 6-16,-2-4-11 15,-3-4-6-15,0-3 12 16,0 0 12-16,0-1 38 15,0-13-21-15,-1-7-48 16,-3-4 12-16,1-4-22 16,3-2 2-16,0 1 0 15,0 0-12-15,10 3 13 16,5 3-14-16,5 4-1 16,0 5 11-16,3 3-20 15,-1 3 7-15,2 5 2 16,1 4-13-16,-2 0 32 15,-4 9-31-15,-2 10 7 16,-4 5 10-16,-3 5-17 16,-2-2-14-16,0 0-33 15,1-3-46-15,1-11-43 16,6-7-130-16,1-6-86 16</inkml:trace>
  <inkml:trace contextRef="#ctx0" brushRef="#br0" timeOffset="19412.89">20466 3609 528 0,'0'0'51'0,"0"0"-12"0,0 0 21 15,0 0-13-15,29-20-20 16,-17 5-12-16,0-4-15 15,-3-1 12-15,-4-1-12 16,-4 0 0-16,-1 3 0 16,0 3-3-16,0 5 3 15,-6 6 0-15,-3 4-5 16,-2 0 13-16,3 16-13 16,-2 7 11-16,5 5 10 15,2 0-6-15,3 1 8 16,0-2-9-16,0-3-2 15,15-7 16-15,-2-3-16 16,7-11 0-16,3-3 3 16,2 0 3-16,4-5 24 15,2-15-22-15,0-6-13 16,-2-1 4-16,-6-2-20 16,-6 1-26-16,-8 1 9 15,-7 5-1-15,-2 3 17 16,0 5 4-16,-8 3 11 15,-5 2 3-15,6 4 5 16,-1 2 3-16,2 2-7 16,2 1-1-16,4-1 14 15,-2 1-18-15,2 0 0 16,0 0-2-16,0 0-10 16,0 0 17-16,0 6-7 15,0 4 14-15,0 2 8 16,0 2-9-16,0-1 3 15,5-1-10-15,4 2 2 0,0-1 26 16,2 2-18 0,-1-1 21-16,0 1 1 0,3-2-15 15,-3 1 14-15,3-2-22 16,0-5-8-16,4 1 4 16,8-8-11-16,6 0 7 15,4-11-31-15,4-8-97 16,-5-5-139-16</inkml:trace>
  <inkml:trace contextRef="#ctx0" brushRef="#br0" timeOffset="20286.58">21102 3408 476 0,'0'0'50'16,"0"0"29"-16,0 0 2 16,-83 8-4-16,68 6-10 15,3 6-35-15,8-3-24 16,4 1 16-16,0-3-8 0,0-5-7 16,11-6-1-16,8-4-1 15,4 0 23-15,0-4-4 16,2-10-13-16,-5 2 4 15,-2 2-16-15,-4 4 12 16,-2 5-15-16,2 1-6 16,0 0 19-16,5 7-17 15,0 3 6-15,2-1 4 16,1 0-7-16,4-6-13 16,3-3-22-16,0 0-30 15,-2-20 46-15,-2-5-39 16,-2-5-11-16,-6-8 50 15,-8-4 12-15,-3-7 18 16,-5-10-3-16,-1-6 8 16,0-9 16-16,-3-5 13 15,-10 4 20-15,-4 7-7 16,0 17-3-16,4 12 34 16,-1 15-10-16,5 15 5 15,0 9-44-15,1 11-35 16,4 19-22-16,0 10 11 15,4 11 3-15,0 8 9 16,0 4-10-16,8-4 5 16,13-3 3-16,1-6-11 15,3-4 11-15,3-10-19 16,1-7-7-16,-3-12-22 16,0-10-47-16,-3-7 0 15,-1-7 37-15,0-18-1 16,-4-5 16-16,-2-3 8 15,-3 1 29-15,0 3 13 16,-7 8 27-16,-4 9 36 0,0 7-14 16,2 5-1-16,-1 3-40 15,3 15-36-15,0 9 27 16,4 2-3-16,-1 2-9 16,0 1 16-16,2-5-24 15,-3-3-37-15,1-12-85 16,-6-3-191-16</inkml:trace>
  <inkml:trace contextRef="#ctx0" brushRef="#br0" timeOffset="20463.03">21674 2943 802 0,'0'0'123'15,"0"0"-70"-15,0 0-49 16,0 0-14-16,7-2-3 16,1 2-50-16,0 0-264 15</inkml:trace>
  <inkml:trace contextRef="#ctx0" brushRef="#br0" timeOffset="21543.73">22072 3033 681 0,'0'0'104'0,"0"0"27"15,0 0-55-15,0 0-13 16,0 0-44-16,9-21-25 15,6 19 11-15,4 2-13 16,3 0 10-16,-2 8 1 16,-1 11-10-16,-9 5 15 15,-7 6-13-15,-3 2 2 16,-3-3 7-16,-14-1-22 16,-3-6 13-16,2-3 5 15,4-6-8-15,4-8 23 16,7-3-13-16,3-2 8 15,0 0 5-15,0 0-7 16,8 0 5-16,15-4-10 16,8-7 0-16,3-1 10 15,9-4-18-15,2 1-7 16,-1-2-35-16,-2-1-30 16,-3 2-4-16,-6-2 13 15,-1-2 30-15,-5-2 17 16,-5 0 17-16,-6-3 10 15,-3 2 6-15,-6-2 31 0,-4 4 34 16,-3 3-8-16,0 5-6 16,-8 5-21-1,-7 5-25-15,-7 3-3 0,-1 5-21 16,0 13 5-16,0 5 14 16,7 3-7-16,2 0 5 15,8-3-10-15,6-3-8 16,0-4 15-16,0-8-16 15,12-3 8-15,7-5 4 16,4 0-4-16,1-13 7 16,-1-1-15-16,0 5-12 15,-2 0 14-15,-4 9-26 16,3 0 3-16,0 3 9 16,-1 10-21-16,1 4 28 15,-1-1-5-15,1-2-22 16,-2-6-7-16,-1-4-40 15,-5-4 2-15,0-4 4 16,-3-18 22-16,1-6 33 16,-5-11 12-16,0-5-9 15,-4-8 18-15,-1-4 12 16,0-5 29-16,0-2 23 16,-4 0 26-16,-5 6 1 15,-2 6 7-15,4 13-20 16,-1 11 5-16,4 9 17 15,4 16-2-15,0 2-66 16,0 17-51-16,0 13 15 16,6 11 8-16,7 11 8 15,3 7-8-15,3 1-6 16,4 2 20-16,0-1-20 0,1-7 9 16,-2-6 4-16,-3-12-10 15,-7-7-35-15,-4-15-82 16,-8-7-88-16,-3-7-130 15</inkml:trace>
  <inkml:trace contextRef="#ctx0" brushRef="#br0" timeOffset="21814.18">22739 2863 609 0,'0'0'139'16,"0"0"-46"-16,0 0-85 15,0 0 4-15,31-15 0 16,-5 9 2-16,3-6-5 15,1 2-9-15,-4-4 9 16,-3 2-10-16,-3 2-2 16,-8 2 13-16,-2 4-15 15,0 4 5-15,-3 0-7 16,2 7-6-16,1 10 26 16,1 7-13-16,1 3 5 15,3 1 8-15,0 2-12 16,1-5 3-16,-1-2-5 15,-1-8-67-15,-1-6-104 16,-2-9-160-16</inkml:trace>
  <inkml:trace contextRef="#ctx0" brushRef="#br0" timeOffset="21992.03">23115 2581 1037 0,'0'0'56'0,"0"0"-41"0,0 0-36 16,0 0 13-16,0 0 13 15,15 79-82-15,3-51-82 16,0-3-147-16</inkml:trace>
  <inkml:trace contextRef="#ctx0" brushRef="#br0" timeOffset="22596.35">23285 2871 576 0,'0'0'83'16,"0"0"-6"-16,0 0-24 16,0 0-7-16,0 0-26 15,48 75-9-15,-34-68-2 16,-1 0-11-16,-2-2 13 15,-2 0-13-15,-3-2 1 16,-5-3 7-16,-1 0-1 16,0 0 17-16,0-2 0 15,0-10-24-15,-8-4-33 16,-5-5-23-16,-1-3 43 16,1-6 16-16,-2 1 13 15,1 3 63-15,-1 2-6 16,5 6 11-16,-2 7-9 0,7 3-45 15,2 5-13 1,1 3-10-16,2 0-12 16,0 0 5-16,6 0-22 0,10 6 24 15,0 3 4 1,5 0-16-16,0 2-1 16,0 1-14-16,-3 1-10 0,-1 1 21 15,-4-2-11-15,-3 1 18 16,-1-2 3-16,-5 1-2 15,2-8 15-15,-3 1-12 16,-2-5 2-16,2 0 16 16,1-6 32-16,4-13 38 15,6-6-55-15,2-6-10 16,6-1 22-16,1 2-13 16,-4 3 10-16,1 6-6 15,-2 9-8-15,0 3 10 16,-2 9-29-16,0 0-15 15,4 0 18-15,3 9-17 16,-7 11 6-16,-5 4-60 16,-8 4-70-16,-3 2-89 15,-14 0-354-15</inkml:trace>
  <inkml:trace contextRef="#ctx0" brushRef="#br0" timeOffset="23179.48">21328 4478 713 0,'86'-49'43'0,"22"-12"59"15,31-11-31-15,20-8-3 16,17-2-8-16,25-13-35 15,24 1-10-15,11-2 2 16,4 6 33-16,0 1-22 16,-12 8-13-16,-20 12 6 15,-31 11-11-15,-25 12-12 16,-32 11 11-16,-32 11-13 16,-28 9-3-16,-26 7 18 15,-18 7-25-15,-16 1-58 16,0 0 38-16,-16 0-78 15,-10 0-112-15,-8 0-359 0</inkml:trace>
  <inkml:trace contextRef="#ctx0" brushRef="#br0" timeOffset="33656.1199">7364 3463 247 0,'0'0'76'0,"0"0"3"15,0 0-12-15,0 0-84 16,0 0 81-16,0 0-4 16,0 0 9-16,0 0-11 15,0 0-11-15,0 0-13 16,0-4-24-16,-3-1 1 0,1-4-10 16,-1-1 6-16,1-1 19 15,-1 1-14-15,1-1 6 16,1 0 13-16,-1 0-7 15,0 2-10-15,2-2-4 16,-1 2 18-16,1 2 0 16,0 0-24-16,0 2 4 15,0 0-1-15,0 2-6 16,0 3 11-16,0-1-8 16,0 1-5-16,0 0 7 15,0 0-13-15,0-3 0 16,11-1 5-16,4 0-6 15,5 0 20-15,6-5-14 16,3 1 3-16,2 1 2 16,3-3-5-16,3 1 8 15,4 2-5-15,2-2-7 16,5 5 13-16,2-3-12 16,3 2 9-16,4 1-2 15,2 0-7-15,-1 0 14 16,0 1-11-16,0-2-3 15,-1 4 11-15,-3-2-11 16,3 0 5-16,-3 1 2 16,1 2-11-16,0 0 22 15,-1 0-22-15,3 0 8 16,0 0 7-16,1-3-11 16,3 3 13-16,-1 0-11 15,2 0-6-15,1-2 20 16,2 0-17-16,0-1 6 0,10-1 7 15,3 0-13-15,1-2 15 16,8 0-13-16,1 2 0 16,0 1 12-16,2-1-12 15,-2 3 5-15,2 0 0 16,-1 1-12-16,5 0 23 16,2 0-20-16,4 0 6 15,2 0 9-15,4 0-13 16,0 0 12-16,5 0-8 15,1 1-4-15,4 2 17 16,-1 2-19-16,2-2 11 16,1 4 1-16,-3 1-10 15,0 1 14-15,-1-2-12 16,0 2-1-16,-2 0 11 16,-6-2-11-16,-6 1 6 15,-6 0-2-15,-9 1-6 16,-9-2 22-16,-6-1-21 15,-8 0 4-15,-12-3 9 16,-9 0-12-16,-10-1 11 16,-9 0-9-16,-10-1-5 15,-1-1 17-15,-7 0-14 16,1 0 9-16,2 0 1 16,2 0-9-16,4 0 14 15,0 0-9-15,2 0-3 16,2 0 9-16,0 0-11 15,3-3 5-15,-1 1 0 16,4 2-7-16,-3-3 16 16,0 3-14-16,2 0 3 15,1 0 4-15,3 0-7 16,0 0 9-16,5-2-7 0,3 1-6 16,-5 1 18-1,-2 0-16-15,-3 0 5 0,-4 0 4 16,-4 0-8-16,-2 0 13 15,-5 0-12-15,-2 0 1 16,3 0 10-16,-4 0-12 16,-2 0 7-16,2 0-1 15,-2 0-8-15,2 0 19 16,-3 0-16-16,-1 0 4 16,3 0 10-16,-1 3-4 15,1 0 6-15,-2 3-10 16,5 5-1-16,1 4 18 15,-3 7-19-15,3 5 31 16,2 8-3-16,1 4-25 16,-2 4 16-16,4 4-18 15,-2 1-3-15,5 0 15 16,-3-5-14-16,2 1 3 16,-4-7 1-16,-8-7-12 15,-4-6 3-15,-11-13-201 16,-29-11-489-16</inkml:trace>
  <inkml:trace contextRef="#ctx0" brushRef="#br0" timeOffset="35491.31">8060 2416 566 0,'2'0'89'0,"5"0"-11"16,-1 0-4-16,1 0 1 0,3-10-11 15,0-7-6-15,5 1-30 16,-2-11-7-16,2 0-13 16,-4-4-12-16,-3-3 15 15,-1-6-12-15,-5-1 4 16,-2-5 4-16,0-4-12 16,-5 0 14-16,-7 3-11 15,-2 4-5-15,0 9 17 16,1 12-13-16,0 5-5 15,-1 15-5-15,1 2 6 16,0 0 12-16,1 5-11 16,-1 7 1-16,2 3 11 15,-1 3-13-15,5 5 10 16,0 4-3-16,2 4-11 16,4 10 20-16,1 2 7 15,0 6 13-15,0 4 10 16,12 6-14-16,3 2 3 15,3 4-5-15,5 2 2 16,3 0 9-16,1 1-34 16,5-4 4-16,-2-2 4 15,-1 1-10-15,1-4 10 16,-5-2-10-16,-4-1-1 16,-2-3 12-16,-4-6-13 15,1-3 6-15,-2-5-1 16,-1 1-7-16,-4 2 16 15,-4 0-14-15,-1-2 4 16,-4 0 8-16,0-2-11 16,0-6 3-16,-9-11-54 15,-4-6-63-15,-3-8-38 16,0-7-80-16,-4 0-136 16</inkml:trace>
  <inkml:trace contextRef="#ctx0" brushRef="#br0" timeOffset="35845.47">7860 2743 793 0,'0'0'110'0,"0"0"-61"16,0 0-16-16,0 0-8 15,99-33 1-15,-60 17 5 16,3-1-10-16,0-1-16 15,-2 2 6-15,-2 2-14 16,2-2 4-16,-1 1 1 16,3-5-25-16,0 1-118 15,-4-5-243-15</inkml:trace>
  <inkml:trace contextRef="#ctx0" brushRef="#br0" timeOffset="36106.87">8444 2377 570 0,'0'0'79'0,"0"0"-30"16,0 0-51-16,0 0 55 16,0 0 20-16,21 78-26 15,-9-49 14-15,-1-1-13 16,0-1-8-16,-1 0-33 15,-2-6-10-15,0-3 13 16,-3-2-11-16,-1-6-1 16,-4-3-34-16,0-7-114 15,0 0-87-15,0-4-235 16</inkml:trace>
  <inkml:trace contextRef="#ctx0" brushRef="#br0" timeOffset="36284.05">8366 2187 847 0,'0'0'107'0,"0"0"-52"16,0 0-34-16,0 0-27 15,0 0-96-15,16-23-129 16,-7 19-161-16</inkml:trace>
  <inkml:trace contextRef="#ctx0" brushRef="#br0" timeOffset="36674.2599">8528 1797 713 0,'0'0'99'0,"0"0"23"16,0 0-21-16,0 0-73 16,0 0-26-16,0 0-22 15,46 42 59-15,-30 0-5 16,3 12 1-16,0 3 22 15,-3 7-37-15,4 3-7 16,0-2-1-16,-3 1-11 16,-1-6 8-16,0-3-9 15,0-5-5-15,-3-8 17 16,0-2-17-16,-3-9 5 16,-3-4 1-16,1-10-46 15,-3-2-8-15,-2-7-65 16,-3-5-8-16,0-5-84 15,0 0-130-15</inkml:trace>
  <inkml:trace contextRef="#ctx0" brushRef="#br0" timeOffset="36926.6199">8588 2202 850 0,'0'0'117'0,"0"0"-48"16,0 0-25-16,0 0-40 16,0 0 1-16,96-27 8 15,-58 16-12-15,1-1 4 16,-5-2-8-16,-2-3-117 15,-4-7-292-15</inkml:trace>
  <inkml:trace contextRef="#ctx0" brushRef="#br0" timeOffset="37540.7198">9494 1774 699 0,'0'0'162'0,"0"0"-55"16,0 0-10-16,0 0-50 15,0 0-22-15,-4 3-19 16,11 24-19-16,7 7 41 16,2 12-6-16,5 9-23 15,2 4 16-15,0 2-16 16,-1 1 4-16,0 1 0 16,-2-8-11-16,-3-1-27 15,0-12-64-15,-5-7-52 16,-5-13-77-16,-2-13-179 15</inkml:trace>
  <inkml:trace contextRef="#ctx0" brushRef="#br0" timeOffset="38300.2898">9728 1639 750 0,'0'0'135'0,"0"0"-14"15,0 0-39-15,0 0-33 16,0 0-58-16,0 44-1 16,4-2 16-16,5 10 12 15,2 9 2-15,5 0-13 16,2-1-7-16,3-2 10 15,0-2-15-15,0-8 7 16,1-2 2-16,-6-7-8 16,0-3 13-16,-5-7-17 15,-3-2-30-15,-1-8 7 16,-5-5-5-16,0-8 9 16,-2-4 6-16,0-2 11 15,0-1 27-15,0-15-28 16,-2-4-5-16,-4-8 17 15,0-2-4-15,3-1 7 16,1 2-7-16,2 0-1 16,0 8 10-16,0 3-13 15,0 6 9-15,0 5 0 16,0 2-7-16,5 5 8 16,5 0-17-16,0 0 5 15,3 12 13-15,4 2-6 16,-1-1 5-16,3 1 1 15,1-2-9-15,-1-2 16 16,2-5-14-16,0-5 4 0,-2 0 5 16,2 0-6-1,-1-12 8-15,-2-6-7 16,-1-1-3-16,-5-2 9 0,-4 1-8 16,-2 1 6-16,-5 2 2 15,-1 5-7-15,0 1 10 16,0 7-11-16,0 4 8 15,-7 0 22-15,2 15-49 16,2 2 29-16,-2 5-5 16,5 2-11-16,0 0 16 15,10-6-11-15,12-2 4 16,4-7-2-16,4-2 3 16,4-7 5-16,2 0-7 15,-1-16-3-15,2-6-8 16,-9-2-70-16,-6-8-140 15,-7 1-213-15</inkml:trace>
  <inkml:trace contextRef="#ctx0" brushRef="#br0" timeOffset="38577.1899">9406 1848 960 0,'0'0'95'0,"0"0"-65"0,0 0-42 16,87-15 19-16,-28 0-3 15,16-7-1-15,6-10 1 16,-2-6-40-16,-8-3-199 16</inkml:trace>
  <inkml:trace contextRef="#ctx0" brushRef="#br0" timeOffset="39511.2898">11218 1838 371 0,'0'0'57'16,"0"0"60"-16,0 0-46 15,-97-24-9-15,70 24-32 16,0 9-6-16,-1 7 9 16,5 5-10-16,6 0-15 15,-2 6 0-15,9-2-13 16,2 1 10-16,7 2 1 15,1-3-15-15,0-3 17 16,1-4-11-16,13-5-2 16,3-5 5-16,-1-7 1 15,5-1 7-15,2-1 8 16,-1-17 11-16,1-6 9 16,-3-5-20-16,-3-5-4 15,-3-4-5-15,-9-3-4 16,-5 0 5-16,0-9-6 15,0-2-2-15,-11-6 11 16,-8-6-1-16,-5-5-4 16,-3-1 3-16,1 4 7 15,1 9 18-15,3 13-6 16,5 13 3-16,5 11 18 16,6 11-5-16,3 9-13 0,3 0-27 15,0 11-22 1,0 11 17-16,3 8-4 0,11 9 5 15,3 8 4-15,3 5-2 16,5 5 3-16,1 4-7 16,4 1-1-16,0-1 12 15,1-2-12-15,-1-5 4 16,-1-3-13-16,-3-9-110 16,-4-6-100-16,-5-7-256 15</inkml:trace>
  <inkml:trace contextRef="#ctx0" brushRef="#br0" timeOffset="40011.15">11501 1711 534 0,'0'0'109'0,"0"0"-11"16,0 0-35-16,0 0-53 0,-78 3 0 15,65 24-1 1,3 0-8-16,4 3 25 15,5 0-2-15,1-6 0 0,0-3-2 16,1-7-25 0,10-5 3-16,7-9-7 0,-2 0 8 15,0-9 17-15,1-9-6 16,-2 1 1-16,-5-2 14 16,-4 7-11-16,1 1 28 15,-3 10-29-15,2 1-11 16,-1 0-19-16,5 7 4 15,2 5 15-15,0 2-4 16,4-1-4-16,-6-1 12 16,4-6-22-16,-2-3-12 15,-2-3-21-15,1 0-18 16,-2-7-13-16,-4-10-55 16,0-11-55-16,-3-7-51 15</inkml:trace>
  <inkml:trace contextRef="#ctx0" brushRef="#br0" timeOffset="40248.56">11541 1177 464 0,'0'0'124'15,"-37"-101"3"-15,27 72-12 16,4 14 33-16,5 14-42 16,1 1-71-16,0 13-38 15,0 14-25-15,7 12 42 16,9 13-8-16,3 9-2 15,4 7 10-15,3 4-3 16,0 3 1-16,1-4-11 16,-4-5-8-16,-1-9 22 15,2-6-18-15,-5-13 0 0,-3-10-90 16,-3-9-108 0,-3-10-113-16</inkml:trace>
  <inkml:trace contextRef="#ctx0" brushRef="#br0" timeOffset="40480.94">11510 1572 789 0,'0'0'114'16,"0"0"-2"-16,0 0-48 15,0 0-51-15,45-71-12 16,-8 50-7-16,7 3 5 16,2 2-33-16,0 4-63 15,-8 1-80-15,1 5-260 16</inkml:trace>
  <inkml:trace contextRef="#ctx0" brushRef="#br0" timeOffset="47845.0899">12165 1501 492 0,'0'0'53'0,"0"0"-25"16,-17-24 32-16,6 18-20 15,2-1 12-15,-3 2-1 16,1 2-5-16,-1 2-18 15,-2 1-12-15,1 0-4 16,-6 3-13-16,2 7 2 16,-4 5-2-16,1 2-6 15,3 2 19-15,-2 1-16 16,5 2 1-16,1 1 7 16,4-1-7-16,5 2 10 15,4-2-12-15,0 0-5 16,0-3 21-16,4-2-18 15,12-2-3-15,0-3-1 16,4-1 18-16,0-3 0 16,2-1-4-16,-2-5-11 15,-1 1 17-15,-2-3-8 16,-2 0 1-16,-2 0 2 0,-2-9 1 16,-1-4 14-16,-1-6-14 15,0 0 0-15,-6 0 7 16,1 1-15-16,-3-2 11 15,2 5-4-15,-3 0-3 16,0 2 10-16,0 1-13 16,0 0 5-16,0 1 1 15,0 0-5-15,0 4 5 16,0 1 0-16,0 0 13 16,0 3 16-16,0 1-22 15,0 1 10-15,0-1-5 16,0 1-2-16,0 0 15 15,0 1-16-15,0 0-9 16,0 0 4-16,0 0-11 16,0 0 10-16,0 0-12 15,0 0-10-15,0 1 13 16,0 10-12-16,3 5 15 16,10 4 0-16,1 2-4 15,1 2 8-15,3 5-10 16,2-2 2-16,0 0 14 15,6 0-16-15,-1-1 7 16,4 0-1-16,-2 4-91 16,0-1-56-16,-4-4-7 15,-4 0-293-15</inkml:trace>
  <inkml:trace contextRef="#ctx0" brushRef="#br0" timeOffset="54060.08">9480 3889 728 0,'0'0'55'0,"-2"0"-26"15,1 0-11-15,1 3-22 16,0 9 20-16,0 5 9 16,3 1-8-16,7 2 6 15,5-3-17-15,-1-1-8 16,3-2 13-16,-3-4-15 16,-2-3 6-16,2-3 1 15,-3-3-7-15,0-1 15 16,-2 0-12-16,1-5 1 15,-2-10 11-15,-2-3-14 16,0-5 7-16,-3 4-1 16,-2-4-7-16,-1 7 39 15,0-1-21-15,0 5 10 16,0 2 2-16,0 4-7 16,0 2 7-16,0 0-16 15,0 3-13-15,0-1 15 16,0 2-19-16,0 0 4 15,0 0 2-15,0 0-15 16,6 3 27-16,3 8-7 16,1 2 3-16,2 7 13 15,0 1-9-15,2 6 10 16,-2 4 1-16,0 4-19 16,1 3 19-16,1 3-23 15,-2 1 2-15,-1 3 5 16,-2-1-11-16,0-4 12 0,-3-1-9 15,-3-3-5 1,-1 0 27-16,-2-3-20 16,0-4 5-16,0-3 3 0,-11-3-9 15,-4 0 14-15,-2-7-15 16,-3 1 1-16,-2-4 12 16,-4 2-13-16,0-5 3 15,-1-2-23-15,-3-4-28 16,1-4-10-16,-2 0-59 15,3-16-74-15,-4-14-80 16</inkml:trace>
  <inkml:trace contextRef="#ctx0" brushRef="#br0" timeOffset="54873.7">9839 3517 358 0,'0'0'110'16,"0"0"-28"-16,0 0 14 15,3-17-12-15,-3 15-36 16,0 2 3-16,0-2-4 15,0 2-2-15,0 0 0 0,0 15-36 16,0 8 11 0,0 5 34-16,0 6-36 0,0 0 5 15,4-1-26-15,7-9-3 16,-3-6-114-16,4-9-313 16</inkml:trace>
  <inkml:trace contextRef="#ctx0" brushRef="#br0" timeOffset="55473.32">10238 4075 553 0,'0'0'124'15,"0"0"-12"-15,0 0-41 16,0 0-7-16,0 0-32 16,33-4-5-16,-7-4 36 15,4-1-34-15,2-3-2 16,0 0-3-16,1 0-17 15,-3 0 1-15,-1 2-10 16,-1-1-4-16,-4 3-8 16,-4 2-87-16,-4-1-111 15,-4 0-220-15</inkml:trace>
  <inkml:trace contextRef="#ctx0" brushRef="#br0" timeOffset="56269.73">10742 3755 624 0,'0'0'75'0,"0"0"-52"15,0 0-19-15,0 0 36 16,0 0-15-16,26 38-4 16,-14-26 6-16,-1-3-19 15,-1-3 5-15,2-3-7 16,-2-3-11-16,1 0 22 16,1 0-13-16,-1-10-1 15,1-4 3-15,-2-2-15 16,-1-1 14-16,-2-1-8 15,-2 2-1-15,0 2 15 16,-2 2-15-16,-3 2 25 16,1 5 17-16,1 2-18 15,-2 2 21-15,0 1-22 16,1-2-10-16,0 2 9 16,1 0-14-16,-1 0 5 15,2 2-5-15,1 7-1 16,4 8 36-16,0 5-24 15,3 6 6-15,0 7 2 16,1 4-11-16,4 9 7 16,1 2-12-16,1 3 7 15,1 5 6-15,2-1-24 0,-1 0 7 16,-1-2 2-16,-2-3-13 16,-1-3 21-16,0-3-18 15,-6-3 1-15,-1-2 13 16,-4-4-14-16,-5-3 8 15,0-1-3-15,-2-3-7 16,-14 1 23-16,-7-7-22 16,-3-2 3-16,-3-5 1 15,2-5-12-15,-3-12 6 16,0 0-33-16,-1-8-41 16,1-23-41-16,-2-16-120 15,-2-12-239-15</inkml:trace>
  <inkml:trace contextRef="#ctx0" brushRef="#br0" timeOffset="57328.85">11241 3370 589 0,'0'0'106'0,"0"0"3"15,67 53-1-15,-40-22-21 16,2 8-19-16,0 10-19 16,-8 6-21-16,-2 7 16 15,-2 3-7-15,-6 7-31 16,-11 5 8-16,0-1-16 15,-12 2-1-15,-15-3-71 16,-8-6-78-16,-11-6-86 16,-7-10-328-16</inkml:trace>
  <inkml:trace contextRef="#ctx0" brushRef="#br0" timeOffset="58004.61">9153 3916 631 0,'0'0'98'16,"-7"108"-23"-16,7-39-3 15,7 8 0-15,15 2-20 16,8-1-17-16,9-6-18 16,9-5-18-16,6-12 15 15,12-12-13-15,13-16 10 16,15-18-6-16,8-9-94 16,6-33-177-16</inkml:trace>
  <inkml:trace contextRef="#ctx0" brushRef="#br0" timeOffset="59025.97">11609 3363 594 0,'0'0'110'16,"0"0"-42"-16,0 0-27 16,0 0 45-16,41-2-46 15,-25 2-14-15,-6 10-1 16,6 3-11-16,-3 1 10 16,-4 2-15-16,-3 0-8 15,0 2 14-15,-4 0-16 16,-1-1 11-16,-1-2 9 15,0 0-8-15,0-5 30 16,0 1-18-16,0-8 4 16,2-2-9-16,8-1-14 15,7 0 13-15,8-12 7 16,3-4-18-16,6-2 10 16,-2-3-38-16,1 2-41 15,-9-1-81-15,-6 0-298 16</inkml:trace>
  <inkml:trace contextRef="#ctx0" brushRef="#br0" timeOffset="65489.45">16758 7473 463 0,'0'0'107'15,"0"0"-19"-15,0-9-24 16,0 9-12-16,0 0-28 15,0 0 2-15,0 0-23 16,0 4 14-16,0 11 25 16,0 2-12-16,0 2 10 15,3 1-10-15,0 1-15 16,2-2 17-16,-1-4-28 0,3-3 3 16,3-4 0-1,6-8-3-15,9 0 8 0,12-10 6 16,11-15-8-16,12-6 10 15,11-7-25-15,2-4 7 16,1 3 3-16,-8 2-12 16,-12 10 7-16,-12 7-64 15,-13 8-70-15,-12 6-112 16,-9 2-200-16</inkml:trace>
  <inkml:trace contextRef="#ctx0" brushRef="#br0" timeOffset="82494.9599">4954 11277 392 0,'0'0'80'16,"-4"0"-6"-16,4 0 6 16,0 0 16-16,-3 0-13 15,2 0-20-15,1 0 2 16,0 0-26-16,0 0-13 16,0 0-16-16,0 0-17 15,13 1 33-15,3 5 14 16,2-1-13-16,4 2-1 15,-2-2-18-15,2-5 6 16,1 0 2-16,7 0 2 16,6-12 6-16,8-15-24 15,18-9 2-15,11-12-2 16,11-14-131-16,13-10-316 16</inkml:trace>
  <inkml:trace contextRef="#ctx0" brushRef="#br0" timeOffset="84121.8">1249 12668 560 0,'0'0'61'15,"0"0"0"-15,0-17 1 16,0 15 20-16,0 0-36 15,0 1-33-15,0 1-3 16,0 0-1-16,0 0 5 16,0 1-15-16,2 16 2 15,4 6 42-15,2 7-16 0,0 4-8 16,1 2 3 0,-1-2-11-16,-1-5 21 0,0-7-16 15,5-5 0-15,-3-10 9 16,9-5-23-16,8-2 11 15,11-24 17-15,18-17-7 16,13-14 15-16,18-11-38 16,13-12 3-16,11 1 0 15,3 7-17-15,-2 9-42 16,-8 15-115-16,-11 13-131 16</inkml:trace>
  <inkml:trace contextRef="#ctx0" brushRef="#br0" timeOffset="86930.7899">10064 6720 442 0,'8'-7'42'16,"-4"2"-14"-16,6 1 45 15,2 4 0-15,6 0-23 16,4 4 7-16,13 15 3 0,-1 5-40 16,7 11-3-16,-1 5-3 15,1 13-1-15,-7 13 6 16,-6 12-20-16,-5 13 6 16,-7 11-1-1,-7 13-7-15,-7 10 7 0,-2 9-5 16,0 8-2-16,0 8 12 15,-10 9-12-15,-3 11 4 16,-6 12 26-16,-4 5 21 16,-5 8 5-16,-10 9-22 15,-4 3-8-15,-8 4 2 16,-5-3-13-16,-4 0 7 16,-2-10-12-16,0-16-12 15,4-10 22-15,1-18-16 16,5-20 8-16,5-23 8 15,6-24-9-15,12-20 7 16,6-20-13-16,8-19-5 16,7-13 17-16,4-9-20 15,3-6 3-15,0 0 5 16,0 0-7-16,0 0 12 16,0-4-10-16,0-5-13 15,0-2-28-15,0 1-53 16,0-1-42-16,0 2-43 15,0 3-27-15,-8 5-39 16</inkml:trace>
  <inkml:trace contextRef="#ctx0" brushRef="#br0" timeOffset="87329.87">9485 10807 699 0,'0'0'84'15,"0"0"-21"-15,0 0-10 16,0 0-28-16,-25 95-4 15,22-50 0-15,3 1 0 16,0-2 13-16,0-2-13 16,13-7-6-16,4-7 18 15,4-7-10-15,3-9 5 16,3-8 7-16,4-4-14 16,2-3 18-16,5-16-12 15,-1-4-7-15,6-4-4 16,0 3-16-16,-1 2 5 15,1 5-7-15,-1 12-12 16,-5 5-68-16,-9 0-129 16,-7 21-172-16</inkml:trace>
  <inkml:trace contextRef="#ctx0" brushRef="#br0" timeOffset="88671.89">1772 14773 588 0,'0'0'35'16,"0"0"-3"-16,0 0 12 15,0-7 32-15,0 7-21 16,0 0-40-16,9 14 4 15,1 8 41-15,6 6-20 16,5 5 19-16,1 3-16 16,4-1 3-16,2-1-11 15,6-5-20-15,8-10 12 16,10-13-22-16,15-6 3 16,18-29 14-16,13-26-16 15,13-18 0-15,13-20-9 16,4-11-44-16,1 2-165 15,-6 9-280-15</inkml:trace>
  <inkml:trace contextRef="#ctx0" brushRef="#br0" timeOffset="91511.4099">10987 13440 534 0,'0'0'41'16,"0"0"44"-16,0 0-9 15,0-5-21-15,0 17-26 16,0 7-4-16,0 3 8 0,0 2 2 16,0 6-15-16,0 3 5 15,-1 1 18-15,-6 5-15 16,-2 2 11-16,-5 2-9 16,-1-3 0-16,1 1 7 15,2 0-12 1,5-8-1-16,4-4-10 0,3-6-11 15,0-7 14-15,14-9-22 16,17-7 5-16,10 0 6 16,11-21-6-16,14-11 12 15,6-6-10-15,9-3-10 16,1-1 14-16,1 1-72 16,-10 7-58-16,-12 5-170 15</inkml:trace>
  <inkml:trace contextRef="#ctx0" brushRef="#br0" timeOffset="117734.78">13010 15700 220 0,'0'0'50'16,"0"0"-58"-16,0 0 16 15,0 0 72-15,0 0-44 16,0 0-22-16,0 0-6 16,0 0 28-16,0 0 2 15,0 0-5-15,-1 0 18 16,-1 0-20-16,-1 0-10 15,2 0-6-15,-2 0-15 16,-2-6 3-16,0-2 1 0,-1-2-1 16,2-3 18-16,-5 2-5 15,3-4 6-15,-1 0-4 16,0-3-12-16,1 1 6 16,0-2-9-16,-1 1 0 15,-1-2 18-15,3 1-9 16,-3 0 0-16,3-1-3 15,-3-4-9-15,0-2 15 16,1-5-14-16,0-6 1 16,0-4 20-16,-2-5-21 15,3-5 4-15,3-2 13 16,2-2-14-16,-1-3 29 16,2-1-24-16,0 0 3 15,0-1 0-15,0 4-14 16,0-1 13-16,0 3-15 15,0-1-2-15,0 2 19 16,0 0-20-16,2-1 8 16,1-3 4-16,0-1-10 15,1-1 18-15,-1-2-13 16,1 1-4-16,-1 2 22 16,3 4-18-16,-3 3 4 15,1 3-1-15,-1 2-12 16,0 1 24-16,0 1-16 15,3 2 5-15,0-3 6 16,1 1-8-16,1-2 12 16,3 0-7-16,0 2-11 15,2-4 23-15,1 5-24 16,-2 2 9-16,-2 0 3 16,3 2-7-16,0 2 13 15,1-2-14-15,1-1-2 16,3 1 16-16,0-4-17 0,2 1 8 15,3-1 1-15,-1-1-11 16,0 1 24-16,2-2-21 16,-2 2-1-16,1 3 14 15,-1 2-13-15,1 0 9 16,0 0-7-16,-2 1-6 16,4-2 22-16,1-2-23 15,0 0 8-15,1-3 5 16,2 1-7-16,3-2 10 15,-2-1-12-15,5 2-1 16,-2-2 17-16,1 3-21 16,2-1 11-16,-1 0-1 15,3 3-9-15,-2 1 20 16,2 0-15-16,1-1-4 16,1-1 16-16,1 1-12 15,2 1 3-15,0 0 3 16,-2 2-12-16,2 0 24 15,0 1-22-15,0 2 5 16,-2 1 8-16,-2 1-11 16,3 1 10-16,-3 0-8 15,-2 3-6-15,1-1 22 16,1 1-22-16,1 2 9 16,0-1 3-16,4 1-9 15,-2 0 16-15,3-1-16 16,1 0 0-16,6-2 18 0,1-2-18 15,1 1 8 1,1 1-1-16,2-1-11 0,1 1 25 16,-2-2-21-16,2 2 4 15,1-1 8-15,2-1-9 16,2 1 9-16,4-1-8 16,2 0-8-16,5-1 26 15,1-1-24-15,4 0 7 16,1-1 7-16,2-1-9 15,2 0 14-15,1 3-17 16,-1 0-2-16,4 2 22 16,2-1-24-16,2 4 11 15,-1-1 2-15,3 1-12 16,1-1 25-16,0-1-23 16,3 1 3-16,5 0 14 15,5 0-13-15,3 4 6 16,2-1 1-16,3 2-14 15,2 0 28-15,3 2-27 16,2-3 6-16,4-1 8 16,0-1-11-16,4-2 16 15,-1-1-11-15,2-2-5 16,5 1 25-16,0-2-17 16,8 2 10-16,3-5-4 15,5 1-12-15,3-2 16 16,2-2-19-16,2-3 7 15,0-5 15-15,4-1-19 16,4-6 8-16,1-6 0 16,13-9-13-16,12-11 27 0,1-21-58 15,-9-28-176 1,-14-35-519-16</inkml:trace>
  <inkml:trace contextRef="#ctx0" brushRef="#br0" timeOffset="129182.21">575 1903 486 0,'0'0'50'0,"0"0"30"0,0 0-25 15,0 0 12-15,0-14-12 16,0 10-25-16,0 3 5 15,0-2-11-15,0 1-5 16,0 2-2-16,0 0-21 16,0 0 5-16,0 0-5 15,7 0-15-15,3 0 28 16,8 0-12-16,-1 8 3 16,3 3 4-16,3 3-8 15,-1-1 10-15,3-1-7 16,1-2-2-16,4-6 18 15,9-4-16-15,7-12 24 16,10-22 21-16,12-19-7 16,10-13-7-16,13-15-22 15,9-9-3-15,2-2 11 16,4 3-21-16,-4 6 12 16,-8 11-5-16,-12 14-9 15,-12 14 20-15,-8 11-20 16,-6 8-25-16,-6-1-58 15,-8-1-71-15,-2-8-154 16</inkml:trace>
  <inkml:trace contextRef="#ctx0" brushRef="#br0" timeOffset="134641.8499">15333 6880 453 0,'-4'0'65'0,"-2"0"6"15,2 0-13-15,0 0-2 16,-2 0-19-16,1 0 5 0,0 0 22 15,2 0-17 1,1 0-8-16,1 0-9 16,1 0-26-16,0 0 16 0,0 0-24 15,0 0-1 1,16 0 4-16,4 0 3 0,9-3 4 16,8-1-3-16,11-4-8 15,8 1 19-15,12-2-13 16,12-6 15-16,5 3-4 15,10 0-13-15,-1 0 11 16,0 3-17-16,-6 1-1 16,-2 4 18-16,-6 1-17 15,-2-2 7-15,0 1 2 16,-2-2-11-16,5 1 20 16,0-2-12-16,2 2 4 15,3 1 5-15,-5-1 0 16,-3 2 8-16,0 1-4 15,-6 1-13-15,-4-1 33 16,-6 0-28-16,-8-1-2 16,-8 0 6-16,-12 0-12 15,-10 0 14-15,-9 3-16 16,-9 0-7-16,-6 0 1 16,-2 0-82-16,-22-2-158 15,-10-1-440-15</inkml:trace>
  <inkml:trace contextRef="#ctx0" brushRef="#br0" timeOffset="150721.41">16741 4389 275 0,'0'0'32'0,"0"0"16"16,0 0 20-16,-3-27-8 16,3 24-20-16,0-2 16 15,0 2 3-15,0 2 8 16,0-1-11-16,0 2-30 16,0 0 1-16,0 0-23 15,0 0 5-15,0 0 12 16,0 0-7-16,0 0 6 15,0 0-16-15,3 2-5 16,6 7 39-16,2 3-13 16,-1 5-14-16,1 0 2 15,-2 3-8-15,0 1 11 16,0-3-10-16,1-2-3 16,3-4 13-16,6-4-18 15,6-8 4-15,19-8 14 16,15-28 0-16,20-13 31 15,18-16-45-15,12-10 1 16,9-3 2-16,5 3-10 16,-9 8-43-16,-10 11-113 15,-19 10-174-15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3:11:31.58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2738 1441 802 0,'0'-10'26'0,"-3"4"64"15,3 6-4-15,0 0-56 16,0 9-51-16,0 15 1 15,0 3 28-15,3 6 32 16,6 1-24-16,2-5-16 16,4-9 7-16,1-4-8 15,1-9-4-15,3-6 13 16,-2-1-4-16,2-10 6 16,-3-14 1-16,0-5-6 15,-4-2 9-15,2-4-12 16,-9 3 3-16,-1 6 13 15,-3 7-13-15,-1 5 20 16,-1 8 0-16,0 3-15 16,0 3 10-16,0 0-24 15,0 9-3-15,3 13-10 16,1 13 3-16,1 12 28 16,2 8-10-16,5 8 17 15,2 3-4-15,3 3 3 0,3 0-2 16,4-1-8-1,-5-1 0-15,-2 1 18 0,-3-2-20 16,-5-3 3-16,-9-6 1 16,0-3-8-16,-6-3 20 15,-16-8-14-15,-5-5 1 16,-3-7 3-16,-4-5-10 16,-2-12 12-16,-3-6-13 15,-1-8 1-15,1-1 6 16,-2-28-29-16,8-12-28 15,6-13-63-15,11-11-75 16,3-10-123-16,11-2-435 16</inkml:trace>
  <inkml:trace contextRef="#ctx0" brushRef="#br0" timeOffset="298.27">3278 1509 725 0,'0'0'43'15,"0"0"48"-15,0 0-9 16,0 0-50-16,31-7-26 16,-17 2 17-16,2 0 8 15,4-1-17-15,-1 2-10 16,-4 2-23-16,-4 2-109 16,-6 0-263-16</inkml:trace>
  <inkml:trace contextRef="#ctx0" brushRef="#br0" timeOffset="465.33">3284 1698 818 0,'0'0'50'0,"0"0"-18"16,0 0-2-16,97-44-5 15,-48 17-27-15,5-4-36 16,0-1-126-16,-11-1-297 15</inkml:trace>
  <inkml:trace contextRef="#ctx0" brushRef="#br0" timeOffset="989.35">3814 1448 733 0,'0'0'32'0,"0"0"20"16,0 0-7-16,0 0-10 15,31-82-15-15,-23 51 20 16,0-3 2-16,-5 4-11 16,-1-1-4-16,-1 4-2 15,-1 3 10-15,0 9 8 16,0 4-25-16,0 4-1 15,0 4 15-15,0 3-23 16,0 0-10-16,0 0-8 16,6 17-16-16,0 7 17 15,0 8 9-15,5 11-4 16,1 5 9-16,0 6-2 16,-1 1 5-16,-1 1 1 15,1-1-12-15,-3-3 13 16,-3-2-13-16,0-4 2 15,-4-6-57-15,-1-5-143 16,0-9-136-16</inkml:trace>
  <inkml:trace contextRef="#ctx0" brushRef="#br0" timeOffset="1179.92">3869 1794 1041 0,'0'0'51'0,"0"0"-1"15,0 0-32-15,0 0-14 16,0 0-13-16,116-42-3 16,-62 17-99-16,8-6-331 0</inkml:trace>
  <inkml:trace contextRef="#ctx0" brushRef="#br0" timeOffset="1848.59">4845 1221 875 0,'0'0'102'0,"0"0"-17"16,0 0-21-16,0 0-20 15,3 0-50-15,1 0-20 16,0 0-97-16,5 10-23 15,-2 1-146-15</inkml:trace>
  <inkml:trace contextRef="#ctx0" brushRef="#br0" timeOffset="2083.32">4917 1477 806 0,'0'0'83'0,"0"0"-18"16,0 0-13-16,0 0 21 15,0 0-57-15,55 75 3 0,-38-46 0 16,-6 2 18-16,2 1-11 16,-10 2-26-16,-3 0 4 15,-1 0-12-15,-19-6-105 16,-6-6-149-16</inkml:trace>
  <inkml:trace contextRef="#ctx0" brushRef="#br0" timeOffset="4286.39">5919 1160 604 0,'0'0'26'0,"0"0"35"16,7 75 11-16,0-38-26 15,1 3-11-15,1-2-4 16,-1-1-5-16,2-5 2 16,-5-5-25-16,2-10 3 15,-3-3 0-15,0-6-9 16,-4-6 14-16,0-2-7 15,0-1 10-15,-4-20 11 0,-10-6-24 16,-3-11 6 0,-3-10 0-16,-1-6 10 15,3-1 3-15,3 4-3 0,1 7-1 16,2 10 16-16,6 12 2 16,2 11 40-16,4 11-33 15,0 0-36-15,4 11-22 16,13 11-6-16,5 5 29 15,5 5-7-15,5 1-1 16,1-5 9-16,2-4-10 16,-2-6 7-16,-1-6-7 15,-2-7-48-15,-1-5-56 16,-4-2-37-16,-4-18-29 16,-2-8-55-16,-7-5 41 15,-4-4 66-15,-2-2 17 16,-6 4 113-16,0 5 1 15,0 5 126-15,0 8-26 16,0 10 79-16,0 7-9 16,0 0-90-16,0 15-96 15,-6 12 3-15,-2 6 75 16,-1 6-35-16,-1 4-8 16,-3-4-14-16,3 0 2 15,-2-10 7-15,4-4-3 16,2-9-5-16,1-6 0 15,1-8 10-15,4-2 20 16,-3-7 9-16,3-17 8 16,0-7-47-16,1-10-20 15,14-6 3-15,5 1-3 16,5 4-10-16,-1 5 13 16,1 7-13-16,-2 7 10 15,-3 10 1-15,-2 10-10 0,0 3 12 16,-3 8-17-16,-2 22 10 15,-3 5 9-15,-3 11-7 16,-2 7 11-16,0 3-9 16,1 0 0-16,1-3 10 15,5-7-63-15,1-10-125 16,0-11-186-16</inkml:trace>
  <inkml:trace contextRef="#ctx0" brushRef="#br0" timeOffset="5267.24">6663 1276 641 0,'0'0'74'0,"0"0"-11"16,0 0-9-16,-31-78 16 0,17 69-17 16,-2 6-24-16,-3 3-21 15,2 11-14-15,1 13-5 16,1 4 15-16,4 2-6 16,5 0 3-16,6-6 5 15,0-5-12-15,0-5 11 16,6-11-7-16,11-3-1 15,-2-1 17-15,5-16 1 16,-1-1-1-16,-5-1-7 16,-2 6-10-16,-5 3 11 15,-3 8-17-15,0 2 3 16,0 7-32-16,1 11 24 16,5 3 21-16,1 0-17 15,-1-1 0-15,7-6 13 16,1-5-12-16,4-8 12 15,6-1 0-15,1-10-2 16,1-14 9-16,3-9-8 16,1-9 0-16,4-7 5 15,-7-7-13-15,-7-5 11 16,-2-5-26-16,-9-5-8 16,-10 4 5-16,-3 4 6 15,0 11 13-15,-11 9 7 16,-1 16 20-16,-4 15 60 15,0 12-39-15,-1 3-34 16,1 23-12-16,0 9-1 16,6 11 10-16,2 3-8 0,7 8 0 15,1-1 5 1,0 4-6-16,1-2 5 0,10-4-2 16,3-4-7-16,6-10 13 15,0-7-10-15,6-11 4 16,3-10-25-16,0-10-48 15,1-2-33-15,-3-4-25 16,-3-18-2-16,-2-6 34 16,-1-5 68-16,-6-1 33 15,-1 2 5-15,-5 4 75 16,-2 4 42-16,-5 9 11 16,0 6-3-16,-2 9-8 15,0 0-58-15,0 10-62 16,0 13-28-16,0 9 24 15,0 6 10-15,2 4-12 16,1 0 3-16,3-2-5 16,2-6-84-16,0-12-98 15,0-10-224-15</inkml:trace>
  <inkml:trace contextRef="#ctx0" brushRef="#br0" timeOffset="5432.06">7184 851 734 0,'0'0'15'16,"0"0"-12"-16,0 0-30 16,0 0-91-16,-2 14-316 15</inkml:trace>
  <inkml:trace contextRef="#ctx0" brushRef="#br0" timeOffset="6152.22">7539 1054 518 0,'0'0'106'0,"0"0"7"16,0 0 15-16,0 0-53 16,0 0-64-16,-59 9-15 15,40 20 10-15,0 1 34 16,5-1-5-16,5-5-15 15,8-7 0-15,1-7-21 16,0-6 7-16,14-4-8 16,8-4 15-16,2-15 8 15,2-4-12-15,-2-2-4 16,-4 4-10-16,-5 3 0 0,-4 7 10 16,-5 9-11-16,1 2-3 15,-2 19-22-15,-2 14 16 16,2 14 24-16,0 13-9 15,0 12 3-15,2 12 8 16,0 10-5-16,-3 2 1 16,-2 1-6-16,-2-2 35 15,0-8-10-15,-4-8-25 16,-17-15 36-16,-4-10-4 16,-3-9-9-16,-4-15 33 15,-1-11-15-15,-3-13 1 16,1-6 1-16,1-16-22 15,1-20-3-15,6-14-17 16,7-13-17-16,10-9-21 16,10-7-60-16,0-9-37 15,19-1-94-15,7-5-169 16</inkml:trace>
  <inkml:trace contextRef="#ctx0" brushRef="#br0" timeOffset="6766.17">7838 1127 787 0,'0'0'35'15,"0"0"-19"-15,0 0-31 16,0 0 24-16,-2 59 11 16,2-36-7-16,0-6 5 15,0-1 5-15,0-6 11 16,0-2-16-16,0-4-13 15,0-4 30-15,0 0 46 16,0-7 3-16,5-12 3 16,2-6-64-16,5-6-18 15,2-3 1-15,3 0-8 16,1 5 7-16,0 6-8 16,-5 8-5-16,5 5 7 15,-2 10-15-15,2 0 0 16,0 11 5-16,-1 12-4 15,2 8 19-15,-5 6-10 16,0 1 5-16,0 3-10 16,-4-7-64-16,-3-5-40 0,-1-9-306 15</inkml:trace>
  <inkml:trace contextRef="#ctx0" brushRef="#br0" timeOffset="7831.91">8261 1159 563 0,'0'0'158'0,"0"0"-40"15,0 0 1-15,0 0-13 16,-19-36-31-16,15 36-53 0,-2 14-32 16,-1 8-14-16,0 6 21 15,1 3 5-15,4-3-1 16,2-5-6-16,0-8 9 15,2-8-35-15,15-7 6 16,-1 0 21-16,2-18 3 16,0-3 9-16,-1-5-6 15,-5 4 0-15,-3 4 9 16,-5 6-3-16,-4 3 9 16,0 6 4-16,0 3-24 15,0 2-1-15,0 14-40 16,0 2 25-16,0 5 23 15,0 1-7-15,4-5-2 16,1-6-2-16,-1-3-6 16,5-6 10-16,4-4-8 15,1 0 8-15,3-15 6 16,1-4-2-16,2-3 7 16,-1-1-16-16,-3 0 3 15,-5 2-1-15,-1 8-25 16,-4 1 2-16,-2 4 24 15,-2 7 2-15,-2 1 11 16,3 0-25-16,-2 10-48 16,2 2 67-16,-1 3-6 15,2 1 5-15,-1-2-18 16,0-2 13-16,0-4 7 16,-2-1-7-16,3-5 6 15,-1-2-2-15,6 0 5 16,-2-14 38-16,5-5-31 15,2-1 1-15,-2-1 9 16,-3 4 3-16,-3 5 0 16,0 7 9-16,0 5-4 0,1 0-35 15,1 9-23-15,4 6 33 16,-1-1-4-16,4 0-12 16,-3-3 12-16,2-4-18 15,0-7-22-15,1 0-4 16,1-7 5-16,1-14 20 15,0-2-6-15,0-3-6 16,-3 3 3-16,-2 5 3 16,-4 6 19-16,-2 10 17 15,-1 2 44-15,-4 9-62 16,2 12-24-16,1 3 30 16,3 3 6-16,1-5-20 15,-2-8-19-15,2-8-200 16,1-6-270-16</inkml:trace>
  <inkml:trace contextRef="#ctx0" brushRef="#br0" timeOffset="8047.34">8963 519 737 0,'0'0'-22'0,"0"0"52"15,8 100 30-15,-2-46 4 16,0 10-30-16,2 5-13 16,0 2 13-16,-2-3 20 15,0-4-7-15,2-7-44 0,-2-15-10 16,-2-13-138 0,2-18-249-16</inkml:trace>
  <inkml:trace contextRef="#ctx0" brushRef="#br0" timeOffset="8209.84">8885 903 989 0,'0'0'114'16,"0"0"-70"-16,0 0-42 16,0 0-1-16,106-21-2 15,-45 9-57-15,3-7-186 16,-7 2-256-16</inkml:trace>
  <inkml:trace contextRef="#ctx0" brushRef="#br0" timeOffset="8738.28">6440 1877 290 0,'104'-19'154'0,"26"-5"-68"16,26-6 38-16,23-4-65 15,16-5-30-15,11 0-17 16,0-2-8-16,2 2-4 16,-2-1 10-16,-8 3-9 15,-17 4-4-15,-23 5 4 16,-31 5-20-16,-37 9-14 15,-41 11-26-15,-38 3-71 16,-17 0-160-16</inkml:trace>
  <inkml:trace contextRef="#ctx0" brushRef="#br0" timeOffset="9050.91">6632 2014 784 0,'0'0'22'0,"0"0"63"16,0 0-20-16,0 0-38 0,0 0-29 15,0 0-6-15,119-14 22 16,-24 1 23-16,31-6-17 15,27-7 15-15,21-2-20 16,13-2-11-16,3 1 2 16,-2 2-8-16,-6 0-28 15,-10 3-66-15,-9-4-18 16,-19 1-12-16,-18-3-64 16,-18-3 99-16</inkml:trace>
  <inkml:trace contextRef="#ctx0" brushRef="#br0" timeOffset="14420.98">4895 15591 95 0,'0'0'39'0,"0"0"33"16,0 0-1-16,2 0-18 15,-2 0-16-15,0 0-1 16,0 0-21-16,0 0-12 15,0 0 4-15,0 0 18 16,0 0 4-16,0 0 4 16,0 0-7-16,1 0-14 15,-1-3 9-15,2 0-6 16,0-3-1-16,3 1-7 16,-3-2-7-16,2-1 14 15,3 1-4-15,0-2 6 16,0-2 3-16,2-1-8 15,1 0 26-15,-1-1 0 16,-2-1-14-16,2 2 11 16,1-2-10-16,-2 3-1 15,3-4-5-15,-2 2-9 16,3-1 9-16,-3-1-11 16,4 0-6-16,0 0 8 15,1-1-11-15,1-2 5 16,0 0-4-16,0 0-2 15,2 2 13-15,-1-1-13 16,0 0 2-16,2-1 5 16,-1-1-8-16,0 0 11 15,0-1-11-15,2-3 0 16,0 1 12-16,4-1-13 16,1-1 3-16,2-3 6 15,0 3-12-15,3-1 16 0,-4-1-9 16,1 3-2-1,-1-1 6-15,-3 1-5 0,1 1 7 16,-3-2-9-16,0 2 1 16,1-3 11-16,-2 1-12 15,6-1 7-15,-1 1-2 16,5-2-8-16,-1 0 17 16,6-3-17-16,1 1 6 15,0-2 5-15,-1 0-7 16,1 1 0-16,1 1 0 15,-5 1-3-15,3-1 8 16,-3 0-13-16,0 3 7 16,-1-2-5-16,0 0-13 15,2 0 19-15,-1-2-7 16,2 2 3-16,0-1 9 16,3 1-6-16,-1 0 7 15,2-1-4-15,-2-2-5 16,1 1 12-16,-1 0-13 15,0 0 4-15,-2 0-11 16,0 0-1-16,0-2 19 16,3 1-13-16,-1 0 7 15,1 0 5-15,2-4-5 16,3-2 7-16,1-1-7 16,0-2-2-16,4-1 13 15,1-2-13-15,2-1 5 0,1-1 3 16,-1 1-10-1,2 0 12-15,-2 1-8 0,-1 1 0 16,-1 1 6-16,-2 1-7 16,2-1 9-1,1 1-7-15,-2-1-6 16,2-2 15-16,0 1-11 0,2-2 6 16,-2 0 1-16,5-1-9 15,-2 1 13-15,-2 1-11 16,3 1 0-16,-3 0 8 15,-6 2-8-15,-1 0 4 16,-3 4-2-16,-3 1-7 16,-4 1 14-16,-2 4-20 15,-2 1 5-15,-1-1-9 16,3-1-2-16,0-1 16 16,4-4-27-16,1 2 27 15,2-3 9-15,5 0-6 16,0-3 7-16,4 0-6 15,5-3 2-15,-1 0 14 16,1-1-16-16,2-2 1 16,-2 0-1-16,-3 1-5 15,-1-1-3-15,-1 5-12 16,-1-1-2-16,3-1 5 16,-5 3-3-16,5-1 14 15,-2-3 5-15,4-1-2 16,0-3 11-16,6-1-13 15,-1-3 3-15,4 0 2 16,0 0-17-16,0-3 9 16,0-2 1-16,-1 2-8 15,0-1 5-15,2 0-4 0,0-3 11 16,2 0 3-16,3-2-4 16,0 0 15-16,3 0-11 15,-2-1 4-15,3-1-1 16,-4 2-6-16,2 0 8 15,-4 1-3-15,3 0-3 16,-4 0 9-16,0 2-12 16,0-1 11-16,-2-1 3 15,0 2-13-15,-3 2 15 16,3-4-15-16,-3 4 3 16,1-3 10-16,7-1-3 15,0-3 10-15,3-1-5 16,1 2-7-16,0-2 6 15,1 0-12-15,-1 3 5 16,-1 1-3-16,-2 0-8 16,-2 3 17-16,0 0-21 15,-4 1 0-15,1-1 5 16,-1-2 2-16,1 0 8 16,3-3-7-16,1-2 1 15,1-1 8-15,3-5-11 16,3-2-1-16,3 0-11 15,1-2 3-15,4 0 1 16,4-2 0-16,2-5 12 16,5 1 3-16,6-4-10 15,5-3 11-15,2-5-6 16,4 4-3-16,-4-3 12 16,1 2-10-16,-5 2 4 15,-9 7 3-15,-3 0-7 16,-10 8 12-16,-7 4-10 15,-11 9 4-15,-9 10 2 16,-15 10-5-16,-10 11 6 0,-10 8-7 16,-9 5 6-16,-3 6 63 15,-4 3-55-15,0 1-15 16,0 2-56-16,0-1-136 16</inkml:trace>
  <inkml:trace contextRef="#ctx0" brushRef="#br0" timeOffset="16362.28">12834 4836 700 0,'0'-2'41'16,"-1"2"33"-16,-8 0-28 16,-5 15-3-16,-1 12-30 15,-5 11 7-15,-2 14 15 16,2 8-18-16,0 11-14 16,2 8 10-16,2 10-16 0,2 9 4 15,1 12 3-15,0 12-14 16,-1 4 21-16,-1 4-1 15,5-2 9-15,3-4 8 16,3-7-16-16,4-12 6 16,0-10 2-16,11-10-13 15,8-10 11-15,2-12-17 16,4-12 3-16,-1-10 5 16,4-7-11-16,-2-8 17 15,-1-4-18-15,-3-7 2 16,-4 2 7-16,-2-7-9 15,-5 1 17-15,1-1 9 16,-6-1-7-16,-2-1 18 16,-1-1-25-16,0 4 15 15,1-2-5-15,-1-2-7 16,3 1 10-16,-3 1-24 16,2-1 2-16,0-1 8 15,-1-3-11-15,-1 1 8 16,0-1-28-16,2-4-52 15,-3 0-28-15,-2 0-95 16,0-1-160-16</inkml:trace>
  <inkml:trace contextRef="#ctx0" brushRef="#br0" timeOffset="16959.91">12740 7004 534 0,'0'0'35'0,"0"0"37"16,0 0-3-16,0 0-11 16,43 16-24-16,-24-8-22 15,4-1 16-15,-1 0-20 16,0-2 1-16,-2 2-4 16,0-4-7-16,-3 2 3 15,1-4-47-15,-4-1-48 16,-1 0-22-16,0 0 0 15,-3 0-11-15,-4-6 75 16,-3-4 47-16,-2 1 24 16,-1-2 47-16,0 2 39 15,0 0-2-15,0-1-3 16,0 2-4-16,0-4-55 16,0 0-20-16,0 1 20 15,0-3 0-15,0 0 3 16,0 3-1-16,0 1-17 15,0 3 23-15,0-1-15 16,0 4-7-16,0-2-6 16,0 1-10-16,0-4 7 15,0 2-13-15,0-1 2 16,0 4 17-16,0-4-13 16,0 4 6-16,0-1-5 15,0 5-12-15,-3-3 14 16,-4 2-67-16,-7-5-220 15</inkml:trace>
  <inkml:trace contextRef="#ctx0" brushRef="#br0" timeOffset="18434.41">12239 3688 560 0,'0'0'87'16,"0"0"-15"-16,0 0-30 16,-14 37 20-16,14-20-7 15,0 0-21-15,0 2-8 16,0 1-8-16,6-4 7 15,8 0-18-15,-3-3-2 16,7-1-2-16,-2-3-7 16,1-5 15-16,-3-4-12 15,4 0 4-15,0 0 5 16,1-13-3-16,0-8 7 16,1-8-13-16,0-1 0 15,-2-3 6-15,-4-1-14 16,-3-2 1-16,-5 1 2 15,-4 2-2-15,-2-1 16 16,0 1-12-16,-10-2-4 16,-3 4 3-16,-4-4 1 15,0 5 10-15,-1 0-6 16,2 6-4-16,-1 0 13 16,4 5-4-16,0 6 12 15,3 2-4-15,1 3-9 16,-3 2 20-16,2 5-20 15,-2 1-3-15,0 0 2 0,-1 0-10 16,-3 10 11-16,3 4-11 16,1 1 4-1,2 1 13-15,3 5-10 0,-1 0 7 16,3-1-4-16,5 1-4 16,0-2 13-16,0 1-11 15,0-1 2-15,7-2 0 16,5-2-1-16,2 1 13 15,1-4-9-15,2-1-5 16,-1-2 16-16,1-2-9 16,2-2-5-16,4-3 0 15,3-2-6-15,6 0 16 16,4-1-12-16,3-9-65 16,3-2-132-16,-1-3-404 15</inkml:trace>
  <inkml:trace contextRef="#ctx0" brushRef="#br0" timeOffset="18957.16">12736 3850 599 0,'0'0'113'15,"0"0"5"-15,0 0-71 16,0 0-2-16,-32 3-28 16,28 6-21-16,4-3 12 15,0 3-9-15,0-4 5 16,0 2-2-16,2-7-6 16,9 0 15-16,3 0-5 15,1 0 5-15,0-5 0 16,3-11-3-16,-4 0-1 15,-1-2-4-15,-2 1-6 16,-3 2 19-16,-8 2 5 16,0 1 30-16,0 2-4 15,-8 2-34-15,-6 3 6 16,-2 1-18-16,1 2-4 16,0 1 3-16,4 1-26 15,2-1-61-15,6-6-76 16,3-5-218-16</inkml:trace>
  <inkml:trace contextRef="#ctx0" brushRef="#br0" timeOffset="19316.25">12957 3292 859 0,'0'0'137'15,"0"0"-71"-15,0 0-44 16,0 0-25-16,0 0 4 16,27 60-1-16,-11-28 15 15,0-2-14-15,1-2 2 16,-2 1-29-16,2-8-93 16,-7-3-62-16,-4-3 36 15,-2-6-232-15</inkml:trace>
  <inkml:trace contextRef="#ctx0" brushRef="#br0" timeOffset="19507.96">12860 3510 981 0,'0'0'108'16,"0"0"-77"-16,0 0-16 15,0 0-20-15,91-33 8 16,-41 12 2-16,8-5-39 16,-4-4-94-16,-5 0-111 15</inkml:trace>
  <inkml:trace contextRef="#ctx0" brushRef="#br0" timeOffset="20054.16">13252 3264 605 0,'0'0'18'0,"0"0"21"15,0 0 16-15,0 0-10 16,0 0-24-16,-5 74-5 16,5-60 22-16,7-5-9 15,6-3-13-15,-1-3 0 16,4-3 10-16,4 0 10 16,3-10-5-16,0-11-13 15,2-2-17-15,-1-7 11 16,-1-3-14-16,-4-3-3 15,-6-3-3-15,-7 0 0 16,-6-4 14-16,0-1-5 16,-18 1-1-16,-9 2 8 15,-2 4-9-15,-3 6 14 16,2 6-5-16,4 10 28 16,6 9 18-16,2 3-22 15,4 3-7-15,4 0-6 16,0 11-14-16,3 5 6 0,4 8-18 15,3 5 4-15,0 4 5 16,0 3-4-16,10 1 6 16,9-2-5-16,5-2-5 15,3-6 19-15,7-3-19 16,2-6-67-16,3-3-96 16,-2-5-200-16</inkml:trace>
  <inkml:trace contextRef="#ctx0" brushRef="#br0" timeOffset="20283.14">13588 3316 896 0,'0'0'14'0,"0"0"10"15,0 0 51-15,0 0 9 16,0 0-58-16,56 60-15 16,-36-44-8-16,-1 0 7 15,1-6-10-15,-4-5-86 16,-3-5-215-16</inkml:trace>
  <inkml:trace contextRef="#ctx0" brushRef="#br0" timeOffset="21142.84">13821 2958 466 0,'0'0'99'0,"0"0"-20"16,0 0-16-16,0 0-12 16,0 0-15-16,87 6-7 0,-69 15-11 15,-4 3-13 1,-5 5 8-16,-8 0-15 0,-1 0-6 16,0-7-11-16,0-4-14 15,-5-4 9 1,1-8 15-16,1-6 11 0,3 0 9 15,0-9 21-15,0-13-24 16,0-7-15-16,11-4-2 16,-1-5 9-16,1 2-19 15,-2 0 12-15,-3 6 9 16,1 5-5-16,-3 5 20 16,-1 8 23-16,-2 2 28 15,-1 5 8-15,0 4-7 16,0 1-19-16,0 0-17 15,0 0-19-15,0 0 3 16,0 0-21-16,0 6-2 16,0 11-5-16,0 5 10 15,5 4 23-15,1 3-6 16,4 3-3-16,6-2-3 16,2-3-9-16,7-5 4 15,4-3-2-15,1-6-6 16,5-7 19-16,4-3-16 15,-3-3 5-15,0 0 1 16,-3-3-6-16,-5-7-23 16,-7 0-99-16,-9 0-95 15,-9 1-211-15</inkml:trace>
  <inkml:trace contextRef="#ctx0" brushRef="#br0" timeOffset="25121.21">14596 3028 546 0,'0'0'82'0,"0"0"3"0,3 0-24 16,-2 0 3-16,3 6-56 16,0 6-13-16,2 5 24 15,2 4 14-15,0 0-5 16,2 4-16-16,2-1-9 15,-2-1 8-15,0-1-14 16,-7-4-27-16,-3-1-230 16</inkml:trace>
  <inkml:trace contextRef="#ctx0" brushRef="#br0" timeOffset="31405.78">8497 9298 219 0,'0'17'50'0,"-2"4"-65"15,0 1 112-15,1 5-63 16,1 2-18-16,0 2 12 15,0 1-11-15,0 2 15 16,1 2-5-16,4 2-13 16,-1 1-4-16,-3 1-10 15,0 3-6-15,1 1 16 16,0 1-15-16,-2 0 3 16,1 2 6-16,-1-3-6 15,0 2 9-15,2-5-9 16,-2 2 0-16,0-4 7 15,0 0-7-15,0-3 6 16,0 1 2-16,0 1 13 16,0-2 19-16,0 0-22 15,0-2-3-15,0 7 1 16,0-2-12-16,0 4 8 16,0 1-11-16,0 1 1 15,0 1 5-15,0-1-8 16,0-2 6-16,0-2-3 15,0-5-11-15,0 2 22 16,0-3-15-16,0-1 3 16,0 0 3-16,0-1-6 15,0-1 6-15,0 3-13 16,0-3 5-16,0 3 9 16,0-4-11-16,0 3 3 15,0 0 4-15,0-2-9 16,0 2 20-16,0-2-14 0,0-2 2 15,0-1 6-15,0-2-8 16,-2-1 9-16,1-1-8 16,-1 0-4-16,2 1 7 15,0 1-12-15,0-1 2 16,0 3-5-16,-2 0-6 16,2 0 19-16,0-2-8 15,0 0 8-15,0-1 4 16,0-1-17-16,0-1-6 15,0-1-8-15,2-1-3 16,1-4 14-16,0 0-6 16,-1-1 10-16,1 0 5 15,0-2 4-15,-1 2 14 16,1-1-13-16,-1 2 10 16,-2 3 6-16,0 2 4 15,0 1 10-15,0 4-17 16,0 4-8-16,0 0 9 15,-2 0-12-15,-1 1 2 16,-1-1 2-16,3-3-8 16,-2 2 15-16,3-3-10 15,0 2 4-15,0-1 10 16,0-1 7-16,0 2 7 16,0 1-11-16,0-3-4 15,0 0 11-15,0 1-19 16,0 2 4-16,0-1 1 15,0-1-14-15,0 0 16 16,4 2-16-16,0 0 3 16,-1-1 7-16,2-1-9 0,-3 2 10 15,0-2-3 1,1 3-9-16,-3-1 18 0,0-4-14 16,0 4 3-16,0-2 2 15,0 0-5-15,0 0 16 16,1 3-17-16,1-3 4 15,-1 2 10-15,1 2-7 16,-1 0 7-16,-1 1-1 16,0 2-13-16,3-2 18 15,-2 1-19-15,1 2 9 16,1 0-2-16,-3-1-3 16,3 3 16-16,-2 0-8 15,1 1 1-15,-1-2 3 16,3 2-12-16,0-1 8 15,-1 1-4-15,3-1-9 16,-1 1 19-16,1 0-19 16,-1 1 7-16,-2-4 6 15,1 1-3-15,-1-1 12 16,0-3-14-16,2-1-1 16,-4-4 8-16,1-4-10 15,0-1 0-15,0-4 2 16,-2-1-11-16,1 0 25 15,-1 0-23-15,0 4 9 16,0 3 0-16,0 3-3 16,0 3 18-16,0 2-11 15,0 1-9-15,0-1 12 16,2 2-14-16,1 0 8 16,2 3-2-16,-1 0-9 15,1 2 33-15,-1 0-8 0,1 1 6 16,-2-2 9-16,-2-5-13 15,3-6-2-15,-3-8-15 16,1-9-6-16,-2-3 4 16,0-6-71-16,0-3-49 15,0 0-27-15,0 0-134 16</inkml:trace>
  <inkml:trace contextRef="#ctx0" brushRef="#br0" timeOffset="34697.8">4026 12271 317 0,'9'0'62'15,"7"0"31"-15,-2 0-24 16,6 0-14-16,0 0-1 16,-1 0-9-16,3 0 1 0,1 0-27 15,1 0-11-15,1 0 22 16,3 1 9-16,5 6-25 15,7-2-4-15,2 2-13 16,7-2 18-16,6 2-19 16,1-3 4-1,5-1 3-15,1 2-7 0,1-1 11 16,-2 2-12-16,-4-1-1 16,-3 4 14-16,-3-2-30 15,-8 1-3-15,0 2-1 16,-3-3-11-16,-4 2 23 15,2-4-2-15,1 1-23 16,2-2-2-16,1-2-19 16,1-2 16-16,5 0-6 15,4 0 8-15,4 0 38 16,0 0 4-16,4 0 7 16,-4 0 5-16,0 0 3 15,-5-2 12-15,-1 2-16 16,-2 0-10-16,1 0 17 15,-2 0-9-15,2 0 5 16,2 0 6-16,4-1 0 16,0 1 13-16,0-1-22 15,3-1-2-15,-2 2 1 16,0 0-12-16,2 0 13 16,0 0-15-16,0 0 3 15,2 0 5-15,2-3-5 0,3 0 2 16,-1-2-1-1,1 0-5-15,0-2 15 0,0 2-17 16,-1-1 8-16,-5 0 4 16,-3 2-11-16,-3 2 15 15,-2-1-15-15,-4 0 3 16,3-1 11-16,-4 1-13 16,3 1 8-16,-3-1-3 15,3-2-7-15,-1 3 21 16,-2-3-19-16,3 0 4 15,-1-1 4-15,2-2-8 16,-4 3 11-16,1-4-10 16,-3 3-1-16,-2-2 16 15,-1 4-18-15,-2-4 10 16,-3 2 2-16,-3-3 1 16,0 3 22-16,-2-1-23 15,-1-2 13-15,2 3 11 16,-3 0-19-16,1 3 15 15,-1-3-14-15,-3 4-7 16,-3-1 19-16,-4 3-15 16,-1 0 3-16,0 0 4 15,-1 0-16-15,6-1 20 16,0-2-23-16,0 3 4 16,-1-4 5-16,-6 0-18 15,-6 0-49-15,-10-3-128 16</inkml:trace>
  <inkml:trace contextRef="#ctx0" brushRef="#br0" timeOffset="35733.1199">2218 12706 406 0,'0'0'13'0,"0"0"6"16,-5 66 22-16,17-47-34 16,6-9 1-16,5 0-5 15,3-8-7-15,0-2 10 16,1 0-17-16,-2-17 26 0,-2-2-3 15,-1-7 7 1,-5-3 47-16,-6-2 31 0,-6-2 36 16,-5 0-16-1,0-1-11-15,-20 5-9 0,-5 2-43 16,-12 8-26-16,-2 8-5 16,-1 7-17-16,6 4 4 15,5 4-8-15,9 14-11 16,10 3-9-16,10 2-95 15,0-1-93-15,14-2-174 16</inkml:trace>
  <inkml:trace contextRef="#ctx0" brushRef="#br0" timeOffset="35925.1199">2627 12726 900 0,'0'0'99'0,"0"0"-20"15,0 0-37-15,0 0-44 16,0 0-46-16,7-47-199 16,4 31-250-16</inkml:trace>
  <inkml:trace contextRef="#ctx0" brushRef="#br0" timeOffset="36255.08">2696 12580 847 0,'0'0'100'0,"0"0"10"0,0 0-64 16,0 0-40-16,0 0-20 15,0 0 27 1,54 20 28-16,-28-8-25 0,1 1-9 16,-4 1 5-16,-5 1-17 15,0 0 15 1,-3 3 2-16,-3 1-5 0,-1-1 23 16,-5 2-29-16,-6-1 2 15,0 2 5-15,-5-1-8 16,-13-3 9-16,-3 0-13 15,0-5-31-15,-2-5-29 16,4-7-67-16,3-2-74 16,4-23-164-16</inkml:trace>
  <inkml:trace contextRef="#ctx0" brushRef="#br0" timeOffset="36441.85">2727 12485 856 0,'0'0'123'0,"0"0"-26"15,89-55-47-15,-54 37-25 16,3 3-12-16,-5 3-14 16,-3 6-10-16,-13 6-134 15,-4 0-361-15</inkml:trace>
  <inkml:trace contextRef="#ctx0" brushRef="#br0" timeOffset="38587.04">2839 5302 729 0,'0'0'129'0,"-7"-4"-62"16,7 8-53-16,0 19-11 15,0 8 24-15,14 10 20 16,1 7-7-16,2 3-16 15,0 0 8-15,-1 0-22 16,2-8-7-16,-6-2 6 16,-1-7-14-16,-1-9 12 15,-6-8-7-15,-1-5-8 16,-3-6 19-16,0-6-10 16,0 0 32-16,0 0 42 15,0-15 0-15,0-7-13 16,-3-4-56-16,2-4-8 15,1 3 6-15,0 3-11 16,0 9 10-16,7 5-8 16,9 10-13-16,4 0 14 15,3 16-9-15,5 7 10 16,1 5 3-16,1 2-6 16,0 2 17-16,1-1-33 15,-1 1-102-15,-4-8-25 16,-3-7-101-16,-4-6-412 15</inkml:trace>
  <inkml:trace contextRef="#ctx0" brushRef="#br0" timeOffset="39639.54">3349 6009 659 0,'0'0'45'0,"0"0"-31"15,0 0 53-15,-5 61-24 16,5-40-11-16,3-1-25 16,9-4 0-16,1-4 15 15,-2-4-16-15,1-7 9 16,1-1-9-16,-1 0 25 15,-2-15 14-15,0-5-26 16,-4-6-11-16,-2-6 1 0,-4 1-8 16,0-1-2-1,-7 3-1-15,-6 3 4 0,0 9 14 16,0 4-6-16,0 8 21 16,4 5-16-1,1 3-13-15,3 14 7 16,5 3-12-16,0 5 1 0,3-3 0 15,17-4-6-15,11-8 8 16,10-6-18-16,6-4-91 16,4-14-7-16,2-18-185 15</inkml:trace>
  <inkml:trace contextRef="#ctx0" brushRef="#br0" timeOffset="39923.01">3493 5061 873 0,'0'0'-9'16,"0"0"61"-16,-10 111 9 15,10-48 13-15,5 4-26 16,11 4-10-16,8-3-5 16,6-1-30-16,5-4-3 15,4-11 2-15,4-5-23 16,0-13-36-16,-3-7-105 16,-10-13-183-16</inkml:trace>
  <inkml:trace contextRef="#ctx0" brushRef="#br0" timeOffset="40344.6">3711 5441 825 0,'0'0'137'0,"0"0"-31"16,0 0-49-16,0 0-48 15,0 0-28-15,0 0 11 16,74 16 7-16,-44 11 7 15,-4 3-15-15,-7 6 7 16,-9-2 5-16,-5-4-19 16,-5-7 14-16,0-7-12 15,0-5 8-15,0-11 13 16,0 0-1-16,0-11 16 16,0-13-38-16,0-3 12 15,0-9-12-15,0-2-5 16,0 4-3-16,0 4 24 15,0 7-4-15,0 7 19 16,0 7 13-16,0 6 9 16,0 3-8-16,0 3-35 15,0 14-11-15,7 3 7 16,7 6 14-16,5 1 9 16,7-3-17-16,-1-4 1 15,5-8-5-15,4-8-3 16,-2-4-82-16,0-1-171 15,-6-22-254-15</inkml:trace>
  <inkml:trace contextRef="#ctx0" brushRef="#br0" timeOffset="40620.41">3944 5014 931 0,'0'0'60'0,"0"0"-66"16,0 0 8-16,0 0 20 16,95 83-2-16,-55-41 2 15,1 6-14-15,-2 7 15 16,-5 8 5-16,-9 7 2 16,-9 4 7-16,-10 1 17 15,-6 0-20-15,-3-6-24 16,-13-9-12-16,0-11 15 15,3-15-35-15,5-15-81 16,5-16-97-16,3-4-210 16</inkml:trace>
  <inkml:trace contextRef="#ctx0" brushRef="#br0" timeOffset="42202.96">4442 4882 610 0,'0'0'138'15,"0"0"-6"-15,0 0-32 16,-20-7-10-16,17 7-45 16,0 0-20-16,3 0 6 15,0-2-24-15,0 2 0 16,0 0-4-16,0 0-15 15,15 0 13-15,7 6 1 16,7 1-1-16,6-2 10 16,1 0-9-16,3-1 3 15,-3 0-4-15,-6 0-6 16,-2-1 14-16,-5-3-14 16,-3 3 8-16,-3-1 1 15,-2-2-9-15,-5 2 12 16,-2 1-12-16,0-1-1 15,-4 2 14-15,-1-4-15 16,1 3 8-16,-2-3-2 16,-2 2-7-16,3 1 18 15,-3-2-17-15,0 5 6 16,0-3 11-16,0 2 4 16,0 4 12-16,0-2-4 15,-7 4-4-15,-10 1 22 16,-3 4-9-16,-8 4-2 15,-3 1-4-15,-5-1 2 16,3 3 14-16,-2 0-28 16,6 1-2-16,2-3-1 0,7-1-14 15,4-1 10-15,5-4-13 16,3-3-1-16,4-3-20 16,4-1-76-16,0-6-66 15,6-2-111-15,9 0-138 16</inkml:trace>
  <inkml:trace contextRef="#ctx0" brushRef="#br0" timeOffset="42900.71">4592 5452 433 0,'0'0'109'0,"0"0"-18"16,0 0-2-16,0 0-11 15,0 0-16-15,0 0-20 16,0 0 11-16,9-7-29 15,8 1-17-15,5-5 8 16,6-1-14-16,9-3 3 16,4-1 6-16,2-3-3 15,2-3 16-15,-2-2-18 16,-4 3 28-16,-5 0 7 16,-9 4-20-16,-4 1 16 15,-9 6-1-15,-4 4-3 16,-6 4 15-16,-2-1-18 15,0 3 0-15,0 0-16 16,0 0-14-16,0 0 11 16,0 0-22-16,0 4-48 15,-2 3-95-15,-5-7-165 16</inkml:trace>
  <inkml:trace contextRef="#ctx0" brushRef="#br0" timeOffset="45203.15">5356 4635 824 0,'0'0'19'16,"0"0"-3"-16,0 0 20 15,0 0 3-15,-42 32-22 16,42-10-6-16,0 4-9 16,0 2 2-16,0 2 0 15,11-3-7-15,3-3 14 16,1-5-13-16,1-2 1 15,3-10 6-15,1-1-8 16,-1-4 11-16,0-2-5 16,2 0 6-16,0-14 16 15,2-1-21-15,0-3 2 16,-3-1-2-16,0-5-8 16,-4 0 17-16,-6 3-13 15,-2-2 8-15,-7 2 13 16,-1 0 23-16,0 3 14 15,-22 1-4-15,-4 5-31 16,-6 2 0-16,-2 5-29 16,-3 5 5-16,5 0 1 15,4 0-8-15,8 3 15 16,7 8-18-16,3-2-12 16,7 5-27-16,3-2-38 15,0-3-44-15,1-2-100 16,11-2-185-16</inkml:trace>
  <inkml:trace contextRef="#ctx0" brushRef="#br0" timeOffset="45426.57">5806 4753 851 0,'0'0'67'0,"0"0"-20"15,0 0-35-15,0 0-22 16,0 0-90-16,0-26-162 16,6 13-202-16</inkml:trace>
  <inkml:trace contextRef="#ctx0" brushRef="#br0" timeOffset="45984.42">5932 4425 610 0,'0'0'70'16,"0"0"-2"-16,0 0 11 0,0 0-7 15,0 0-19 1,0 0-33-16,-9 58-12 0,19-49 12 16,4-1-8-16,3-1 5 15,-1-2 4-15,4-1 5 16,0 1 14-16,-1-1-20 15,0 2 3-15,-1-1 4 16,0 2-8-16,-3 2 3 16,2-3-13-16,-2 3-8 15,-2 0 16-15,2 2-21 16,-4 1 8-16,1-3 1 16,-2 1-5-16,-1 2 16 15,-6 0-7-15,2 0 4 16,-3-3 15-16,-2 2-13 15,0-1 3-15,0-1-8 16,0 0-14-16,-4-1 23 16,-8-1-15-16,-2 1 4 15,-2-1 2-15,-5-2-7 16,1-1 9-16,-3-3-14 16,1-1-4-16,1 0-6 15,2 0-35-15,0 0-26 16,3 0-18-16,2-5-54 15,5-7-15-15,2-6-134 16,3-3-173-16</inkml:trace>
  <inkml:trace contextRef="#ctx0" brushRef="#br0" timeOffset="46292.28">5988 4427 842 0,'0'0'156'0,"0"0"-51"0,0 0-16 16,0 0-55-16,0 0-18 15,16-52-2-15,6 36-14 16,2-4 16-16,5-1-2 15,-1 2 0-15,-1 4 8 16,-1-2-24-16,0 5 5 16,-7 0 1-16,-2 4-11 15,-4 6 19-15,-8 0-93 16,-5 2-136-16,0 0-258 16</inkml:trace>
  <inkml:trace contextRef="#ctx0" brushRef="#br0" timeOffset="47535.2898">7588 3864 559 0,'0'0'107'0,"0"0"4"16,0 0-11-16,0 0-40 15,-8-8-45-15,8 10-9 16,0 13-17-16,2 4 23 16,11 6 20-16,2 6 0 15,2-3 5-15,-1 2-23 16,1-1 3-16,-5-2-1 15,1-6-16-15,-4-4 9 16,-3-4-10-16,-1-5-3 16,-2-4 15-16,-1-3-14 15,-2-1 8-15,0 0 9 16,0-5 30-16,0-11 4 16,-11-4-41-16,-3-6-2 0,-3-6 4 15,-2-4-7 1,0-6 10-16,3 2-4 15,-1 2-14-15,0 4 19 0,7 4-18 16,-2 7 26 0,6 6 4-16,0 4-6 0,-1 5 16 15,4 1-23-15,0 4 1 16,2 2 1-16,-1 1-15 16,2 0 4-16,0 0-15 15,0 7-16-15,5 10 33 16,8-1-10-16,7 4 5 15,4-1 5-15,1 1-8 16,4-5 14-16,4-4-19 16,-2-5-19-16,4-5-76 15,-4-1-66-15,-4 0-79 16,-5-7-114-16</inkml:trace>
  <inkml:trace contextRef="#ctx0" brushRef="#br0" timeOffset="48142.28">7901 3638 704 0,'0'0'157'16,"0"0"-27"-16,0 0-44 16,0 0-36-16,0 0-49 15,-12 5-5-15,9 13 4 16,-2 5-3-16,1 3 18 15,-2-1-14-15,3 0 13 16,-1-1 4-16,-2-6-7 16,3-3 25-16,-1-2-19 15,1-6-1-15,2-2 5 0,-2-4-15 16,0-1 18 0,3 0 6-16,-2-5-6 0,1-8 11 15,-1-5-36-15,2-4 4 16,0-4-2-16,0 1-8 15,0-1 18-15,0 2-17 16,0-1 2-16,5 1 8 16,-1 5-7-16,2 0 8 15,-2 2-6-15,-1 3-7 16,3 1 20-16,-2 3-17 16,-1 1 7-16,0 4 2 15,1 1-9-15,-1 0 14 16,-3 3-14-16,2-2 0 15,-1 3 12-15,-1 0-15 16,3 0 7-16,1 0-4 16,6 0-11-16,-1 4 28 15,4 9-12-15,5 2 5 16,2 6 5-16,0 6-7 16,3 6 12-16,0 4-2 15,4 5-7-15,-1 0 13 16,-1 0-13-16,2-1 5 15,1-5-2-15,4-1-15 16,1-5 17-16,4-6-17 16,-6-8-45-16,-12-6-192 15,-11-5-569-15</inkml:trace>
  <inkml:trace contextRef="#ctx0" brushRef="#br0" timeOffset="51139.1599">3655 7099 684 0,'0'0'14'0,"0"0"61"16,0 0 5-16,0 0 11 16,-26-25-25-16,23 25-25 15,3 0-1-15,0 0-13 16,0 3-31-16,4 16 4 16,11 9-6-16,4 5 8 15,7 10 6-15,-2 2-7 16,2 0 8-16,0-2-10 15,-3-2-3-15,0-8 15 16,-4-3-17-16,-5-6 7 16,2-4 1-16,-8-6-8 15,-3-2 19-15,-4-4-16 16,1-6 4-16,-2 0 7 16,0-2-6-16,0 0 16 15,-7 0 41-15,-3-12-50 16,-6-3 6-16,3-4-14 15,-1-8 6-15,2-2-5 16,5 1-8-16,1 0 19 16,3 2-14-16,3 5 2 15,0 3 10-15,0 7-12 0,5 4 10 16,10 4-15 0,7 3-5-16,1 0 19 15,5 7-14-15,2 10 7 0,-1 8 0 16,-2 2-6-1,-4 4 15-15,-3 0-14 0,-2-3-26 16,-5-1-62-16,-2-3-88 16,0-3-105-16,-3-2-320 15</inkml:trace>
  <inkml:trace contextRef="#ctx0" brushRef="#br0" timeOffset="51630.1">4141 7524 699 0,'0'0'18'16,"0"0"-18"-16,0 0 29 15,0 0 36-15,0 0-38 16,37 34 3-16,-26-18 3 15,1-3-16-15,-2-1 4 16,0-3-19-16,0-3 1 16,-4-3 5-16,3-3-1 15,-1 0 25-15,-1-3 14 16,1-12-10-16,-3-6-11 16,0-3-26-16,-4-5 7 15,-1-1-5-15,0-1-4 16,-6-1 16-16,-8 4-16 15,-5 2 2-15,2 5 6 0,0 6-8 16,-1 8 10-16,4 5-9 16,2 2-4-16,-1 0 15 15,4 5-12-15,4 8 3 16,5 3-3-16,0 3-4 16,0 1 17-16,5 0-8 15,12-4 3-15,6-4 2 16,1-5-8-16,5-4 6 15,0-3-4-15,1 0-6 16,-3-15-16-16,-4-5-133 16,-5 1-210-16</inkml:trace>
  <inkml:trace contextRef="#ctx0" brushRef="#br0" timeOffset="52143.1599">4257 6762 385 0,'0'0'86'0,"0"0"-45"15,0 0 7-15,0 0-9 0,-2-20 8 16,1 18-11-16,1 1-6 15,-4 1 31-15,1 0-1 16,2 0-2-16,1 3-16 16,-2 12-30-16,2 6 33 15,0 6 7-15,0 6-18 16,0 6-7-16,2 1-11 16,7 3 2-16,5 0-7 15,6-4-9-15,-2-3 10 16,9-4-15-16,2-10 4 15,2-5 2-15,0-5-6 16,0-5 7-16,-3-5-70 16,-4-2-98-16,-4 0-112 15,-6 0-209-15</inkml:trace>
  <inkml:trace contextRef="#ctx0" brushRef="#br0" timeOffset="52627.2288">4438 6952 695 0,'0'0'83'16,"0"0"-68"-16,0 0-10 15,0 0 34-15,0 0-27 0,75 2-4 16,-52 11 13-1,-2-1 4-15,-5 4-4 0,-1 0-11 16,-7-3-9-16,-3 2 11 16,-5-4-14-16,0-4 1 15,0-1 0-15,0-3-23 16,0-3 22-16,0 0-5 16,0-12-1-16,-3-3 2 15,0-9-27-15,1-1 15 16,1-4 8-16,-2-1-12 15,3 0 11-15,0 7 5 16,-1 6 4-16,-1 2 22 16,2 9 8-16,0 4 41 15,0 2-25-15,0 2-46 16,0 11 6-16,3 4 11 16,9 5 29-16,1-1-18 15,4 2-18-15,0-5 7 16,1-2-14-16,0-4-3 15,0-7 9-15,1-2-26 16,-2-3-91-16,-6 0-85 16,-2-8-194-16</inkml:trace>
  <inkml:trace contextRef="#ctx0" brushRef="#br0" timeOffset="52913.63">4601 6682 680 0,'0'0'87'0,"0"0"-26"16,0 0-52-16,0 0 28 0,0 0 26 16,99 41-37-16,-65-19 15 15,1 4 2-15,-4 5-14 16,-6-1 19-16,-5 5-21 15,-6-1 8-15,-2 3 7 16,-5-3-23-16,-3 2-3 16,1-6-15-16,-2-6-10 15,-3-7-74-15,0-10-211 16,0-7-430-16</inkml:trace>
  <inkml:trace contextRef="#ctx0" brushRef="#br0" timeOffset="53617.14">5154 6451 337 0,'0'0'101'15,"0"0"10"-15,0 0 0 16,0 0-25-16,0 0-25 16,0-21-35-16,0 21-8 15,0 9-4-15,0 6 8 16,0 9 34-16,-4 1-26 15,-1 1-16-15,-1-1 14 16,2 1-15-16,-3 1 4 16,3-1-3-16,-1-4-5 15,-1 2 19-15,2-1-12 16,-1-7-6-16,1-1 4 16,3-6-9-16,1-4 13 15,0-1 0-15,0-1-13 16,0-3 10-16,0 0-22 15,13 0 13-15,0 0 19 16,4 0-1-16,6-12-2 16,1-1-14-16,3-5 3 15,2 1 3-15,0-3-17 16,-2 1 5-16,-1 3 0 16,-6 4-10-16,-2 2 20 15,-4 2-17-15,-4 3 5 16,-3 2 2-16,-2 3-11 15,0 0-39-15,-2 0-68 16,-3 0-80-16,0 0-93 16</inkml:trace>
  <inkml:trace contextRef="#ctx0" brushRef="#br0" timeOffset="54837.58">5897 6229 436 0,'0'0'44'0,"0"0"31"16,-24 83 10-16,24-53-28 15,0-2-12-15,0 1-10 16,0-8 6-16,10-2 9 16,4-4-24-16,-1-6-2 15,6-6-21-15,-1-3 10 16,3 0 22-16,1-12 0 16,-2-7-4-16,0-5-25 15,-3-5-1-15,-3-4 13 16,-7 1 0-16,-7 1 10 15,0 1 4-15,-7 3 9 16,-16 8 1-16,-5 7-37 16,-7 6-1-16,2 6 6 15,3 0 9-15,4 3-10 16,5 12-14-16,7 0-2 16,8-2-2-16,6 1-52 15,0-3-42-15,14-3-63 16,7-2-89-16,5-6-184 15</inkml:trace>
  <inkml:trace contextRef="#ctx0" brushRef="#br0" timeOffset="55030.34">6157 6289 860 0,'0'0'101'0,"0"0"17"15,0 0-33-15,0 0-31 16,0 0-39-16,0 0-4 16,0 0-21-16,2-9-59 15,3-1-157-15,0-4-229 16</inkml:trace>
  <inkml:trace contextRef="#ctx0" brushRef="#br0" timeOffset="55458.68">6320 5998 868 0,'0'0'94'15,"0"0"-49"-15,0 0-3 16,0 0-29-16,0 0 3 15,0 0 14-15,-20 66-14 16,20-51 9-16,12-2-16 16,1-2-3-16,6-3 15 15,2-2 4-15,4-3 1 16,-1 0-7-16,2-3-18 16,-1 1 18-16,1-1-19 0,-5 3 5 15,0-1 18 1,-4 4-7-16,-3 1 18 15,-3 1-19-15,-6-1-7 16,-3 7 13-16,-2 1-17 0,0-1 7 16,-3 3-2-16,-12-2-13 15,-5 2 18-15,-1-2-19 16,-3-2-26-16,-2-5-19 16,2-4-36-16,0-4 3 15,2-4-83-15,7-17-139 16,-2-6-183-16</inkml:trace>
  <inkml:trace contextRef="#ctx0" brushRef="#br0" timeOffset="55636.2">6342 5997 789 0,'0'0'143'0,"0"0"3"15,0 0-68-15,0 0-10 16,0 0-11-16,53-65-18 15,-25 50-10-15,2-3-29 16,1 0-3-16,-3-1-15 16,-6-3-179-16,-6-4-415 15</inkml:trace>
  <inkml:trace contextRef="#ctx0" brushRef="#br0" timeOffset="56573.63">7864 5366 719 0,'0'0'40'16,"0"0"-7"-16,0 0 52 15,0 0-12-15,34 83 1 16,-17-53-33-16,1 2-7 16,0-4-7-16,0-1-24 15,-3-4 6-15,1-2-12 16,-8-6-7-16,1-3-35 16,-6-7-99-16,-3-5-58 15,0 0-50-15,0-5-27 16</inkml:trace>
  <inkml:trace contextRef="#ctx0" brushRef="#br0" timeOffset="57123.86">7867 5320 683 0,'0'0'112'16,"0"0"0"-16,0 0-19 15,0 0-22-15,-35-78-24 16,35 63-28-16,18-1-3 15,3 1-10-15,6-2-9 16,2 10 16-16,-1 2-18 16,-3 5 6-16,-2 3 3 15,-6 18-12-15,-8 8 20 16,-7 5-18-16,-2 7 2 16,-4-2-15-16,-12-3-5 15,-1-5 8-15,0-7 15 16,2-8-7-16,4-5 23 15,6-8-16-15,5-3 15 16,0 0 1-16,0-10 1 16,16-7 2-16,3-2-26 15,7-1 3-15,3 4 17 16,0-1-21-16,1 7 12 16,-3 5-2-16,2 2-9 15,-3 3 21-15,2 0-18 16,0 4 3-16,1 10 8 15,0-2-4-15,1 8 41 16,-3-1-35-16,-6 2-6 16,-5 3 18-16,-6 3-15 15,-8 3 9-15,-2 0 5 16,-4 2-7-16,-16-1 19 16,-1-4-17-16,-10-2-1 15,0-2 4-15,-4-8-4 16,1-3 7-16,0-9-17 15,-1-3-8-15,2 0 9 0,2-12-101 16,-5-19-65-16,-8-13-277 16</inkml:trace>
  <inkml:trace contextRef="#ctx0" brushRef="#br0" timeOffset="97151.81">2677 12075 173 0,'0'0'-86'0,"0"0"12"0</inkml:trace>
  <inkml:trace contextRef="#ctx0" brushRef="#br1" timeOffset="108965.13">4570 15433 309 0,'2'-3'30'16,"-2"2"-3"-16,1-2 22 15,-1 1-4-15,2-1 0 16,-2 2-7-16,1-1-17 15,1 2 2-15,-2-1 6 16,4 1-15-16,-4 0-1 16,4 0 2-16,-2 0-7 15,-1-1 6-15,2 0-9 16,0-2 12-16,0 3 6 16,0-3-10-16,1 0-1 15,-1 1-8-15,1-2-6 0,2 2 11 16,-3-2-10-16,4 1 6 15,-4-1 1-15,1 1-6 16,1 1 5-16,-2 0-7 16,1 0 1-1,0 0 6-15,-1 1-9 0,0-1 5 16,3-1-1-16,-3 2-4 16,4-2 11-16,-2-1-9 15,0 0 2-15,1 0 3 16,-3 0-5-16,3 0 7 15,-4 0-4-15,3 2 8 16,2-4 4-16,-3 5-10 16,3-2 2-16,1 0-7 15,2 1 1-15,-3 0 8 16,0 1-10-16,1-1 1 16,-2 1 4-16,-1 0-4 15,0-1 5-15,0 1-5 16,0-1-2-16,0 1 11 15,2 0-11-15,-1-1 4 16,1 0 1-16,1-2-3 16,2-1 8-16,-3 1-10 15,2-2 3-15,2 1 4 16,-2 1-4-16,2-3 1 16,-1 3-1-16,-1 1-6 15,0-3 14-15,-3 3-13 16,4-1 3-16,-5 2 1 15,0-1-2-15,1 0 6 16,-2-1-6-16,3 0 0 0,2-2 7 16,1-2-14-1,3-3 3-15,4-4 0 16,4-2 4-16,6-4 12 0,3-1-12 16,3 2 7-1,1-2 3-15,2 0-4 0,0 1 6 16,0 3-7-16,0 0-2 15,-6 0 10-15,0 1-8 16,-2 3 6-16,-3-2-1 16,-5 2-8-16,1 0 12 15,-2 0-11-15,-1 3 2 16,-6 4 8-16,1 0-8 16,-5 1 2-16,1 1-4 15,-5 3-3-15,0 0 11 16,-1-1-9-16,0-1 4 15,3 0 0-15,-2 0-4 16,3-2 7-16,6-2-10 16,2-2 3-16,5-2 6 15,6-3-5-15,4-1 5 16,3-2-4-16,5-1-5 16,1 0 13-16,3-2-8 15,1 1 0-15,3-2 4 16,2 0-5-16,1 0 7 15,-3 0-7-15,2 1-3 16,-2 0 12-16,-1 3-4 16,1-2-2-16,-3 3 3 15,1 1-6-15,-1 0 15 16,2 2-14-16,-2-1-3 16,-1-1 5-16,1-2-4 15,1 0 5-15,-1-2-4 16,3-1-3-16,-1 0 13 0,1 0-13 15,-1 0 4-15,1 0 4 16,0 0-6-16,2 1 8 16,2-1-5-16,-2-1 0 15,1-2 7-15,1 0-9 16,0-3 5-16,3-1-2 16,1-1-6-16,-1 1 13 15,5-1-12-15,-1 1 2 16,3-1 7-16,1 1-9 15,1-1 10-15,1 1-11 16,2-3 0-16,3 0 13 16,1-2-14-16,2-2 8 15,1-2-5-15,3 1-3 16,2-3 15-16,1 1-11 16,1 0 3-16,1-1 3 15,-1 4-6-15,-1-1 5 16,-3 2-5-16,-1 3-4 15,-4-1 14-15,-2 1-12 16,2 0 2-16,0-1 5 16,0 1-7-16,-1 0 10 15,0-2-11-15,1 3 2 16,-8 0 8-16,1 3-10 16,-2-1 5-16,-3 1 0 15,-2 0-8-15,1-2 17 16,-1 0-15-16,0-2 4 15,-1 2 4-15,3-3-5 16,-2 1 7-16,0 2-9 16,-1 0 0-16,-1 3 13 0,-3 1-16 15,0 1 9-15,-5 1-1 16,3 0-6-16,-2-1 14 16,-1 2-13-16,-1-3 3 15,4 1 5 1,-6-2-8-16,6-1 9 0,-4 3-7 15,2-2-4-15,-3 1 17 16,2-1-18-16,1 1 7 16,1-1 5-16,1 1-11 15,1-2 14-15,1 0-11 16,3-1-1-16,-1-3 9 16,1 2-8-16,2-5 3 15,-1 2-2-15,3-3-4 16,0 0 15-16,2 1-14 15,1-2 4-15,-1 2 4 16,0 2-6-16,-1-1 6 16,0 0-4-16,-7 1-3 15,3 0 14-15,-3-3-18 16,-1-1 11-16,-3 1-1 16,3-1-8-16,-2 1 16 15,0-1-14-15,0 4 2 16,-3 1 7-16,2-2-8 15,0 1 8-15,1 1-8 16,-2 1-3-16,4-2 16 16,1 3-14-16,0-1 3 15,-1 1 5-15,0-1-9 16,0 1 13-16,-3 1-13 16,1 1 0-16,-4-3 9 0,1 4-5 15,-4 0 1 1,1-2 0-16,-3 0-7 0,1-2 17 15,0 1-16-15,0-2 5 16,4-1 5-16,0-1-10 16,5 2 12-16,-2-1-15 15,5-1 1-15,2 0 12 16,1-1-10-16,2-2 9 16,0 0-3-16,5 0-7 15,-2-2 18-15,0 2-15 16,-1 1 2-16,-1 1 6 15,3 0-8-15,-3-2 8 16,1 3-7-16,0-4-8 16,4-1 16-16,-2-2-10 15,0-1 2-15,2 0 5 16,1-1-9-16,3-1 15 16,-2 2-11-16,3 1 1 15,-1-1 6-15,0 1-8 16,-3 1 8-16,0 1-5 15,-3-1-5-15,2 0 15 16,-5 5-13-16,0-4 5 16,2 4 1-16,-2-2-6 15,3 1 12-15,1 0-13 16,2-3 2-16,3 1 8 16,0-2-7-16,2-1 4 15,3 1 2-15,-2-1-8 16,-4 1 20-16,4-2-18 15,-1 3 1-15,2 1 6 0,0-1-9 16,-1 1 9 0,5-1-8-16,-2 1-3 0,0-1 14 15,1-2-11-15,-1 0 5 16,1-1 0-16,1-1-8 16,2 2 16-1,0-2-14-15,5 1 3 0,2-1 6 16,-3 3-9-16,7-1 12 15,-5-3-9-15,3 3-5 16,-2 0 17-16,0 0-10 16,-1 2 3-16,0-3 1 15,2 5-9-15,0-3 14 16,0-3-15-16,-1 2 3 16,2-3 6-16,-5 4-7 15,1-2 6-15,-1 2-4 16,0 3-6-16,4 1 18 15,-4-1-15-15,1 4 3 16,-2-3 4-16,0 0-5 16,-2 5 10-16,3-3-15 15,-2 0 2-15,5-1 14 16,3 2-16-16,2-2 9 16,1 1-1-16,1-2-9 15,-1-1 21-15,0 0-18 16,1 0 3-16,3-3 9 15,3 0-12-15,5-2 12 16,2 3-6-16,3-3 0 16,8-1 20-16,6 0-20 15,6 0-1-15,6-3 3 16,2 0-9-16,2-3 17 16,4 2-13-16,1-1 3 0,4-1 9 15,1 2-7 1,3-2 6-16,3 0-6 0,1 0-3 15,-2 1 16-15,-6 5-13 16,-4 0 2-16,-10 4 2 16,-12 3-4-16,-11 2 10 15,-16 7-12-15,-16 5 3 16,-12 8 7-16,-21 4-13 16,-12 4 4-16,-14 5-4 15,-12 0-45-15,-7 0-24 16,0 3-98-16,-20 2-355 15</inkml:trace>
  <inkml:trace contextRef="#ctx0" brushRef="#br1" timeOffset="116943.75">8590 12214 166 0,'0'0'47'0,"0"0"12"16,7 0-68-16,-5 0 77 15,-1 0-34-15,1 0-12 16,-1 0 25-16,-1 0-5 15,0 0-10-15,1 0-1 16,1 0 0-16,3 0-18 16,-2 0 6-16,2 0-6 15,2 0-2-15,-1 0-3 16,-2 0-7-16,2 0 5 16,0 0-5-16,2 0-5 15,-2 0 11-15,2 0-11 16,0 0 4-16,2 0 1 0,-1 0-3 15,3 0 7-15,1 0-7 16,-3 0-1-16,3 0 7 16,-3 0-8-16,2 0-3 15,0 0-1-15,1 0-7 16,0 0 15-16,0 0-8 16,-1 0 6-16,1 4 3 15,-1 1-4-15,0 1 5 16,1-2-9-16,1-2 3 15,1-2 8-15,1 0-8 16,-1 0 5-16,-1 0 1 16,0 0-7-16,0 0 12 15,-2 0-9-15,-3 0-1 16,3 0 6-16,-1 0-7 16,1 0 8-16,1 0-7 15,-2 0-2-15,1 0 11 16,2 0-9-16,0 0 3 15,-2 0 3-15,0 0-7 16,2 0 10-16,-4 0-8 16,1-2-1-16,1 1 6 15,-1-1-6-15,-3 1-2 16,5-2-15-16,-2 2-4 16,4-1 25-16,-2 0-10 15,1-1 7-15,3 1 4 16,1 0-4-16,3 1 5 15,2-4-5-15,0 2-1 16,1 2 11-16,-1-2-13 16,1-1 5-16,-4 2 3 15,-4 0-10-15,2 1 17 16,0 0-15-16,-4-1 5 0,-2 2 3 16,1 0-7-16,-3-2 9 15,-3 2-7-15,2-2-4 16,-4 2 11-16,0 0-8 15,1 0 0-15,-3 0 3 16,4 0-4-16,-3 0 11 16,0 0-11-16,2 0 2 15,2 0 0-15,-3 0-2 16,5 0 6-16,0 0-3 16,2-1-5-16,5-2 13 15,2 0-10-15,0 2 19 16,4-1-14-16,-2-3-3 15,1 4 5-15,1-2-6 16,-1 2 0-16,-2-2 6 16,1 1-7-16,0 0 4 15,-3-1 0-15,0 2-5 16,-1 0 14-16,-2-1-9 16,-1 1 3-16,-1-1-1 15,1 1-2-15,1-2 12 16,2 0 0-16,0 0 1 15,4-1 14-15,1 0-10 16,0 0-6-16,2 4 4 16,1-5-4-16,2 2 11 15,0-1-7-15,1 2-8 16,-3-3 0-16,1 4-5 0,-3 1 4 16,-3 0-6-16,-4 0-7 15,0 0 14 1,-1 0-11-16,0 0 4 0,2-1 1 15,0-1-4-15,2 0 7 16,-2 1-7-16,2-2-1 16,-1 3 7-16,-1-3-6 15,-1 3 4-15,3 0-3 16,-5-3-4-16,3 3 13 16,1-3-12-16,-2 0 4 15,1-2 3-15,2 3-5 16,1-3 6-16,-1 1-8 15,-2 1 1-15,-3 3 9 16,-3-2-11-16,-1 1 6 16,0 1-3-16,-6 0-13 15,-1 0 14-15,0 0-11 16,1 0 5-16,-2 0 10 16,1-2-8-16,1 0 8 15,0 2-7-15,0-1-3 16,-1 1 13-16,2-1-10 15,-2 1 4-15,1 0 2 16,-1-2-7-16,1 2 13 16,4 0-11-16,-3 0 1 15,1-1 5-15,1-2-4 16,2 3 4-16,1-4-3 16,5 0-4-16,8 0 16 15,5-1-16-15,7-2 50 16,5 2-8-16,1-1-39 15,-1 0 9-15,-6 4-13 0,-8 1 4 16,-8-1 8 0,-6 2-11-16,-5-1 3 15,-2 0 2-15,-5 1-6 0,0-2 16 16,4 2-14 0,-4-1 3-16,3-1 3 0,-1 1-6 15,1 0 8-15,2 1-9 16,-2-2-1-16,1 2 12 15,2 0-11-15,-4 0 4 16,3 0 1-16,-2 0-6 16,3 0 15-16,-2-1-14 15,2-1 3-15,1 2 4 16,0 0-6-16,0-2 8 16,2 1-8-16,5-3-2 15,7 0 14-15,5 0-14 16,3 0 40-16,3 0 0 15,-2 0-39-15,-4 0 14 16,-6 3-14-16,-7-1 1 16,-3 2 9-16,-4 0-8 15,-3 0 4-15,-3-1 0 16,1 0-6-16,1 1 15 16,-2 0-14-16,1-2 3 15,0 2 4-15,-1-1-8 16,2 1 8-16,-1 0-9 15,1 0 1-15,1-1 11 16,-2 1-13-16,0 0 8 16,4 0 0-16,-2 0-8 15,-2-1 15-15,2 1-13 16,-2-3 1-16,1 3-18 16,-2 0-27-16,0 0-16 15,0 0-112-15,-3 0-239 0</inkml:trace>
  <inkml:trace contextRef="#ctx0" brushRef="#br1" timeOffset="118464.91">11442 12028 239 0,'0'6'34'0,"0"-1"11"15,0 1 4-15,0 0-6 16,0 1-3-16,0 1-14 16,-1-1-14-16,-2 2 3 15,3-3-5-15,0 3-2 16,0 1-8-16,0 0-4 16,0-1 12-16,0 3-12 15,0 1 4-15,0 1 3 16,0-2-5-16,0 2 6 15,0-1-6-15,0 1-2 0,0-2 7 16,0-1-16 0,0 3-1-16,0-1-2 15,0-1-6-15,0 4 4 16,0 0-3-16,3 0 12 16,0 3 10-16,-1 0-5 0,1 0 21 15,1 2-17-15,-2-1-4 16,1 0 11-16,1 2-10 15,-2 1 7-15,1 2 0 16,0-3 18-16,-2 4 30 16,0 1-51-16,1-2-2 15,-2 0 6-15,0 0 0 16,0 0 9-16,0 0-8 16,0 0-3-16,0-4 27 15,0-1-13-15,0-1-12 16,0 1-2-16,0 0-5 15,2 3 10-15,-2 2-11 16,0 5 0-16,0 2 8 16,0 2-6-16,0 3 4 15,0-1-2-15,0-1-6 16,0-2 14-16,0 0-14 16,0-1 5-16,0-1 13 15,0-2 0-15,0 2-1 16,0-1-12-16,0-1-3 15,0 2 12-15,0 1-13 16,0 4 5-16,0 0 1 16,0 4-8-16,0 3 17 15,0 3-7-15,0 0 7 16,2 0 25-16,1 2-6 16,0-5 0-16,0-3-3 15,-2-4-20-15,1-5 9 16,-2-4-17-16,0-3 3 15,0-4 1-15,0-2-8 0,0-2 14 16,0 0-13-16,0-2 2 16,0 0 5-1,-3 1-8-15,0 1 5 0,0 6-9 16,0 9-16-16,-1 5 17 16,2 5 4-16,0 8 36 15,0 4-28-15,2 2-6 16,0-4 20-16,0 2 8 15,0-5 18-15,0-4 6 16,0-9-14-16,0-8-7 16,0-4-9-16,0-8-25 15,0-3 20-15,0-2-20 16,0 3 4-16,-1-2 3 16,-5 3-20-16,-2-2-6 15,1 1-23-15,-1-2-26 16,-1-3-34-16,0-4-143 15</inkml:trace>
  <inkml:trace contextRef="#ctx0" brushRef="#br1" timeOffset="120897">11446 11971 241 0,'0'0'24'15,"0"-7"33"-15,0 3 3 16,0-1-6-16,0 1-10 16,0-3 1-16,0 3 6 15,0-3-29-15,0 0-3 16,0 0 4-16,0-3-4 16,0 2 13-16,0-1-15 15,0-2-14-15,0-1 3 16,0 1-9-16,0-1 4 15,0-2 0-15,0 0-5 16,0-1 11-16,0-1-11 16,0-2-1-16,0-3-5 15,0 1-24-15,0-1 1 16,0-2-35-16,0 3 38 16,0-3 18-16,0 3 8 15,0 0 6-15,0-1 5 16,0 1-1-16,0 0 9 15,0-2-12-15,0 1 14 16,0 2 20-16,-2-5-1 16,-3 1 7-16,4-1-15 0,-4 5-20 15,5-4 2 1,-1 2-11-16,-1 2 5 16,2-2 0-16,0 1-5 15,0-2 8-15,0-1-9 16,0 2-2-16,0 0 11 15,0 0-8-15,0-2 2 0,0 2-3 16,0-1-10 0,0 0-8-16,0-1-10 0,0 2 7 15,0-2 24-15,0-1-5 16,0-1 7-16,0-1-7 16,0-3-15-16,0-3 19 15,0 0-3-15,0-2 3 16,0 0 2-16,0 0-6 15,0 0 15-15,0-2-13 16,0 0 3-16,-1 2 4 16,1 2-4-16,0-3 3 15,0 3-5-15,0 2-4 16,1 1 13-16,2 2-15 16,2 2 3-16,-2 0 3 15,-3 2-5-15,3-1 12 16,1 1-10-16,-3-1-5 15,2 2 1-15,0-3 5 16,-3 0 3-16,6 0 2 16,-3-1-7-16,-2-1 13 15,2 1-11-15,-1-2 3 16,-1 3 2-16,-1-2-3 16,0-2 7-16,0 0-7 15,0 0-2-15,0-6 10 16,0 4-10-16,0-1 3 15,0-1 1-15,-4 3-6 16,1 3 15-16,-3 0-7 16,1 2 9-16,1 2 3 0,-1 3-10 15,2 0 20 1,0 3-2-16,0-1-6 0,3 2 17 16,-2-2-16-16,2 0-8 15,0-2-9-15,0 1-3 16,0-2 8-16,0-1-10 15,0 0 4-15,0 0 3 16,0-2-5-16,0-3 5 16,0 1-3-16,0-1-5 15,0 2 13-15,0-1-12 16,0-1 6-16,0 0 0 16,0 2-5-16,0-4 10 15,0 0-12-15,0-3 10 16,0 2 5-16,0 0-11 15,0-2 7-15,0-2 8 16,0 1-20-16,0-1 16 16,0 0-15-16,0 0 2 15,0-1 2-15,0-1-1 16,0 0 6-16,0 2-5 16,0-2-4-16,-3 1 19 15,0-2-13-15,1 1 10 16,-1-3-4-16,0 0-9 15,-2 0 23-15,3 3-2 16,-1-3 2-16,-1 4-7 16,2-1 21-16,-1 0-5 15,2-3-23-15,-3-1-8 16,0 1 13-16,-2-4-16 16,1 3 4-16,1 4 2 0,-2 0-8 15,1 6 16-15,5 3-14 16,-1 5-1-16,1 2 3 15,0 6-23-15,0 2-13 16,0 0-25-16,1 7-41 16,2 2-23-16,-3 3-92 15,0 0-140-15</inkml:trace>
  <inkml:trace contextRef="#ctx0" brushRef="#br1" timeOffset="149109.79">11979 9300 481 0,'0'0'38'16,"0"0"-1"-16,0 0-2 16,0 79-10-16,0-19 39 15,0 16-32-15,0 16 7 16,0 15-26-16,6 8-26 16,-2 2 23-16,5-3-28 15,0-10 21-15,1-17-8 16,1-15 1-16,4-21-36 15,2-20-38-15,-2-14-66 16,0-17-58-16</inkml:trace>
  <inkml:trace contextRef="#ctx0" brushRef="#br1" timeOffset="149393.96">12499 9268 598 0,'0'0'21'0,"0"0"-22"16,0 0 50-16,-1 119 22 15,-24-24-8-15,-5 28-17 16,-9 22 7-16,-3 9 1 16,1 4-13-16,7-8-3 15,3-14-27-15,14-23-1 16,6-26-3-16,11-32-9 15,5-28 9-15,23-27-15 16,12-23-26-16,7-38-37 16,6-28-83-16,3-18-67 15,-1-11-81-15</inkml:trace>
  <inkml:trace contextRef="#ctx0" brushRef="#br1" timeOffset="149583.79">12848 9541 495 0,'0'0'57'16,"0"0"24"-16,9 117 7 16,-9-28-31-16,-1 19-24 15,-15 10-13-15,1 5-6 16,0-7-7-16,5-17-7 16,8-20 8-16,2-25-11 15,4-25-3-15,21-29-45 16,8-20-99-16,11-44-76 0</inkml:trace>
  <inkml:trace contextRef="#ctx0" brushRef="#br1" timeOffset="149770">13556 9561 624 0,'4'71'106'15,"-4"28"-21"-15,-1 22-12 16,-22 15 4-16,-2 11-27 15,-1 3-11-15,3 0-15 16,9-13-20-16,9-13 1 16,5-20-73-16,0-24-127 15,0-25-211-15</inkml:trace>
  <inkml:trace contextRef="#ctx0" brushRef="#br1" timeOffset="151312.29">10759 9326 691 0,'0'0'65'16,"-85"73"-38"-16,30-21-3 15,-7 12 41-15,-7 10-1 16,-14 5-15-16,-5 10-24 15,-9 5-23-15,-11 6 5 16,-10 0-8-16,-8 1-4 16,-7-2 8-16,3-5-13 15,8-4 5-15,15-13-37 16,27-19-48-16,30-19 46 16,35-25-31-16,21-16-92 0,42-39-80 15</inkml:trace>
  <inkml:trace contextRef="#ctx0" brushRef="#br1" timeOffset="151603.25">10865 9682 272 0,'0'0'43'0,"0"0"80"16,0 0 39-16,0 0-61 15,-87 80-8-15,13-24-46 16,-15 14-7-16,-18 9-18 16,-23 4 6-16,-18 7 5 15,-15 2-13-15,-17 6-12 16,-14 4-5-16,-3 2-5 16,5 2 12-16,17-9-20 15,35-17-18-15,36-24-23 16,53-32-20-16,47-24-11 15,31-39-147-15,53-29-74 16</inkml:trace>
  <inkml:trace contextRef="#ctx0" brushRef="#br1" timeOffset="151858.54">10453 10171 734 0,'-153'97'19'15,"-17"13"-11"-15,-14 10-17 16,-8 5 19-16,3-8-6 16,24-13-5-16,34-20 9 15,38-30-12-15,49-31 10 16,44-23-10-16,38-27-75 15,38-25-37-15,24-9-182 16</inkml:trace>
  <inkml:trace contextRef="#ctx0" brushRef="#br1" timeOffset="152101.62">10572 10309 804 0,'-95'84'18'0,"-8"12"9"15,-11 9-9-15,-8 5 25 16,-9 10-24-16,-11 11-18 16,-9 11 5-16,-4 7-18 15,2-2-53-15,7-2-56 16,11-12-57-16,18-22 13 15,27-28 109-15,32-30-59 16</inkml:trace>
  <inkml:trace contextRef="#ctx0" brushRef="#br1" timeOffset="152501.3499">10424 10644 866 0,'-114'117'4'16,"-10"24"1"-16,-21 25-37 15,-25 20-4-15,-28 20 17 16,-21 18 16-16,-25 15 13 16,-16 7-11-16,-2-1 9 15,4-5 15-15,8-10-22 16,13-13 15-16,15-9-14 16,14-13-8-16,9-18 5 15,19-16-14-15,18-22 0 16,29-27 1-16,36-36-13 15,38-36 12-15,40-40 5 16,23-24-46-16,48-48-23 16,18-32-197-16</inkml:trace>
  <inkml:trace contextRef="#ctx0" brushRef="#br1" timeOffset="152856.97">9361 11323 712 0,'-75'80'24'15,"-4"17"14"-15,-8 20-12 16,-11 29 11-16,-22 28 4 15,-27 32-15-15,-26 29-12 16,-32 26-10-16,-27 27-3 16,-23 10-1-16,-12 4-15 15,-5-7 2-15,7-20 2 16,16-20 2-16,23-30 12 16,25-33-3-16,38-38 5 15,37-37-6-15,37-42-6 16,34-46-42-16,34-35-59 15,21-57-139-15,21-41-25 16</inkml:trace>
  <inkml:trace contextRef="#ctx0" brushRef="#br1" timeOffset="154183.97">4419 14746 415 0,'0'0'2'15,"46"80"-9"-15,-10-55 8 16,9-17-33-16,10-8-33 16,4-23 22-16,4-23-65 15</inkml:trace>
  <inkml:trace contextRef="#ctx0" brushRef="#br1" timeOffset="154374.4499">5303 14182 575 0,'-12'81'46'0,"-16"18"6"16,-2 21-34-16,-5 5-8 15,1 2 35-15,5-7-2 16,9-9-18-16,15-17-18 15,5-19-12-15,29-25 7 0,16-26-69 16,11-24-137-16,11-33-84 16</inkml:trace>
  <inkml:trace contextRef="#ctx0" brushRef="#br1" timeOffset="154727.17">6310 14374 491 0,'0'73'8'0,"-22"10"-4"16,-8 3 27-16,-3-5 66 16,5-12-12-16,8-13-10 15,13-20-23-15,7-22-44 16,18-14-52-16,22-31 34 16,14-30-91-16,13-16-49 15,9-17-34-15,13-6-45 16,2-1 199-16,0 9 91 15,-3 14-76-15,-10 23 28 16,-15 27 63-16,-16 28 21 16,-17 36-1-16,-20 45 23 15,-10 29 32-15,-10 26-22 16,-19 14-74-16,-7 3-26 16,4-12-6-16,8-20-18 15,18-32-3-15,6-35-4 16,39-40-38-16,24-29-87 15,26-53-57-15,25-35-186 16</inkml:trace>
  <inkml:trace contextRef="#ctx0" brushRef="#br1" timeOffset="154842.87">8145 14372 738 0,'42'73'3'0,"-34"45"2"16,-13 35-6-16,-29 15 15 15,-7-3-13 1,3-24-3-16,10-37-72 0,10-44-323 15</inkml:trace>
  <inkml:trace contextRef="#ctx0" brushRef="#br1" timeOffset="156983.3199">10453 9031 457 0,'0'0'11'16,"0"0"24"-16,-68-75 15 16,39 51 16-16,-1 0 10 15,-9 2-14-15,-2 1-56 16,-8 3-2-16,-6 2 2 16,-5 3 15-16,-9 2-11 15,-2 3-9-15,-2 1-2 16,0 2 5-16,4 3 4 15,0-1 19-15,7 3-20 16,3 0 35-16,3 0 11 16,1 9-38-16,2 3 0 15,-2 3-8-15,3 6-5 16,-6 6 7-16,0 6-7 16,-7 6-1-16,-1 8 2 0,-5 4-4 15,1 4 5-15,-3 2-5 16,2 1-1-16,5 0 7 15,4-3-4-15,6-2 2 16,9-1 4-16,6-2 1 16,8 2 15-16,7-2-2 15,8 2 16-15,5 2-6 16,7 7-26-16,6 2 2 16,0 4 0-16,2 6-3 15,12 2 11-15,4 2-11 16,2 1 1-16,1 2 2 15,1 2-5-15,0 2 12 16,-1 1-1-16,1 1 3 16,1-1 6-16,2-3-7 15,2-7-2-15,6-5-3 16,-1-6-7-16,4-4 13 16,5-6-19-16,4-2 6 15,3-2 0-15,3-5-7 16,8-3 14-16,5-4-12 15,5-4 0-15,0-2 6 16,2-5-5-16,4-3 6 16,-1 0-3-16,-1 0-8 15,0-5 18-15,-4 1-17 16,-1-8 3-16,3-3 3 16,-3-9-6-16,1 0 12 15,7-17-10-15,6-10 1 16,6-6 9-16,4-6-10 15,7-4 7-15,2-1-1 0,1 1-9 16,-1 2 17 0,-3 3-12-16,-4 4 1 0,-11 1 3 15,-7 5-5-15,-7 1 6 16,-14-1-7-16,-6 0-1 16,-9-3 10-16,-1-1-11 15,-7-7 6-15,-4 0-1 16,-2-4-6-16,-3-4 14 15,1-2-13-15,-2-2 5 16,-6-2 5-16,1-1-7 16,-7 0 8-16,-3-1-8 15,0 0-2-15,-4-1 13 16,0-1-13-16,-1-3 5 16,0 0 0-16,1 0-4 15,0-3 14-15,2 3-11 16,-2 0 3-16,-2 1 16 15,-1 4-10-15,0 1 8 16,0 3-10-16,-7 3-3 16,-6 3 19-16,-5 0-18 15,-1-1 5-15,-1 1 0 16,-3-4-5-16,0 3 18 16,1-1-17-16,-4-2 0 15,-1-2 10-15,-5 1-9 16,-6-4 11-16,-6 5-7 15,-8-2-7-15,-8 6 11 16,-8 3-14-16,-9 4 4 16,-5 4-2-16,-5 5-6 15,-1-1 11-15,0-1-11 16,0 2 2-16,3 5 7 16,1 2-8-16,8 6 4 15,-1 8-6-15,-2 8-26 0,3 8-20 16,-3 23-57-16,-9 10-59 15,-16 10-83-15,-17 7-238 16</inkml:trace>
  <inkml:trace contextRef="#ctx0" brushRef="#br1" timeOffset="176780.9199">18051 4954 572 0,'-5'-9'37'0,"0"0"46"15,3 5 9-15,1 2-10 16,1 2-40-16,0 5-44 16,0 17 2-16,3 10 20 15,7 13 19-15,8 10-14 16,-3 8 3-16,2 1-7 15,-1 6-9-15,-2 3 3 16,-4-4-15-16,-3-5 2 16,-4-4 9-16,2-7-8 15,-5-8 7-15,1-10-8 16,-1-8 0-16,0-10 3 16,0-7-2-16,0-6 10 15,0-4 0-15,0 0 23 16,0-22 21-16,0-9-49 15,0-10-5-15,0-6-4 16,0-1-2-16,0-2 12 16,9 9-15-16,0 5 6 15,2 10 5-15,-2 10-8 16,3 5 5-16,1 7-10 16,1 4-2-16,3 0 8 15,2 15-1-15,3 7 8 16,5 5 6-16,-2 6-7 15,-1 0 14-15,0 5-11 16,-1-1-1-16,0 1-2 16,0-5-5-16,-3-5 6 15,2-2-32-15,-8-10-158 16,-4-8-169-16</inkml:trace>
  <inkml:trace contextRef="#ctx0" brushRef="#br1" timeOffset="177472.71">18742 5652 719 0,'0'0'56'0,"0"0"-43"16,0 0 39-16,-17 87 29 15,17-47-35-15,0 1-18 16,0-2 2-16,2-2 18 15,7-7 0-15,3-4-33 0,-2-8-13 16,3-6 0 0,-1-9-7-16,4-3 1 0,1-3 3 15,1-18 8-15,1-12 7 16,0-9-9-16,-3-9-1 16,-7-8-11-16,-8-1-8 15,-1-3 17-15,-10 5-12 16,-14 8 3-16,-1 9 2 15,-2 13-5-15,-2 13 1 16,4 12-2-16,3 3 12 16,2 14 8-16,7 10-3 15,5 8 1-15,6 2 0 16,2 2-3-16,5-2 8 16,15-5-8-16,7-5-2 15,7-9-3-15,6-11-4 16,8-4-12-16,0-9-109 15,-5-18-175-15</inkml:trace>
  <inkml:trace contextRef="#ctx0" brushRef="#br1" timeOffset="177833.75">18985 4807 789 0,'0'0'68'0,"0"0"-3"15,-19 70 40-15,17-22-14 16,2 11-39-16,0 6-24 16,8 5-2-16,12-2-10 15,2-3-14-15,5-7 24 16,3-7-29-16,2-12-1 16,-1-11-1-16,-3-4-66 15,-2-11-64-15,-7-8-57 16,-4-5-100-16</inkml:trace>
  <inkml:trace contextRef="#ctx0" brushRef="#br1" timeOffset="178339.8499">19213 5109 675 0,'0'0'91'15,"0"0"-13"-15,0 0-26 16,0 0-21-16,0 0-23 16,0 0-2-16,62-14-6 15,-42 32 10-15,-1 7 2 16,-7 4-5-16,2 3 3 16,-8-1-6-16,1 0-1 0,-2-6 7 15,-2-4-14 1,-1-6 13-16,1-5-7 0,-3-8-1 15,4-2-4-15,-4-2 1 16,2-15 6-16,-1-3-8 16,-1-6 1-16,0-4 4 15,0-1-2-15,0-2 2 16,0-1 1-16,0 5-5 16,0-1 9-16,0 6-9 15,0 3-2-15,0 9 6 16,3 4-4-16,5 2 9 15,-3 6-5-15,2 0 9 16,1 3 25-16,0 12-6 16,0 2 6-16,0 5-4 15,1 5-1-15,0-1-4 16,1-2-17-16,6-2-2 16,-3-2-3-16,5-8-8 15,4-3-13-15,-2-9-88 16,-1 0-144-16,-4-9-262 15</inkml:trace>
  <inkml:trace contextRef="#ctx0" brushRef="#br1" timeOffset="178684.84">19426 4693 689 0,'0'0'15'0,"0"0"86"0,0 0-56 16,0 0 36-16,85 44-25 16,-48-20-2-16,2 4-20 15,1 8 50-15,-6 12-14 16,-8 9-18-16,-9 6-8 15,-13 8-14-15,-4 4-13 16,-7 0-5-16,-13-6-5 16,-4-6-8-16,3-14 9 15,4-10-13-15,4-13-2 16,6-10-69-16,5-13-93 16,2-3-113-16,0-19-290 15</inkml:trace>
  <inkml:trace contextRef="#ctx0" brushRef="#br1" timeOffset="180926.07">20358 4427 428 0,'0'-5'73'16,"0"0"33"-16,0 2-35 15,0 2 14-15,0 1 7 0,0 0-39 16,0 0-22-16,0 4-15 15,0 16-16-15,-1 4 32 16,-7 7 7-16,-1 5-20 16,-3 3 0-16,-1-3-4 15,-3 0 3-15,6-4 7 16,-2-4 2-16,4-5 10 16,3-4-13-16,4-4 0 15,1-5-10-15,0-6-11 16,9-1 13-16,11-3-11 15,8 0 11-15,9-15 24 16,7-3-18-16,4-5-14 16,4 2-3-16,-3 0-7 15,-1 5 6-15,-11 7-86 16,-11 5-89-16,-16 4-149 16,-10 4-273-16</inkml:trace>
  <inkml:trace contextRef="#ctx0" brushRef="#br1" timeOffset="181117.62">20436 5121 894 0,'0'0'64'0,"0"0"-2"15,0 0-14-15,0 0 32 16,114-72-47-16,-52 33-26 0,12-12 3 15,5-8-36 1,-4-5-210-16,-5-4-470 0</inkml:trace>
  <inkml:trace contextRef="#ctx0" brushRef="#br1" timeOffset="181999.8289">21544 4003 657 0,'0'0'95'0,"0"0"10"15,0 0-77-15,0 0-7 16,-34 92 3-16,16-38 2 16,-7 7-8-16,-2 0-4 0,-5-5 7 15,-2-6 14 1,-1-7 17-16,-1-11-14 16,4-7-14-16,-1-13 15 0,4-1-14 15,3-11-10-15,-2 0-3 16,6-3-2-16,2-12 6 15,6-4-21-15,1-6 2 16,6 1 5-16,7-4-4 16,0 1 1-16,3-2-4 15,14 5-1-15,0 5 7 16,5 4-7-16,3 7 7 16,2 1-6-16,0 5 0 15,4 0 9-15,2 2-6 16,-2-1 3-16,3 1 3 15,-1-4-6-15,-1 1 4 16,1-1-6-16,2-2-4 16,0-1 0-16,6 0-13 15,-2-1 7-15,-1 4 12 16,-2-4-7-16,-1 3 4 16,-7-2-1-16,0 3 2 15,-2-3 6-15,-3-1-5 16,0-2 3-16,-3-1 0 15,0-4-3-15,-1-5 10 16,-4 1-11-16,-4-5 5 16,-2-1 2-16,-5-3-3 15,-4-2 8-15,0-1-5 16,-6-1 13-16,-11 3 20 16,-4 3-16-16,-4 5 9 15,-4 7-2-15,-2 13-1 16,0 1-12-16,-4 12-18 0,2 15 2 15,3 9-1-15,-2 3-53 16,0 0-84 0,-2-5-161-16</inkml:trace>
  <inkml:trace contextRef="#ctx0" brushRef="#br1" timeOffset="182934.34">17808 5617 586 0,'0'0'104'15,"0"0"12"-15,0 0-43 16,-34 15-31-16,15 9-7 15,-6 10-7-15,-1 7 11 16,-3 7-7-16,-3 3-14 16,2 2 0-16,1-7-8 15,4 2-3-15,6-9-1 16,3-5-3-16,4-5 1 16,6-6-4-16,4-7-2 15,2-4 17-15,0-3-6 16,0-6 11-16,4-3-2 15,10 0 5-15,5-3 13 0,7-13-15 16,6-8 6 0,9-3-10-16,2-4-14 15,2 1 0-15,1 4-7 0,-3 2-28 16,-3 9-110-16,-10 7-52 16,-10 8-64-16,-12 0-323 15</inkml:trace>
  <inkml:trace contextRef="#ctx0" brushRef="#br1" timeOffset="183167.16">17697 6372 848 0,'0'0'118'16,"0"0"-37"-16,0 0 8 15,0 0-27-15,0 0-58 16,19-5 7-16,10-13 3 16,11-6 2-16,9-6-9 15,6-4-9-15,0-7-67 16,-9 4-173-16,-11-1-486 16</inkml:trace>
  <inkml:trace contextRef="#ctx0" brushRef="#br1" timeOffset="183744.68">16133 7089 667 0,'0'0'107'0,"0"0"-44"16,0 0-20-16,0 0-5 16,0 0-2-16,45 0-7 15,-11-12 2-15,7-11-11 0,9-2-16 16,7-9 6-1,2-5-17-15,2-5-36 0,-6-3-153 16,-2 2-267-16</inkml:trace>
  <inkml:trace contextRef="#ctx0" brushRef="#br1" timeOffset="184562.96">16849 6478 560 0,'0'0'47'16,"0"0"21"-16,0 0-1 15,0 96 2-15,-10-61-17 16,0 6-5-16,-6 0-6 15,-1 0-8-15,-3-3-11 16,2-3-13-16,-5-3-5 16,3-8 1-16,0-6 13 15,3-5-4-15,-2-8 0 16,4-5 1-16,-2 0 3 16,4 0 0-16,0-14-19 15,2-6-7-15,3-3 8 16,2-4-1-16,4-3 5 15,2-2-5-15,0-1 0 16,2 5 8-16,7 1-11 0,3 3 4 16,2 9 3-1,-1 6-5-15,3 6 3 16,-1 3-13-16,3 0 1 0,-2 12 17 16,4 2-10-1,-1 2 10-15,-1 0-1 0,6 1-5 16,-3-2 8-16,3-4-14 15,0-1 8-15,2-6 1 16,0-3-8-16,-1-1 1 16,-2 0 2-16,2-5 2 15,-2-10 7-15,-3-3-9 16,-1-2 5-16,2 0 1 16,-2-2-6-16,-3 1 13 15,1-3-14-15,-4-1 2 16,2-4 6-16,-5 4-5 15,-3-4 3-15,-4 1-1 16,-3 2-6-16,0 1 16 16,0 4-10-16,-6 1 18 15,-3 4 21-15,-6 5-16 16,3 2 11-16,-4 2-9 16,-1 2-7-16,-2 2 7 15,2 0-14-15,-4 2 7 16,1 1-12-16,2 0 0 15,0 4 3-15,1 9-13 16,-3 6 3-16,1 8 1 16,3 0-5-16,0 1 11 15,3 4-10-15,1-1 2 16,4-2-4-16,2-2-57 0,0-3-72 16,-5-5-104-1,-2-2-352-15</inkml:trace>
  <inkml:trace contextRef="#ctx0" brushRef="#br1" timeOffset="212909.52">18304 8146 344 0,'12'-14'6'0,"7"-6"12"16,7 0 17-16,12-7 11 15,7-1-22-15,9-3-3 0,8-5 16 16,9-1-31-16,11-4 0 15,12-8-1-15,17-4-1 16,21-8 15 0,21-11 49-16,25-6-47 0,14-9-5 15,19-7-4-15,12-5 2 16,5 4-3-16,3-2-10 16,4 5 14-16,-2 13-11 15,-4 4 3-15,-8 3 2 16,-2 6-4-16,-11 3 20 15,-9 6-19-15,-12 0-3 16,-7 6 2-16,-9 6-10 16,-14 3 8-16,-10 4-4 15,-10 4-6-15,-16 1 18 16,-14 3-16-16,-14 6 7 16,-14 1 2-16,-13 5-11 15,-12 3 17-15,-14 3-15 16,-8 2 4-16,-6 1 6 15,-4-2-8-15,-1 2 7 16,0-1-5-16,0 1-5 16,2-3 14-16,-2 4-17 15,-1-1-40-15,-10-6-134 16,-10 0-302-16</inkml:trace>
  <inkml:trace contextRef="#ctx0" brushRef="#br1" timeOffset="-213253.6">4779 15228 317 0,'0'0'8'16,"0"0"8"-16,0-6 38 16,0 4 3-16,0 1-11 15,0 1-16-15,0-3-9 16,0 3 28-16,0 0-30 15,0 0-5-15,0 0 10 16,-2 0 5-16,-1 0 5 16,-3 0-21-16,-1 0-17 0,-3 10 23 15,-2 2-8-15,-4 4 9 16,0-2 2 0,-2 4-19-16,-3 0 30 0,0 1-22 15,-8 3 6 1,-7 2 8-16,-6 7-17 0,-14 7 6 15,-9 8-12-15,-9 11-10 16,-14 7 22-16,-17 15-21 16,-14 10 7-16,-14 12 7 15,-15 16-14-15,-20 23 25 16,-23 22-22-16,-11 17 13 16,-20 22 20-16,-20 12-23 15,-8 5 5-15,-3 0 1 16,2-5 1-16,12-13 29 15,14-16-30-15,29-18 2 16,12-17 0-16,24-22-22 16,22-25 26-16,22-22-22 15,24-24 6-15,25-15 15 16,23-17-9-16,20-11 23 16,13-9-21-16,9-2-21 15,2-2 23-15,0 0-32 16,11 0-20-16,7-7-10 15,5-9-20-15,3-9-11 16,2-4-90-16,-7-6-106 16</inkml:trace>
  <inkml:trace contextRef="#ctx0" brushRef="#br1" timeOffset="-210859.56">3561 16945 398 0,'-4'-1'35'15,"-2"-2"7"-15,3 1 39 16,-1-1-4-16,1 2-10 15,1-1-25-15,1 1-28 16,0 1 17-16,-2-1-4 16,3 1-19-16,0 0 21 15,0 0-19-15,0 0 3 16,0 0-3-16,0-2-15 16,8-3 11-16,11 1-12 15,4-4 4-15,10-1 11 16,8-3-7-16,6-1 21 15,3-3-11-15,3 1-12 16,0 1 22-16,-3 0-22 0,-7 1 9 16,-4 1-1-16,-9 1-7 15,-7 2 27 1,-7 0-21-16,-3 4 0 0,-7 1 10 16,-3 0-10-16,-2 1 17 15,-1 2-12-15,0 0-3 16,0 1 14-16,0 0-27 15,0 0 5-15,0 0 1 16,5 0-18-16,1 0-62 16,5-7-104-16,2-2-130 15</inkml:trace>
  <inkml:trace contextRef="#ctx0" brushRef="#br1" timeOffset="-209577.12">4422 16472 530 0,'0'0'40'16,"0"0"-4"-16,-3-4-38 15,3 18 9-15,6 13 16 0,6 16 16 16,3 13 2 0,-1 9-7-16,1 10 16 15,-1 4 4-15,1 0-24 0,3-5 14 16,0-7-36-16,3-8-1 16,1-7 0-16,0-5-11 15,2-7 15 1,-1-2-18-16,-2-5 3 0,-2-5 12 15,-5-2-14-15,-4-5 1 16,-4-4-36-16,-3-2-9 16,-3-5 34-16,0-6-35 15,0-4-11-15,-3 0 2 16,-9-9-59-16,-4-13-92 16</inkml:trace>
  <inkml:trace contextRef="#ctx0" brushRef="#br1" timeOffset="-208940.53">4346 16482 441 0,'0'0'5'0,"0"0"26"16,0 0 31-16,0 0 0 15,0 0 4-15,-14-76-35 0,14 66 1 16,0 1 17 0,11-3-24-16,3 0-8 0,9-2-7 15,3 0-8-15,4 0 22 16,2 1-26-16,2 3 5 16,1 2 7-16,0 4-13 15,1 4 11-15,-4 0-15 16,1 0 3-16,-3 14 14 15,1 3-18-15,-4 3 12 16,-1 4-4-16,-2 5-9 16,-1 3 25-16,-3 1-23 15,-2 3 6-15,-5 1 6 16,0 1-8-16,-4-2 14 16,-3-1-16-16,-3 0 2 15,-3-3 16-15,0 0-16 16,0-3 14-16,-11 0 16 15,-4-4-13-15,0-2 31 16,-6-3-25-16,-3-3 6 16,0-3-4-16,-5-4-20 15,1-1 13-15,0-3-22 16,3-3 1-16,2-3-33 16,4 0-156-16,-3-11-322 15</inkml:trace>
  <inkml:trace contextRef="#ctx0" brushRef="#br1" timeOffset="-187676.97">17320 7745 517 0,'0'0'57'0,"0"0"41"16,-24-16-38-16,16 15 4 15,0-2 0-15,2 3-17 16,-1 0 11-16,2 0-19 15,1 19-23-15,1 5-2 16,0 12-16-16,3 3 7 16,0 8 9-16,0-2-11 15,0-2 10-15,13-6-10 16,2-3-6-16,2-7 11 16,2-5-11-16,2-4 6 15,-2-6-4-15,3-4-9 16,5-5 20-16,-4-3-17 15,2 0 10-15,3-9 6 16,-1-14-7-16,0-3 20 16,-1-10-7-16,-3-1-6 15,-2-2 9-15,-3-3-13 16,-7 2 5-16,-3-1-5 16,-7 2 0-16,-1 5 32 15,0-2-14-15,-18 3 2 16,-8 3 2-16,-1 7-13 15,-4 7 11-15,-6 10-15 16,-3 6 0-16,0 6 8 16,3 16-19-16,2 3 4 15,8-1-6-15,9-2-9 16,11-8 20-16,7-7-60 16,7-7-52-16,14-7-52 15,6-15-119-15,3-9-322 0</inkml:trace>
  <inkml:trace contextRef="#ctx0" brushRef="#br1" timeOffset="-186979.27">18069 7161 543 0,'0'0'111'0,"0"0"1"16,0 0-25-16,0 0 12 15,0-24-29-15,0 19-32 16,0 2-4-16,0 3-4 0,0 0 3 15,0 0-25 1,0 0-13-16,2 5 7 0,5 14-9 16,-4 9 16-16,0 7 1 15,-3 9-12-15,0 7 17 16,0 0-18-16,-9 4 4 16,-6-7 5-16,1-1-8 15,3-5 10-15,1-10-3 16,5-7-2-16,5-5 15 15,0-8-20-15,0-8 3 16,13-4 2-16,5 0-2 16,2-4 40-16,7-14-11 15,1-5 6-15,3-5-5 16,0-4-17-16,1-3 5 16,-1 2-12-16,4-1-7 15,1 0 14-15,0 2-22 16,2 3 11-16,-1 4 1 15,-3 4-16-15,-3 9 25 16,-6 4-27-16,-2 5-69 16,-6 3-62-16,-9 0-99 15,-5 12-170-15</inkml:trace>
  <inkml:trace contextRef="#ctx0" brushRef="#br1" timeOffset="-186691.16">18282 7807 564 0,'0'0'90'0,"0"0"-10"16,0 0-6-16,0 0 31 15,0 0-25-15,10 4-9 16,10-4 1-16,3-14-17 16,10-6-15-16,3-8-20 15,6-3-22-15,7-6 16 16,-2-5-21-16,-3-3-109 16,-7 0-349-16</inkml:trace>
  <inkml:trace contextRef="#ctx0" brushRef="#br1" timeOffset="-185620.87">18942 6684 775 0,'0'0'15'0,"0"0"87"16,0 0-65-16,0 0 7 0,-15 7-16 15,27 17-29-15,8 15 38 16,6 12 27-16,4 8-30 15,2 4-7-15,-2 0-15 16,-2-3-4-16,-1-4-4 16,-5-9-10-16,-2-8 19 15,-4-11-17-15,-4-8 4 16,-7-6 6-16,-2-8-8 16,-3-3 13-16,0-3 21 15,0 0 19-15,0-7 7 16,0-10-38-16,0-6-8 15,0-4-7-15,0-6-12 16,0-3 20-16,0 2-18 16,3 2 7-16,9 5-1 15,1 8-8-15,4 10 9 16,0 6-11-16,4 3 0 16,0 10 13-16,0 13-11 15,-1 7 9-15,-3 6 1 16,-3 1-10-16,2 4 6 15,-2-7-93-15,5-2-48 16,2-8 14-16,-1-9-85 16,4-6-256-16</inkml:trace>
  <inkml:trace contextRef="#ctx0" brushRef="#br1" timeOffset="-185167.84">19593 7185 788 0,'0'0'61'0,"0"0"-15"15,0 0-15-15,0 0 21 16,-2 80-3-16,8-55-43 16,6-4-4-16,1-8 8 15,1-2-8-15,3-8 15 16,0-3-9-16,4-5-2 15,1-17 31-15,1-7-23 16,-4-5-4-16,-1-7-6 16,-7-2-8-16,-8-1 19 15,-3-2-16-15,-3 3 3 16,-17 4 5-16,-6 7-8 16,2 5 11-16,-3 10-12 15,2 10-6-15,2 7 23 16,4 4-2-16,2 16-12 15,1 3 2-15,10 3-6 16,1 3 17-16,5-5-18 16,7-2 2-16,12-5 4 15,6-5-6-15,7-8 6 16,3-4-6-16,1 0-1 16,2-4 10-16,-1-13-64 15,-4-3-96-15,-7-2-97 16,-8-1-314-16</inkml:trace>
  <inkml:trace contextRef="#ctx0" brushRef="#br1" timeOffset="-184813.72">19724 6292 857 0,'0'0'87'0,"0"0"-11"15,0 0-62-15,0 83 63 16,10-28-14-16,0 17-37 15,3 3 0-15,3-3-24 16,7-7 1-16,5-9 6 16,6-12-17-16,3-16 16 15,3-11-15-15,3-12-4 16,-2-5-62-16,-4-3-80 16,-8-14-102-16,-6-7-197 15</inkml:trace>
  <inkml:trace contextRef="#ctx0" brushRef="#br1" timeOffset="-184354.28">20002 6470 741 0,'0'0'126'0,"0"0"-94"0,0 0-39 16,0 0 20-16,0 0-7 15,70-7-2-15,-44 19 7 16,-3 3-7-16,0 5 2 16,-7-1-2-16,-7 5-8 15,-3 1 16-15,-6-2-20 16,0-4-3-16,0-3 15 16,-2-9-7-16,-4-7 10 15,1 0-9-15,-4-14 1 16,5-11-2-16,-1-6-6 15,3-8 5-15,2 3 4 16,0 0-14-16,0 7 16 16,0 7-5-16,0 6 1 15,0 7 14-15,2 5 14 16,3 4 4-16,-1 0-23 16,5 6 0-16,-4 14 41 15,4 2-5-15,2 5-2 16,1-1-23-16,1-4-20 15,3-2 17-15,3-11-22 16,6-6-3-16,1-3-43 16,4-8-67-16,-1-18-76 15,-3-3-167-15</inkml:trace>
  <inkml:trace contextRef="#ctx0" brushRef="#br1" timeOffset="-184069.9799">20147 6070 763 0,'0'0'105'0,"0"0"-25"16,0 0-83-16,0 0 14 16,0 0 13-16,75 17 11 15,-41-1-5-15,2 5-8 16,0 6 14-16,-1 5-3 15,-4 5 22-15,-5 7 38 16,-6 9-64-16,-10 6-4 16,-6 5-11-16,-4 1-18 15,-4-2 19-15,-7-7-34 16,0-16-81-16,2-20-58 16,3-17-246-16</inkml:trace>
  <inkml:trace contextRef="#ctx0" brushRef="#br1" timeOffset="-183588.4199">21089 5770 812 0,'0'0'124'0,"0"0"-62"16,0 0-24-16,0 0-9 16,0 0-14-16,-16 44 4 15,10-10 11-15,1 4-11 16,2 1-13-16,0-3 20 16,3-5-2-16,0-2 13 15,1-7-21-15,13-5-13 16,4-7 12-16,6-8-18 15,6-2-2-15,7-8 22 16,6-20-12-16,5-8 2 16,4-3-2-16,-6-5-19 15,-7 10-94-15,-12 5-160 16,-15 17-381-16</inkml:trace>
  <inkml:trace contextRef="#ctx0" brushRef="#br1" timeOffset="-183362.93">21109 6382 960 0,'0'0'31'0,"0"0"-18"15,0 0 47-15,0 0 7 16,0 0-10-1,100-58-18-15,-46 14-36 0,10-7 0 16,0-4-8-16,-7-3-155 16,-10 6-383-16</inkml:trace>
  <inkml:trace contextRef="#ctx0" brushRef="#br1" timeOffset="-182797.53">22117 5566 778 0,'0'0'148'16,"0"0"14"-16,0 0-107 15,0 0-14-15,-12-96 0 16,1 64-22-16,-6-2 15 16,-2-4-16-16,-4 1-6 15,-2 1 9-15,-1 4-16 16,6 6 8-16,2 5 1 0,7 10-12 16,7 7 25-16,4 4-23 15,0 1-9 1,0 20-3-16,10 8-3 0,10 7 20 15,3 10-9-15,6 2-1 16,2 3 13-16,7 2-11 16,1-2 8-16,3 0 1 15,0-5-6-15,3 2 10 16,1-4-21-16,-6-4-4 16,-2-1-40-16,-13-2-113 15,-8-3-51-15,-15-10-145 16</inkml:trace>
  <inkml:trace contextRef="#ctx0" brushRef="#br1" timeOffset="-182573.79">22175 5932 912 0,'0'0'84'0,"0"0"27"16,0 0-83-16,0 0 11 16,0 0 13-16,108-87-41 15,-46 41 1-15,6-4-15 16,-6-1-16-16,-10 5-118 16,-22 7-324-16</inkml:trace>
  <inkml:trace contextRef="#ctx0" brushRef="#br1" timeOffset="-181736.3799">16695 7839 590 0,'0'0'86'0,"0"0"38"16,0 0-40-16,0 0-46 16,-15 1-2-16,36 29-1 15,6 14 37-15,14 17-9 16,9 14-18-16,12 15-19 16,6 15 6-16,4 7-5 15,3 6 10-15,-1-3-17 16,-3-5-22-16,-6-11 21 15,-9-24-24-15,-5-20 6 16,-9-25-33-16,-14-28-93 16,-15-11-71-16,-13-42-125 15</inkml:trace>
  <inkml:trace contextRef="#ctx0" brushRef="#br1" timeOffset="-180178.44">16695 7693 415 0,'0'0'30'15,"0"0"21"-15,0 0-9 16,0 0 7-16,0 0 27 15,48-27-12-15,-20 6-24 16,7-7 7-16,10-7 2 16,6-7-10-16,12-6 16 15,12-15-12-15,9-4-16 16,10-8-17-16,10-8-7 16,8-4 14-16,9 1-15 15,9-2 1-15,7 3 1 16,-1-3-9-16,3 6 17 15,0 1-15-15,-1 3-1 16,0 2 10-16,1-1-1 16,4 5 7-16,3-3-13 15,3 0-1-15,1 0 11 16,0-1-16-16,-8-1 8 0,-3 1 1 16,-4 1-10-16,-3 1 21 15,-1 5-17-15,0 2 3 16,4 1 11-16,1 3-15 15,2 2 13-15,1 3-8 16,-6 0-12-16,-2 3 22 16,-7 3-22-16,-10 4 13 15,-7 5-2-15,-10 4-7 16,-14 6 20-16,-13 5-17 16,-8 3 3-16,-10 5 10 15,-10 4-13-15,-9 3 12 16,-6-1-11-16,-2 1-2 15,-7 1 15-15,-1-2-13 16,-5 4 6-16,-1-1 0 16,-6 5-8-16,0 0 20 15,2 3-19-15,-1 1 2 16,-1-2 8-16,3 1-14 16,2 0 14-16,0 2-11 15,2-2-3-15,1 1 17 16,-1 2-13-16,3 0 7 15,-5 0 0-15,-1 0-10 16,1 0 15-16,-3 0-12 16,0 0 17-16,1 0 0 15,0 0-11-15,1 0 11 16,-3 0-9-16,-2 0 0 16,1 0 18-16,3 0-21 15,-5 2 13-15,1 1-8 0,2 1-10 16,1 3 30-16,3 6-21 15,2 2 8-15,5 9 9 16,2 4-14-16,4 7 5 16,6 8-7-16,4 6 3 15,5 4 15-15,5 7-13 16,6 3 7-16,6 8 15 16,3 1-25-16,1 6 27 15,3 6-21-15,1-1-1 16,0 6 9-16,-4 1-13 15,-2-1 11-15,-2-2-16 16,-5-2-6-16,-4-4 26 16,-4-3-24-16,-2-3 11 15,-5-4-1-15,1-4-14 16,-3-4 25-16,-4-6-20 16,-7-7-1-16,-2-7 12 15,-7-8-14-15,-6-10 16 16,-7-10-10-16,0-3-13 15,-9-4 34-15,-14-1-23 16,-7-2 3-16,-8 2 0 16,-3 1-13-16,-4 2 22 15,-3 4-23-15,-1-2 6 16,-9 4 13-16,-4 4-17 16,-11-1 14-16,-7 8-9 15,-13 4-9-15,-13 9 30 16,-13 9-27-16,-14 7 11 15,-15 11 2-15,-14 11-15 16,-14 5 21-16,-17 4-22 16,-8 4 6-16,-6-2 13 15,-1-2-11-15,0-3 11 0,3-6-5 16,8-3-8-16,6-3 19 16,-5-2-23-16,1-2 8 15,2-1 8-15,5 5-11 16,0-1 19-16,10 0-19 15,12-4 0-15,19-1 13 16,17-11-18-16,17-10 15 16,25-10-6-16,23-13-9 15,22-10 27-15,20-12-24 16,18 0-7-16,5-10-94 16,29-11-62-16,7-6-50 15,6-4-205-15</inkml:trace>
  <inkml:trace contextRef="#ctx0" brushRef="#br1" timeOffset="-179520.4">20572 8242 639 0,'0'0'81'15,"0"0"32"-15,-70 71-40 16,52-37 28-16,8 4-19 15,4 3-22-15,6 0-18 16,0-5-23-16,14-1 1 16,12-8-22-16,8-11 1 15,4-8 6-15,6-8-7 16,3-5 4-16,3-18-42 16,0-7-26-16,-7-2 44 15,-6-3-75-15,-8-2-3 16,-11-1-12-16,-14-2-57 15,-4-8-54-15,-4-2 49 16</inkml:trace>
  <inkml:trace contextRef="#ctx0" brushRef="#br1" timeOffset="-179309.94">20755 7970 491 0,'0'0'223'0,"0"0"-25"0,0 0-48 16,0 0-54-16,0 0-28 15,0 0-18-15,-11 8-40 16,22 28 27-16,8 11 24 15,1 7-19-15,5 6-5 16,4 0-25-16,3 1-14 16,6-5 17-16,4-7-21 15,7-7 7-15,2-10-9 16,4-12-102-16,-7-12-49 16,-4-8-165-16,-8 0-456 15</inkml:trace>
  <inkml:trace contextRef="#ctx0" brushRef="#br1" timeOffset="-178352.4199">21354 8239 498 0,'0'0'78'0,"0"0"42"15,0 0-49 1,-81-71 2-16,60 70-7 16,-2 1-14-16,0 5 19 0,3 17-25 15,4 7-1-15,3 5-7 16,8 5-4-16,5-3 8 15,0-4-22-15,9-4-5 16,10-13-1-16,4-7-17 16,4-8 4-16,1-10 1 15,-2-16-1-15,-2-9 16 16,-1-3-17-16,-4 2 4 16,-7 6 1-16,-2 8-5 15,-8 12 8-15,3 10-9 16,0 0-15-16,2 16 11 15,-2 5 2-15,7 1 10 16,1 0-11-16,1-3-43 16,1-7-16-16,-1-7-48 15,-1-5-57-15,-1-3-24 16,1-18-26-16,-3-6 70 16,-1-12 59-16,0-4 122 15,-4-1 2-15,2-3-35 16,-2 7 82-16,-2 5 37 15,2 11 13-15,1 5 6 16,0 10-39-16,1 7-23 16,6 2-23-16,-2 0-2 15,6 5 1-15,3 7-31 16,0 1-10-16,-1 3 9 16,-4 3-15-16,-1 1 0 0,-6-1-2 15,-2 0-9 1,-6-2 21-16,0-5-18 15,0-4 3-15,0-8 7 16,-3 0-3-16,-3-8 5 16,1-12-14-16,0-3-1 15,4-6 11-15,1-1-13 16,0-2 6-16,9 5 1 0,8 2-7 16,3 1 19-16,0 2-18 15,2 4 5-15,2 0 6 16,-2 2-8-16,-6 3 10 15,0 2-9-15,-8 2-1 16,0 5 13-16,-5 1-14 16,-3 3 6-16,0 0 2 15,0 0-10-15,0 15 23 16,0 1-4-16,0 5 3 16,0 3 7-16,0 2-19 15,3-1 3-15,8-1-11 16,-2-1 3-16,-4 1 13 15,0-4-20-15,-1-1 13 16,-4-4-31-16,0-3-43 16,0-3-36-16,-10-7-112 15,-3-2-221-15</inkml:trace>
  <inkml:trace contextRef="#ctx0" brushRef="#br1" timeOffset="-178038.71">22026 7781 652 0,'0'0'73'0,"0"0"60"0,0 0-40 15,39 62-23-15,-20-35-8 16,-2-3-21-16,-1-1-36 16,-2-4 11-16,-2-5-21 15,-5-4-67-15,-5-10-113 16,-2 0-140-16</inkml:trace>
  <inkml:trace contextRef="#ctx0" brushRef="#br1" timeOffset="-177893.74">21910 7570 888 0,'0'0'173'15,"0"0"-110"-15,0 0-66 16,0 0-10-16,0 0 11 15,0 0-219-15,28 24-419 16</inkml:trace>
  <inkml:trace contextRef="#ctx0" brushRef="#br1" timeOffset="-176844.24">22443 7670 600 0,'0'0'105'0,"0"0"38"15,3-88-71-15,-3 56-4 16,0-3-5-16,0-1-58 16,-9-1 2-16,-6 5 5 15,0 4-7-15,1 8 9 16,2 8 2-16,5 9 12 16,0 3 1-16,7 23-27 15,0 15-1-15,3 15 0 16,15 14-12-16,7 12 23 15,7 16-19-15,8 14 8 16,4 11 4-16,2 1-4 16,0-3 74-16,-4-6-41 15,-6-13-33-15,-6-23 11 0,-7-22-16 16,-8-18 9 0,-5-21-5-16,-9-15-16 0,-1-12-25 15,-8-27-18-15,-17-9-22 16,-11-11-51-16,-6-4 17 15,-4 0 40-15,-8 3-90 16,4 12-6-16,5 9 171 16,9 9-3-16,8 11 35 15,10 6 88-15,6 8-27 16,12-3 6-16,0-1-14 16,0-3-36-16,6-5 3 15,10-8-10-15,4-2-3 16,3-8-30-16,4-4-8 15,5-5 8-15,3-7-14 16,3-5 8-16,-2 1-7 16,-4-4-80-16,-6 4-36 15,-6 10 28-15,-10 10 50 16,-10 11 42-16,0 12 8 16,0 6 79-16,0 6 20 15,-3 4-43-15,3 17-34 16,0 5 8-16,3 6 13 15,12 7-16-15,5 0-26 16,3 0 20-16,1-6-23 16,0-3-4-16,-6-8 4 15,-1-8-64-15,-9-10-83 16,-8-4-50-16,0-4 41 16,-2-16 75-16,-14-11 59 15,-4-5 16-15,-3-6 5 16,-2-3-3-16,-1-2 72 15,4 4 14-15,1 3-43 0,6 12-7 16,6 7-6-16,6 14-18 16,3 7-24-1,3 0-55-15,14 15-82 0,2 3-181 16</inkml:trace>
  <inkml:trace contextRef="#ctx0" brushRef="#br1" timeOffset="-176335.78">22930 7441 817 0,'0'0'58'16,"0"0"51"-16,-17 78-32 15,17-44-16-15,0 0-10 16,12-3-39-16,6-6-14 15,8-6 13-15,4-10-16 16,5-6 7-16,0-3 2 16,3-12-7-16,-4-11 16 15,0-5-36-15,-6-1-14 16,-5 1-2-16,-8 1 16 16,-5 3 25-16,-2 0-5 15,-7 1-2-15,-1 2 15 16,0 3-13-16,-7 1 6 15,-5 6 2-15,-3 4 0 16,-1 7 21-16,1 0-12 16,0 4-1-16,1 12 8 15,2 4-13-15,4-1 8 16,3 1-13-16,5-3-6 0,0-3 18 16,0-6-18-16,14-5 1 15,6-3 6-15,5 0-6 16,2-6 16-16,2-3-16 15,3-1 0-15,-3 3-8 16,-3 3-36-16,0 1-14 16,-3 3-46-16,-3-3-38 15,-1-1-8-15,-3-4-51 16,-3-9 8-16</inkml:trace>
  <inkml:trace contextRef="#ctx0" brushRef="#br1" timeOffset="-175913.96">23431 6956 477 0,'-30'-74'114'0,"-2"12"20"16,10 19-10-16,3 15 15 15,8 14-15-15,4 14-37 16,7 12-46-16,1 27-50 16,13 9 8-16,4 13 7 15,5 11-11-15,6 10 9 16,-2-2-5-16,2 1-5 15,-5-12 18-15,1-3-17 16,-9-16-8-16,-6-16-76 16,-4-11-94-16,-6-19-35 15,0-4-17-15,-2-19 3 16,-13-14 15-16,-3-5 235 16,-1-4 126-16,1 5 0 15,3 6 47-15,4 7-18 16,5 11-73-16,6 6-11 15,0 5-29-15,13 2-60 0,10 0 11 16,10 3-8-16,2 4 2 16,4 1 4-16,-2 0-11 15,0-5 6-15,-8-2-2 16,-5-1-10-16,-10 0 21 16,-5 0-37-16,-9-1-36 15,0-11-78-15,-3-4-125 16,-12-3-125-16</inkml:trace>
  <inkml:trace contextRef="#ctx0" brushRef="#br1" timeOffset="-175728.19">23637 7132 535 0,'0'0'3'16,"0"0"43"-16,0 0 5 16,0 0-20-16,0 0 2 15,-14-46-28-15,11 29-23 16,3-1-20-16,0 2-30 15,0 1 4-15,-3 4 51 16,3 5 13-16,0 5 12 16,-1 1-17-16,-1 0-77 15,0 0-274-15</inkml:trace>
  <inkml:trace contextRef="#ctx0" brushRef="#br1" timeOffset="-175258.94">23686 7129 653 0,'0'0'67'15,"0"0"43"-15,0 0-49 16,0 0-17-16,0 0-13 16,-36-16-21-16,36 35 17 15,6 6 50-15,7 7-35 16,6 3-11-16,0 8-1 16,4-3-11-16,-3 0 12 15,-3-1-11-15,-1-8-16 16,-3-7 7-16,-3-11-70 15,-6-10-69-15,-2-3-121 16,-2-12-165-16</inkml:trace>
  <inkml:trace contextRef="#ctx0" brushRef="#br1" timeOffset="-175089.3">23577 6868 780 0,'0'0'143'15,"0"0"-31"-15,0 0-97 16,0 0-13-16,0 0-5 16,0 0 9-16,76 84-108 15,-41-64-150-15,-2-2-239 16</inkml:trace>
  <inkml:trace contextRef="#ctx0" brushRef="#br1" timeOffset="-174532.4199">23864 7134 840 0,'0'0'51'16,"0"0"-4"-16,10 73-26 16,13-44-3-16,0-4 34 15,5-1-15-15,-2-3-32 16,0-6 4-16,-2-5-9 15,-3-9-7-15,-4-1 18 16,-8-1-15-16,-8-16 10 16,-1-6-15-16,-3-3-32 15,-16-3 3-15,-4 3 10 16,0-2 26-16,0 3 8 16,6 2 18-16,1 6 50 15,7-1-15-15,4 5-33 16,4 1 25-16,1 4-36 0,0 4-13 15,5 4-3-15,8 0-8 16,4 0 14 0,-1 7-10-16,0 6 4 0,-2 7 6 15,-2-2-8-15,-2 2 7 16,-1-3-3-16,-4 0-12 16,-1-6 21-16,-2-4-23 15,1-7 12-15,-2 0 5 16,2-11-5-16,2-13 19 15,2-4-5-15,3-9 14 16,3-1 12-16,3 2-17 16,0 5-1-16,2 5-11 15,2 10-3-15,2 10 8 16,3 6-23-16,1 6 6 16,0 16 5-16,-2 3-8 15,-3 6 10-15,-6-3-100 16,-10-5-117-16,-5-2-332 15</inkml:trace>
  <inkml:trace contextRef="#ctx0" brushRef="#br1" timeOffset="-173387.03">23799 4756 511 0,'0'0'110'15,"0"0"21"-15,13-27-90 16,-13 24 36-16,0 3 52 16,0 4-38-16,-17 19-62 0,-9 10 15 15,-7 8 12 1,-10 7-29-16,-8 7-4 0,-7 1-19 16,-4 0-8-16,-6 3 4 15,-4 0-89-15,8-8-45 16,5-8-81-1,13-11-7-15,13-13 95 0,13-13-62 16</inkml:trace>
  <inkml:trace contextRef="#ctx0" brushRef="#br1" timeOffset="-172951.97">23171 5052 284 0,'0'0'69'16,"0"0"46"-16,0 0-24 15,0 0 34-15,0 0-30 16,6-30-32-16,-6 30-8 15,0 0-2-15,0 0-14 16,0 12 4-16,-17 12-39 16,-2 7 2-16,0 7 11 15,-4 5-8-15,1-2 14 16,5 0-7-16,8-5-1 16,3-7 8-16,6-5-14 15,0-7 1-15,0-2-4 16,2-8-5-16,11 2 14 15,7-6-10-15,9-3 6 16,7 0 10-16,9-4-18 16,10-11 11-16,5-2-14 0,-2 3-1 15,-3 6 7-15,-12 3-31 16,-15 5-151-16,-17 0-262 16</inkml:trace>
  <inkml:trace contextRef="#ctx0" brushRef="#br1" timeOffset="-171455.75">19576 2283 801 0,'0'0'47'0,"0"0"28"16,0 19-43-16,0 20-1 16,0 26 13-16,-2 30-29 15,-7 27 7-15,-1 22 25 16,3 6-6-16,1 0-6 15,4-7-15-15,2-20 7 16,0-20-27-16,20-17 0 16,3-16 5-16,4-10-18 15,0-12-66-15,-3-9-79 16,-10-7-68-16,-10-5-244 16</inkml:trace>
  <inkml:trace contextRef="#ctx0" brushRef="#br1" timeOffset="-171118.84">19451 3727 718 0,'0'0'105'16,"0"0"-34"-16,0 0-66 15,0 0 8-15,29 83 31 16,-9-35-7-16,-1 6-25 16,2-2 11-16,-1-8 7 15,-6-13-18-15,5-10 20 16,-2-15-21-16,8-6 10 16,2-21 18-16,5-22 13 15,4-11-22-15,4-12-21 16,-2 4-10-16,-3 4 14 15,-3 9-20-15,-4 8 7 16,-5 12-74-16,-7 7-135 16,-6 3-162-16</inkml:trace>
  <inkml:trace contextRef="#ctx0" brushRef="#br1" timeOffset="-169422.81">19868 1688 668 0,'0'0'65'0,"0"0"30"0,0 0-29 15,0 0-64-15,15 8-30 16,7 13 63-16,4 8 13 16,1 2-12-16,-2-2-3 15,-2-1-18-15,-10-5 6 16,-4-7-18-16,-4-5 20 15,-5-7 28-15,0-4 14 16,0-4 30-16,0-19-16 16,-8-12-65-16,2-11 0 15,3-9-29-15,3-6 7 16,3 3-30-16,13 7-67 16,4 14-6-16,2 13-65 15,-3 12-6-15,-2 12-4 16,-2 0 43-16,-4 10 75 15,-1 7 40-15,-3-2 28 16,2 1 7-16,-5-1 54 16,2-6 35-16,0-2 30 15,-3-5-40-15,2 1-23 16,-1-3-37-16,2 0 0 16,2-12 20-16,0-6 29 15,4-5-18-15,-5-3-34 16,-3 0-23-16,-1 4 18 15,-3 7-17-15,0 4 5 16,0 7 8-16,0 4 4 16,-3 4-12-16,-8 19-7 15,-1 2-10-15,4 5 17 16,5 3-14-16,3 0 2 0,0-6 1 16,20-7-10-16,9-4 22 15,8-10-11-15,8-6 5 16,7 0 6-16,3-22-1 15,0-7 4-15,-3-4-10 16,-6-6-4-16,-8 3 9 16,-15 0-21-16,-8 3 11 15,-9 3 13-15,-6 4-4 16,0 4 16-16,-14 4-16 16,-4 5 1-16,-3 5-7 15,1 6-3-15,2 2 14 16,2 0-17-16,5 5 4 15,2 6 3-15,9 4-11 16,0 1 6-16,3 4-4 16,14 7-8-16,4 2 26 15,6 5-16-15,5 9 11 16,-1 5 3-16,3 6-7 16,0 3 11-16,0 6-12 15,-5 1-1-15,-6-1 14 16,-7-5-15-16,-7-6 8 15,-7-10 10-15,-2-10 13 16,0-11 23-16,-6-12 6 16,-13-9 28-16,-2 0-15 15,-2-23-53-15,0-13 2 16,2-15-21-16,3-14-10 16,11-14-5-16,7-9-61 15,0-4-20-15,0 4-15 0,14 13-16 16,-3 13 54-1,0 19 19-15,-1 14 36 0,-6 13 27 16,0 7-7 0,2 9 16-16,1 0 8 0,6 0-16 15,2 12 24-15,2 10 2 16,1 7-4-16,2 2 1 16,-3 4-25-16,-3-4 13 15,1-2-17-15,-4-8-2 16,-3-4 7-16,-2-7-12 15,-2-6 12-15,-4-4-4 16,0 0 15-16,0-7 104 16,-2-14-47-16,-6-6-61 15,-3-9-6-15,5-10-10 16,6-4 9-16,0-2-25 16,4 0-50-16,15 6-91 15,5 6-103-15,-1 11-160 16</inkml:trace>
  <inkml:trace contextRef="#ctx0" brushRef="#br1" timeOffset="-168555.8199">21099 1218 428 0,'0'0'135'15,"0"0"13"-15,0 0-44 16,8-2-41-16,-5-5-25 15,2-1-19-15,1-1-8 16,-3-1 19-16,0 2-22 16,0 2-7-16,-3 1 11 0,0 2-5 15,0 2 7-15,0 1-9 16,0 0-5 0,0 0 10-16,0 4-21 0,0 10-5 15,0 6 14-15,0 4-4 16,0 0 11-16,8 0-13 15,3-5 2-15,5-4 8 16,-1-4-7-16,2-5 6 16,-2-6-3-16,2 0-2 15,-1-7 23-15,1-10-13 16,-2-7 11-16,2-2-4 16,-4 1-10-16,0 0 9 15,-3 4-11-15,0 5 1 16,1 5 10-16,0 4-18 15,1 0 2-15,2 7 0 16,2 0-9-16,4 0 20 16,0 0-20-16,-2 9 8 15,-3 8 3-15,-5 3 0 16,-2 2 9-16,-3 0-10 16,-3-4 2-16,-2-3 6 15,0-5-11-15,0-8 9 16,0-2 4-16,0 0 10 15,0-12 59-15,0-7-65 16,0-7-12-16,8-4 4 16,7-1-8-16,2-1 7 15,2 5-6-15,0 4-4 16,1 6 14-16,-1 7-20 16,0 5 11-16,-2 5 0 15,6 0-14-15,-3 2 23 0,2 11-17 16,-7 6 12-1,3 2 4-15,-6 4-5 0,-2-3 7 16,-6-1-24-16,-1-4-55 16,-3-5-4-16,0-7-35 15,0-5 47-15,0-5 65 16,0-14-20-16,3-7 25 16,6-8-11-16,2-3-11 15,2-1-4-15,3 4 14 16,-3 2 1-16,0 11 11 15,-3 7 34-15,-4 6 11 16,0 8-35-16,-1 0-14 16,1 9 53-16,1 8 2 15,1 3-6-15,3 4-29 16,-4-2-15-16,-1 0 2 16,0-6-11-16,-2-4-131 15,-2-12-226-15</inkml:trace>
  <inkml:trace contextRef="#ctx0" brushRef="#br1" timeOffset="-168400.27">21885 687 927 0,'0'0'9'15,"0"0"-11"-15,0 0-5 16,0 0 7-16,-3 48-154 15,3-36-393-15</inkml:trace>
  <inkml:trace contextRef="#ctx0" brushRef="#br1" timeOffset="-167780.04">22172 882 943 0,'0'0'0'0,"0"0"-18"15,0 0 14-15,0 0 5 16,0 0-10-16,0 0 6 16,30 56-20-16,-15-48 2 15,-3-2 16-15,-4-1-23 16,-1-2 10-16,-4-3 9 15,-3 0-1-15,0 0 16 16,0-8-20-16,-2-6-5 16,-6-1 24-16,-2 1-2 15,0-1 24-15,4 3 34 16,0 4 8-16,1 1-14 16,2 3-4-16,3-1-33 15,0 0-18-15,0 0-11 16,5 0 9-16,8-3-4 15,1 1 5-15,1 2 1 16,1 4-6-16,0 1 7 16,-1 0-13-16,-1 0 4 15,-1 12 13-15,0 5-10 16,-7 0 1-16,3 2-28 16,-4-3-10-16,-2 0 48 15,-1-7-12-15,0-3 1 16,2-6 8-16,1 0-1 15,5-15 63-15,0-10-5 16,3-6-25-16,5-4-6 0,0 2-17 16,-2 2 5-16,-2 7-10 15,-2 8 6-15,1 7 21 16,0 9-32-16,3 0-8 16,1 8 5-16,4 13-1 15,1 8 14-15,1 3-28 16,0-6-139-16,0-8-236 15</inkml:trace>
  <inkml:trace contextRef="#ctx0" brushRef="#br1" timeOffset="-166966.52">20701 2307 611 0,'43'-20'9'0,"19"-8"35"16,26-11 19-16,17-9 24 16,15-3-25-16,4-7-24 15,7-3-13-15,4 1-25 16,3-5 13-16,0 0-13 0,0-1-1 15,-3 4 5-15,-11 5-8 16,-19 9-28-16,-25 12-7 16,-25 17-21-16,-25 14-38 15,-27 5-126-15,-6 14-40 16</inkml:trace>
  <inkml:trace contextRef="#ctx0" brushRef="#br1" timeOffset="-166714.6">21147 2323 385 0,'0'0'14'15,"0"0"38"-15,0 0 23 16,0 0-13-16,82-21 91 15,-20-7-53-15,23-11-12 16,25-15-15-16,27-8-12 16,15-8-32-16,5 1-23 15,-1 2-8-15,-13 6-111 16,-16 3-371-16</inkml:trace>
  <inkml:trace contextRef="#ctx0" brushRef="#br1" timeOffset="-155072.2">16962 7035 194 0,'0'0'42'16,"0"0"10"-16,0 0-17 15,0 0-41-15,0 0 18 16,0 0-12-16,0 0 51 16,0 0-2-16,0 0-10 15,0 0 0-15,0 0-18 16,0 0 2-16,0 0-10 15,0 0-13-15,0 0 0 16,0-2 7-16,0-2-2 16,0-1 21-16,0 1-26 15,0-2 0-15,-1 1 3 16,-4 0-2-16,2 3 9 16,0-1-5-16,2 3 15 15,-2 0 14-15,0-4-11 16,-1 4 4-16,3-1 1 0,-2-1-5 15,1 1 19-15,-1 0-14 16,3 1 1-16,-1 0 7 16,1 0-3-16,0 0 0 15,0 0-19-15,0 0-7 16,0 0 11-16,0 1-14 16,3 11-4-16,8 5 8 15,5 5-1-15,4 10 32 16,3 4-21-16,5 7-2 15,2 11-2-15,5 6-10 16,-5 4 33-16,3-5 8 16,-1 3-24-16,-4-7 5 15,-1-8-20-15,-5-10 6 16,2-3-6-16,-4-5-11 16,-1-3 23-16,-1-6-23 15,-4-5 3-15,-1-2 8 16,-3-4-11-16,-2-1 13 15,-2-3-11-15,-3 1-3 16,-1-1 17-16,-1-2-24 16,1-2-20-16,-2 2-18 15,0 0-26-15,0-1-6 16,0-2-50-16,0 0-33 16,0 0-88-16</inkml:trace>
  <inkml:trace contextRef="#ctx0" brushRef="#br0" timeOffset="-149687.05">16938 6913 550 0,'0'0'103'0,"0"0"-25"15,-5-6-34-15,5 6 11 16,0 0-17-16,0 0-9 15,0 0 18-15,0 5-16 16,0 11 19-16,3 6 13 16,10 7-16-16,3 10 11 15,4 9-23-15,6 6-15 16,3 7 23-16,3 6-23 16,1-1 2-16,-1-3 9 15,2-11-13-15,-5-6 14 16,-3-11-20-16,-4-13-11 15,-6-9 6-15,-3-4-11 0,-6-5 12 16,0 1-9 0,-1-4-8-16,-3 2 21 0,4 2-20 15,0-1-6-15,-1 2-42 16,-1 2-40-16,-2-6-40 16,1-2-122-16,-4 0-180 15</inkml:trace>
  <inkml:trace contextRef="#ctx0" brushRef="#br0" timeOffset="-149245.8889">17135 7606 456 0,'0'0'115'16,"0"0"10"-16,0 0-17 16,0 0-17-16,0 0-17 15,-14-11-13-15,14 11-21 0,0 0 2 16,4 0-44-16,12 4 0 16,7 3 12-16,3 1 3 15,2 1 4-15,2-1-16 16,-3-3-1-16,-3-2 9 15,-3 0-31-15,-4-3-76 16,-4 0-80-16,-1-3-135 16</inkml:trace>
  <inkml:trace contextRef="#ctx0" brushRef="#br0" timeOffset="-148972.21">17348 7353 650 0,'0'0'69'0,"0"0"-20"16,0 0 18-16,0 0 44 16,0 0-32-16,0 53-10 15,2-27-2-15,0 6-19 16,-2 1 6-16,1 2-28 15,-1-2-13-15,3-2-2 16,-1-3-15-16,8-7 12 16,-2-4-36-16,3-8-117 15,1-9-93-15,-1 0-184 16</inkml:trace>
  <inkml:trace contextRef="#ctx0" brushRef="#br0" timeOffset="-147667.23">21668 4516 432 0,'0'0'88'0,"0"0"32"16,0 0-29-16,-26-27-26 16,22 21 5-16,1 3 6 15,0 0-3-15,0 3-2 16,3 0-29-16,0 0-15 16,0 0 0-16,0 8-29 15,0 11 5-15,9 5 29 16,5 9 1-16,2 5 10 15,1 1-32-15,7 0 4 16,0 1 20-16,0-4-28 16,2-3 3-16,-1-3-10 15,-5-7-7-15,-4-2 21 16,0-6-20-16,-6-3-4 16,-1-3-89-16,-6 1-27 15,-3-3-49-15,0 0-60 16,0 3-201-16</inkml:trace>
  <inkml:trace contextRef="#ctx0" brushRef="#br0" timeOffset="-147358.3889">21729 4935 714 0,'0'0'113'16,"0"0"-37"-16,0 0-4 15,0 0-32-15,0 0-26 16,11-12-1-16,2 12 3 16,6 0 9-16,0 5-7 15,2 5-17-15,1-3 15 16,-3 2-20-16,1-4 8 15,-2-5-3-15,1 0-64 16,-1 0-53-16,-2-12-62 16,-4-5-90-16,-2-2-159 15</inkml:trace>
  <inkml:trace contextRef="#ctx0" brushRef="#br0" timeOffset="-147106.97">21984 4714 571 0,'0'0'146'0,"0"0"-3"15,0 0-77-15,0 0-10 16,0 0-2-16,0 0 25 16,-11 57-11-16,6-28-11 15,1 2 1-15,1 5-27 16,3-3-19-16,0 0 3 0,0-4-21 15,3-2 9-15,7-3-8 16,6-8-107-16,-5-5-40 16,1-9-142-16,-6-2-414 15</inkml:trace>
</inkml:ink>
</file>

<file path=ppt/ink/ink60.xml><?xml version="1.0" encoding="utf-8"?>
<inkml:ink xmlns:inkml="http://www.w3.org/2003/InkML">
  <inkml:definitions>
    <inkml:context xml:id="ctx0">
      <inkml:inkSource xml:id="inkSrc0">
        <inkml:traceFormat>
          <inkml:channel name="X" type="integer" max="3123" units="cm"/>
          <inkml:channel name="Y" type="integer" max="1769" units="cm"/>
          <inkml:channel name="T" type="integer" max="2.14748E9" units="dev"/>
        </inkml:traceFormat>
        <inkml:channelProperties>
          <inkml:channelProperty channel="X" name="resolution" value="100.90469" units="1/cm"/>
          <inkml:channelProperty channel="Y" name="resolution" value="101.60827" units="1/cm"/>
          <inkml:channelProperty channel="T" name="resolution" value="1" units="1/dev"/>
        </inkml:channelProperties>
      </inkml:inkSource>
      <inkml:timestamp xml:id="ts0" timeString="2021-11-19T06:09:14.397"/>
    </inkml:context>
    <inkml:brush xml:id="br0">
      <inkml:brushProperty name="width" value="0.05292" units="cm"/>
      <inkml:brushProperty name="height" value="0.05292" units="cm"/>
      <inkml:brushProperty name="color" value="#00B0F0"/>
    </inkml:brush>
  </inkml:definitions>
  <inkml:trace contextRef="#ctx0" brushRef="#br0">16610 11964 0,'0'0'0,"0"0"0,0 0 16,0 0-16,0 0 16,0 0-1,-11 86 1,-11 44-1,0 31-15,12-32 16,20-32 0,12-43-16,11-11 31,21-21-31,0-12 16,0-10-16,-10-10 15,-12-23 1,1-21-16,-1-32 15,-10-21 1,-11 21 0,-11-1-1,-11 1-15,-11 11 16,-10 21-16,-1 11 31,1 21-31,-22 1 16,10 32-1,1 21-15,-1 0 16,1 11 0,10 0-1,12-10 1,10-1-16,11-10 16,11-12-16,86 23 15,77-33 1,64-54-1,-10-11 1,-33-10-16,-64 21 16</inkml:trace>
  <inkml:trace contextRef="#ctx0" brushRef="#br0" timeOffset="749.5793">17358 12610 0,'0'0'0,"0"0"0,0 0 31,0 0-31,-33 76 15,12 21 1,32-22-16,21-21 31,33 0-31,44-1 16,-1-31-16,-21-11 16,-22-11-1,-22-11-15,1 0 16,-23 0-1,-10 1 1,-11-12 0,0 1-16,-11-1 15,-10 1-15,-23-1 16,-10 0 0,0 1-1,0 10 1,21 0-16,1 1 15,-1 10 1,0-11-16</inkml:trace>
  <inkml:trace contextRef="#ctx0" brushRef="#br0" timeOffset="1429.2239">19386 11975 0,'0'0'0,"0"0"15,0 0 1,0 0-16,0 0 31,-87 43-31,11 11 16,0 43-16,11 10 16,22 1-1,32-33 1,33-10-1,10-22-15,44 0 16,33-10 0,-1-33-16,-10-11 15,-33-11 1,0-21 0,-22 0-16,0-11 15,-10-10 1,-11-1-16,-22 0 15,-11 1 1,-22-1 0,1 22-1,-1 11-15,-21 10 16,-11 12-16,11 10 31,21 10-31,1 1 16,10 21-1,0 11-15,33 11 16,22 0 0,10 0-16,22 0 15,33-11 1,32-22 0,-33-21-16</inkml:trace>
  <inkml:trace contextRef="#ctx0" brushRef="#br0" timeOffset="1709.0669">20600 12470 0,'0'0'0,"0"0"16,0 0 0,0 0-1,22 97-15,-11 0 16,0 11 0,-11-11-16,0-33 15,0-21 1</inkml:trace>
  <inkml:trace contextRef="#ctx0" brushRef="#br0" timeOffset="2448.6877">21728 12040 0,'0'0'0,"0"0"16,0 0-1,0 0 1,-54 96-16,0 12 16,21 11-16,22-23 15,22 1 1,33-21 0,10-12-1,22-10-15,32-11 16,-10-21-1,-22-11 1,0-22 0,-11-21-16,0-12 15,-22-9-15,11-44 16,-10-11 0,-23-10-1,-21 10 1,-21 11-16,-12 22 15,-10 10 1,-1 11-16,-10 11 16,-22 11-16,0 32 31,0 11-31,11 21 16,11 11-1,0 11-15,21 10 16,12 12-1,21-1 1,11-10 0,21-11-16,33-1 15,33-10-15,43-10 16,-22-33 0,11-22-1,-54-10 1</inkml:trace>
  <inkml:trace contextRef="#ctx0" brushRef="#br0" timeOffset="3088.3613">22726 12707 0,'0'0'15,"0"0"-15,0 0 16,0 0 0,0 0-1,87 11 1,-22 0-16,-22 10 15,-10 1 1,-12-1-16,1 22 16,-11 0-1,-11 1 1,0-1-16,0-11 16,-11-11-1,0-10-15,0 11 31,0-11-31,1-1 16,-1 1-16,0 0 16,0 0-1,0-11 1,11 0 0,0 10-16,0-10 15,0 0 1,0 0-16,11 0 15,11 0 1,32 0 0,22 0-16,0 0 15,21 0 1,-21 0-16,0 11 16,-11-11-1,-21 0 1,-34 0-1</inkml:trace>
  <inkml:trace contextRef="#ctx0" brushRef="#br0" timeOffset="6436.5542">15200 5794 0,'0'0'0,"0"0"0,0 0 15,0 0-15,0 0 16,0 0 0,-152 118-16,11 1 15,0-1 1,0 33 0,22-22-1,10 33-15,23-12 16,10 33-16,22-10 15,21-33 1,33-22 0,11-10-1,11-11-15,-1-22 16,23-21 0,10-11-16</inkml:trace>
  <inkml:trace contextRef="#ctx0" brushRef="#br0" timeOffset="6816.3334">14365 7161 0,'0'0'0,"0"0"16,0 0-1,54 97-15,22 11 16,-11-11 0,-11 0-16,-21-11 15,-11 32 1,-33-21-1,-43-11-15,-33 1 16,-33-1 0,-21 11-1,1-22 1,9-21-16,-10-11 16,33 11-1</inkml:trace>
  <inkml:trace contextRef="#ctx0" brushRef="#br0" timeOffset="7126.1657">14831 8087 0,'0'119'0,"0"-119"16,11 129-1,11 54 1,-1 11-16,34 43 15,-34-162 1,1-32-16</inkml:trace>
  <inkml:trace contextRef="#ctx0" brushRef="#br0" timeOffset="7955.7221">15504 8314 0,'0'0'16,"0"0"-16,0 0 15,0 0 1,-87 140-16,22-11 31,11 32-31,32-53 16,22-22-16,22-32 15,-1-33 1,44 1-16,11-22 16,11-32-1,-22-11 1,-11 0 0,-21-1-16,-12 1 15,-21-10-15,-21-1 16,-12 21-1,-10 1 1,-33 0 0,11 10-16,11 11 15,21 1 1,11-1-16,12 0 16,20 0-1,66-21 1,54-11-16,-10 0 15,-23 11 1,-21 10-16,-21 22 31,-12 0-31,-11 11 16,-21 0 0,0 43-16,-11 42 15,-22 12 1,1 11-1,10-23-15,11-20 16,11-22 0,10-33-16,34 1 15,10-22 1,21-33 0,-20-10-16,-12-10 15,-22-1 1,1-32-16,-22 10 15,-22 1 1,-22 10 0,1 33-1,-22 0-15,-12 10 16,1 22 0,11 11-16,0 0 15,21 10 1</inkml:trace>
  <inkml:trace contextRef="#ctx0" brushRef="#br0" timeOffset="8196.3715">16762 8540 0,'0'0'0,"0"0"16,0 0 0,0 107-1,-11 1-15,-11 10 16,0 1 0,1-44-16,10-42 15</inkml:trace>
  <inkml:trace contextRef="#ctx0" brushRef="#br0" timeOffset="9195.8429">17271 8195 0,'0'0'16,"0"0"-16,0 0 31,0 0-31,-32 86 16,-12 43-1,23 22-15,21-22 16,10-21 0,23-43-1,10-33-15,33-10 16,22-22-1,-11-22-15,-11-10 16,-33-11 0,-11-22-1,-21-10 1,-11-1-16,-21 22 16,-23 11-1,-10 0-15,-22 11 16,11 10-1,22 12 1,21-1-16,0 11 16,11 0-1,11-11-15,44 0 32,64-10-32,22-11 15,1-1-15,-23 12 16,-10-1-1,-33 11-15,0 22 32,-22 0-32,-21 0 15,-11-1 1,-11 1-16,0 0 16,-11 21-1,-11 11-15,0 11 16,1 11-1,10-1 1,22 1-16,10-11 16,12-11-1,32-11 1,33 1 0,10-33-16,-10-11 15,-1-22-15,-53 1 16,-12 0-1,-10-11 1,-22-22 0,-22 11-16,-21 1 15,-44-1 1,-21 11-16,21 10 16,11 12-1,0 10 1,22 0-16,21 0 15,12 11 1,-1 0-16,11 0 16,0 0-1,0-10 1,11-1 0,0 0-16,11 0 15</inkml:trace>
  <inkml:trace contextRef="#ctx0" brushRef="#br0" timeOffset="9715.5722">18865 8518 0,'0'0'0,"0"0"15,0 0 1,0 65-1,11-11-15,22-11 16,43 0 0,54 0-16,0-43 15,-22-22 1,-10-21 0,-22 0-16,-33 0 15,-10 0 1,-12 0-16,-10 11 31,-11-1-31,-11 1 16,-10 10-1,-34 1-15,-20-1 16,-1 22 0,0 11-16,0 0 15,11-11 1,-11 0-1</inkml:trace>
  <inkml:trace contextRef="#ctx0" brushRef="#br0" timeOffset="24015.9669">13465 15270 0,'0'0'15,"0"0"-15,0 0 0,0 0 16,0 0-16,0 0 31,0 0-31,0 0 16,0 0-1,0 0-15,0 0 16,0 0 0,-11 97-1,11-22-15,0 33 16,11-32-1,-11-23-15,11-10 16,-11-21 0,0-22-1</inkml:trace>
  <inkml:trace contextRef="#ctx0" brushRef="#br0" timeOffset="24845.5339">14723 15173 0,'0'0'16,"0"0"-16,0 0 15,0 0-15,0 0 16,0 0-1,0 0 1,0 0 0,0 97-16,11 0 15,-1-11 1,12 0 0,0-10-16,0-12 15,10 1 1,-10 0-16</inkml:trace>
  <inkml:trace contextRef="#ctx0" brushRef="#br0" timeOffset="25185.3531">15677 15464 0,'0'0'0,"0"0"16,0 0 0,0 0-16,0 0 15,0 0 1,0 0-16,0 86 15,0 11 1,0-22 0,0-21-1,0 11-15,11 0 16,0-1 0,-11 1-16</inkml:trace>
  <inkml:trace contextRef="#ctx0" brushRef="#br0" timeOffset="56808.4122">17163 13709 0,'0'0'0,"0"0"0,0 0 16,0 0-16,0 0 31,0 0-31,0 0 16,0 0-16,-33 129 15,22 0 1,1 0 0,10 1-1,0-34-15,0 12 16,0-32-1,0-12-15,0-21 16,0 0 0,0-21-1,0-1-15,0-10 16,0 0 0,0 0-16,0-1 15,0-10 1,0 11-1,0-11 1,0 0-16,0 0 16,0 0-16,0 0 31,0 0-31,0 0 16,-11-21-1</inkml:trace>
  <inkml:trace contextRef="#ctx0" brushRef="#br0" timeOffset="61056.1388">19906 13913 0,'0'0'0,"0"0"0,0 0 16,0 0-16,0 0 15,0 0 16,0 0-31,0 0 0,0 0 0,0 0 32,0 0-32,0 0 15,0 0 1,-86 33-16,21-12 16,10 22-1,1 0 1,0 22-16,0 21 15,10-11 1,23 1-16,21-12 16,10-10-1,12-11 1,0-10 0,21-1-16,33 0 15,0-10-15,0-22 31,-11-11-31,-22-11 16,1 1 0,-12-1-16,-10 1 15,0-11 1,-1-12 0,-10-9-1,0-1-15,0 11 16,-11 10-16,0 1 15,0 0 1,-11-11 0,0 10-1,0 1-15,-10 0 16,-1 0 0,0 10-16,1 0 15,-12 1-15,-10 10 31,-12 0-31,12 11 16,0 0 0,10 0-16,1 0 15,10 0 1,-21 11 0,10 0-1</inkml:trace>
  <inkml:trace contextRef="#ctx0" brushRef="#br0" timeOffset="62165.6027">22097 14021 0,'0'0'15,"0"0"-15,0 0 16,0 0 0,0 0-1,0 0-15,-109 22 16,44-1-1,11 1-15,0 10 32,11 11-32,-12 22 15,12-1 1,0 12-16,21-12 16,11 1-16,11-11 15,11-1 1,11-9-1,10-12 1,22 0-16,22 0 16,11 1-1,11-12-15,-12-10 16,23-11 0,-12-11-1,1-10-15,-22-12 16,0 1-1,-33 0-15,1-11 16,-23 10 0,1-10-1,0-10 1,-12-1-16,-10 0 16,0 11-16,-10 0 31,-12 0-31,-11-11 15,1 11 1,-11 10-16,-1 1 16,-10 0-1,11 10 1,-1 1 0,1-1-16,-1 11 15,-10 1-15,0-1 16,0 11-1,21 0 1,1 0 0,-1 0-16,11 0 15,-10 0 1,10 11-16,1-1 16,-1 1-1,0-11 1,0 11-16,1-11 15,-1 11 1,0 0-16,1-1 16,-1 1-1,-32 11 1,0-12 0</inkml:trace>
  <inkml:trace contextRef="#ctx0" brushRef="#br0" timeOffset="69038.4284">11871 12007 0,'0'0'0,"0"0"0,0 0 16,0 0 0,0 0-16,0 0 15,0 0 1,0 0-1,0 0 1,0 0-16,0 0 16,0 0-1,0 0 1,0 0-16,0 0 16,0 0-1,0 0-15,0 0 16,0 0-1,0 0 1,0 0 0,0 0-16,0 0 15,0 0-15,0 0 16,0 0 0,0 0-1,0 0 1,0 0-16,0 0 15,65 0 1,0 0-16,-11 0 16,11 0-1,0 0 1,11 0-16,0-11 16,0 1-1,-11-1-15,11 0 31,-11 0-31,33 1 16,-1-1 0,-21 0-16,0 0 15,0 1 1,11-1 0,-11 0-16,10-11 15,12 12 1,-11-1-16,10 0 15,1 0 1,-1 1 0,-21-1-16,22 11 15,-11-11 1,10 0-16,1 11 31,0-10-31,-1-1 16,12 0-1,-12 11-15,1 0 16,-1-11 0,12 11-16,-1 0 15,12 0 1,10 0 0,0-11-16,11 11 15,11 0 1,21-10-16,-10 10 31,-1 0-31,-31 0 16,-1 0-16,0-11 15,-11 0 1,11 0 0,11 1-1,0-12-15,0 11 16,-11-10-1,11 21-15,-11-11 16,22 11 0,-11-11-1,0-10-15,-11 10 16,0 0 0,1-10-16,20 10 15,-20 0 1,10 0-1,-11 11 1,21-10-16,-20-1 16,-12 0-16,0 11 15,22-11 1,-11 0 0,0 1-1,11-1-15,-10 0 16,20 0-1,-42 11-15,21-10 32,0-1-32,-22 0 15,1 11-15,10-11 16,-10 1 0,32-1-16,-33 0 31,11 11-31,-10 0 15,32 0 1,-22-11-16,-10 11 16,21-11-16,-22 1 15,33 10 1,-43-11 0,-1 0-1,1 11-15,-22 0 16,11-11-1,10 11 1,-32-10 0,0-1-16,-21 0 15,-1 0-15,0 11 16,-10 0 0,-11 0-1,-1 0 1,-10 0-16,0 0 15,0 0 1,0 0-16,0 0 16,-1 0-1,-10 0 1,0-10-16</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4:59:19.8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16800 3556 532 0,'0'-1'107'0,"3"-1"-61"16,-3 2 14-16,0-1 5 15,2 1-11-15,-1 0-4 16,-1-2-37-16,0 2 3 16,0 0 14-16,2 0-12 15,-2 0 0-15,1 0-21 16,1 0-2-16,0 5 12 16,1 6-11-16,4 3 8 15,-1 3 2-15,-1 0-11 16,0 0 24-16,1-2-21 15,1-1 0-15,-3-7 9 16,2 1-11-16,0-7 9 16,2-1 2-16,4 0-2 15,10-12 36-15,6-13 1 16,10-10-7-16,7-10-17 16,11-7-19-16,8-5 12 15,4-1-18-15,-2 5-33 16,-8 0-42-16,-9 5-141 15,-17 8-466-15</inkml:trace>
  <inkml:trace contextRef="#ctx0" brushRef="#br0" timeOffset="984.04">21294 3853 589 0,'0'0'63'0,"0"0"29"16,0 0 8-16,0-28-8 15,0 28-28-15,0 0-43 16,0 13-19-16,0 15-2 16,3 7 31-16,7 12-2 15,3 1-24-15,-3 6 17 16,3-4-26-16,-5-4 3 16,3-3 3-16,1-7-70 15,-4-6-70-15,1-12-147 16,-4-7-291-16</inkml:trace>
  <inkml:trace contextRef="#ctx0" brushRef="#br0" timeOffset="1366.92">21535 3905 708 0,'0'0'109'16,"0"0"16"-16,0 0-79 15,0 0-32-15,-10 71-3 16,10-29 0-16,0 3 3 16,0-3-18-16,13-5 4 15,1-9 1-15,4-9-10 16,2-11 19-16,0-8-12 16,2-8 2-16,1-19 11 15,0-10-10-15,-4-4 8 16,-4-4-3-16,-7 2 18 15,-8 2 31-15,0 7-14 16,-6 8-1-16,-14 8-13 16,-3 8-8-16,-1 10 8 15,1 1-33-15,3 20 0 16,6 3 11-16,7 2-23 16,7-1-38-16,0-1-38 15,14-8-66-15,10-3-8 16,4-6-100-16,4-6-198 15</inkml:trace>
  <inkml:trace contextRef="#ctx0" brushRef="#br0" timeOffset="1743.57">21941 3888 752 0,'0'0'117'0,"0"0"6"15,0 0-69-15,0 0-18 16,0 0-29-16,-16 51 5 16,14-26-1-16,2 3-11 15,0-2 7-15,5-5-10 16,11-5-7-16,2-6 20 16,4-8-11-16,0-2 2 15,2-1 7-15,-1-18-7 16,-3-5 18-16,-5-7-12 15,-5-1 16-15,-7-3 6 16,-3 2-1-16,-7 3 19 16,-15 5-14-16,-8 8-24 15,-2 7 12-15,-2 7-27 16,7 3 4-16,3 10 2 16,8 10-14-16,12 5-17 15,4 2-54-15,0 0-63 16,23-6-89-16,4-3-151 15</inkml:trace>
  <inkml:trace contextRef="#ctx0" brushRef="#br0" timeOffset="2175.61">22364 4051 743 0,'0'0'124'16,"0"0"2"-16,0 0-63 15,0 0-2-15,0 0-59 16,-9 26-1-16,6 2 8 15,2 4-13-15,1 1 13 16,0 2-24-16,0-4-51 16,0-6-9-16,3-9-149 15,4-9-192-15</inkml:trace>
  <inkml:trace contextRef="#ctx0" brushRef="#br0" timeOffset="2578.92">22546 3767 946 0,'0'0'60'16,"0"0"-16"-16,0 0-43 16,0 0 22-16,-11 104-6 15,16-66-25-15,8-5 20 16,4-4-20-16,2-4 2 15,-3-9 10-15,1-5-14 16,-2-7 11-16,-3-4-4 16,-2-3-4-16,-3-13 21 15,-6-4-16-15,-1-4 10 16,0-5 14-16,-13 0-4 16,-10 1 7-16,-5 2-26 15,1 3-3-15,-2 5 21 16,3 9 2-16,6 3 9 15,6 6-9-15,8 0-29 16,6 0 22-16,0 6-31 16,6 2-9-16,17-1-11 15,5-3-24-15,9-4-21 16,6 0-83-16,0-4-63 16,2-8-74-16</inkml:trace>
  <inkml:trace contextRef="#ctx0" brushRef="#br0" timeOffset="2893.32">22872 3712 687 0,'0'0'138'16,"0"0"-5"-16,0 0-33 15,0 0-40-15,0 0-23 0,-7 23-45 16,5-3 22-16,2 5 6 16,0 0-20-16,0-1 9 15,9-4-15-15,7-3-1 16,3-6 22-16,-2-6-20 15,-1-5 8-15,0 0-1 16,-5-8-5-16,1-13 22 16,-2-6-17-16,-6-4 9 15,-2-4 28-15,-2 2-5 16,-3 2-1-16,-17 6 0 16,-5 6-21-16,-5 13 11 15,-2 6-30-15,-1 0 2 16,4 13 0-16,6 4-82 15,10-2-55-15,3-6-142 16,10-7-336-16</inkml:trace>
  <inkml:trace contextRef="#ctx0" brushRef="#br0" timeOffset="3575.7">23158 3589 505 0,'0'0'145'0,"0"0"-30"15,0 0-64-15,0 0-42 16,2 42 24-16,-2-14 25 16,8 0-10-16,-1-1-16 15,5-5-5-15,5-6-24 16,5-6-2-16,8-10 10 16,5 0 10-16,5-23 30 15,0-6-31-15,1-8-7 16,-6-2 18-16,-11 0-1 15,-13 4 16-15,-11 5 5 16,0 9-2-16,-19 5-1 16,-16 10-38-16,-4 6-15 15,-3 2 3-15,-7 22-18 0,-1 6-54 16,-8 4-79 0,-10 1-179-16</inkml:trace>
  <inkml:trace contextRef="#ctx0" brushRef="#br0" timeOffset="8753.44">12577 8782 585 0,'0'0'59'0,"0"0"-20"16,0 0 6-16,91-28 37 0,-20 14-28 16,20-2-16-1,20-1-11-15,19-1-3 0,14 0 12 16,11-2-24-1,8 1-11-15,7 2 16 16,-1 3-22-16,-6 5 7 0,-10 3 3 16,-10 0-11-16,-20 3 21 15,-22 0-23-15,-23 3 1 16,-21 0 15-16,-20 0-13 16,-16 0 7-16,-9 0-3 15,-11 0-10-15,-1 0 8 16,0 0-59-16,-13 0-71 15,-10-8-237-15</inkml:trace>
  <inkml:trace contextRef="#ctx0" brushRef="#br0" timeOffset="78423.38">5851 17355 351 0,'0'0'-20'16,"0"0"119"-16,0 0-16 16,-14 0-39-16,12 0-18 15,2-2 6-15,-2 1 13 16,2 1-10-16,0-2 1 16,0 2-10-16,0 0 4 15,0 0 8-15,0 0-17 16,0-1 8-16,0 1 3 15,0 0-5-15,0 0 14 16,0 0-29-16,0 0-6 16,0 0-2-16,0 0-10 15,10 0 13-15,8 0-7 16,1 0 4-16,4 0 13 16,2 0-15-16,1 0 5 15,0 0 0-15,-2-2-7 16,2-5 15-16,-4 0-18 15,-3 2 4-15,-2 0 3 16,-4 2-8-16,-3 3 11 16,-3 0-30-16,-7 0-101 15,0 8-150-15</inkml:trace>
  <inkml:trace contextRef="#ctx0" brushRef="#br0" timeOffset="79420.4599">5726 17619 558 0,'0'0'26'15,"0"0"79"-15,0 0-12 16,-17-17-27-16,17 17-27 16,0 0-38-16,0 6-2 15,0 9 31-15,2 6-10 16,8 3-11-16,-3 3-8 0,5 3-3 15,-3-1 13-15,-2 1-15 16,3-2-10-16,-3-4-75 16,0-4-90-16,1-11-105 15</inkml:trace>
  <inkml:trace contextRef="#ctx0" brushRef="#br0" timeOffset="79789.4899">5877 17709 561 0,'0'0'16'0,"0"0"80"16,0 0-26-16,0 0-30 16,2 89-2-16,2-66-24 15,6-4 12-15,0-3-2 16,-1-4-14-16,3-7-1 15,0-4-7-15,2-1-7 16,0 0 20-16,0-13-14 16,1-4 2-16,-5-3 3 15,0-2-5-15,-7 1 8 16,-3 1-9-16,0 1 26 16,0 1 32-16,-13 5-27 15,0 1-12-15,-4 7-8 16,3 0-17-16,2 3 20 15,3 2-20-15,3 0 0 16,6 0-15-16,0 4-98 16,4 2-53-16,12 0-100 15</inkml:trace>
  <inkml:trace contextRef="#ctx0" brushRef="#br0" timeOffset="80149.42">6107 17716 613 0,'0'0'98'15,"0"0"5"-15,0 0-69 16,0 0-16-16,0 0-6 16,1 12-8-16,5-3 2 15,4-4-8-15,1 2 5 16,0-4-3-16,-3-1-5 15,2-2 15-15,-4 0-15 16,0 0 10-16,-3 0 2 16,-3-9-4-16,0-3 38 15,0-2-2-15,0 1-21 16,0-2 6-16,-9 1-15 16,-2 2 0-16,1 3-7 15,-2 5-12-15,-2 4 18 16,2 0-32-16,-1 4-38 15,6 10-5-15,0 2-58 16,7 1-39-16,0-2-87 16</inkml:trace>
  <inkml:trace contextRef="#ctx0" brushRef="#br0" timeOffset="80525.73">6338 17687 623 0,'0'0'81'0,"0"0"-1"16,0 0-29-16,0 0-22 16,0 0-8-16,0 22-5 15,0-11-14-15,10 0-6 16,-3-2 13-16,3 0-12 15,-1-4 3-15,2-2 1 16,1-3-6-16,2 0 14 16,-2-1-12-16,0-12 6 15,-3-3 8-15,-4-2 28 16,-4 0 47-16,-1 1-24 16,0 5-12-16,-11 0 7 15,-8 9-32-15,-1 3 3 16,-1 0-19-16,3 9-19 15,3 12 10-15,1 0-68 16,7-1-142-16,7-5-314 16</inkml:trace>
  <inkml:trace contextRef="#ctx0" brushRef="#br0" timeOffset="81416.09">8037 17452 501 0,'0'0'116'0,"0"0"19"16,0 0-32-16,0 0-24 16,-10-10-46-16,10 24-17 15,10 8 35-15,5 8-11 16,1 3-8-16,-2 6-25 15,3 0-10-15,-4-2 14 16,0-2-24-16,0-6-104 16,0-6-144-16,0-8-275 15</inkml:trace>
  <inkml:trace contextRef="#ctx0" brushRef="#br0" timeOffset="81810.45">8293 17616 691 0,'0'0'57'0,"0"0"-15"0,0 0-6 16,0 0 14-16,0 0-28 15,-11 49-12-15,13-32-1 16,7-4-9-16,-1-2 7 15,1-6-11-15,1-3-2 16,-1-2 15-16,0 0-13 16,-4-12 9-16,2-4 1 15,-2-4-10-15,-5 0 18 16,0 1-14-16,0 1 62 16,-5 2-9-16,-9 5-15 15,-1 4 7-15,0 5-25 16,0 2-20-16,1 0 9 15,4 2-16-15,4 8 4 16,6 2-3-16,0-2-46 16,4 0-41-16,12-4-97 15,6 0-107-15,-2-3-166 16</inkml:trace>
  <inkml:trace contextRef="#ctx0" brushRef="#br0" timeOffset="82158.89">8563 17634 588 0,'0'0'95'16,"0"0"21"-16,0 0-33 0,0 0-52 16,0 0-24-1,0 31-3-15,5-31-8 0,3 0 11 16,-1 0-8-16,6 0-1 15,-3-5 12-15,0-6-11 16,-2-1 3-16,-1-3 2 16,-5-1-8-16,-2 0 19 15,0-2-19-15,0 2 27 16,-12 4 38-16,-3 4-17 16,-1 5-2-16,0 3-22 15,2 0-13-15,4 4 5 16,4 12-19-16,6 0 5 15,0 0-2-15,0-2-29 16,13-2-58-16,4-4-110 16,5-7-146-16</inkml:trace>
  <inkml:trace contextRef="#ctx0" brushRef="#br0" timeOffset="82476.09">8797 17529 674 0,'0'0'86'0,"0"0"-6"16,0 0-43-16,0 0-11 15,0 0-19-15,-2 43 8 16,2-25-17-16,3-2 6 16,4-2 0-16,3-1-11 15,-1-5 14-15,1-6-14 16,3-2-1-16,0-5 14 15,-1-11-1-15,-5-4 14 16,-3-1 40-16,-4 1 7 0,0 3 14 16,-5 2-28-16,-11 6 4 15,-2 4-24-15,0 5-31 16,3 0 5-16,1 2-37 16,7 12-94-16,1 2-137 15,6 0-333-15</inkml:trace>
  <inkml:trace contextRef="#ctx0" brushRef="#br0" timeOffset="83311.45">10399 17533 544 0,'0'0'103'16,"0"0"25"-16,0 0-20 16,0 0-14-16,-17-67-22 0,17 67-32 15,0 0-7 1,0 6-37-16,4 17 6 0,9 6 5 15,5 10-12-15,1 2 17 16,4 2-17-16,0-3-1 16,-4-3-25-16,1-7-74 15,-3-5-82 1,-2-9-154-16</inkml:trace>
  <inkml:trace contextRef="#ctx0" brushRef="#br0" timeOffset="83691.11">10648 17629 736 0,'0'0'28'0,"0"0"12"15,0 0-12-15,0 0-16 16,0 0 1-16,27 62-17 15,-15-49 7-15,-4-2-1 16,-1-4-9-16,2-6 17 16,0-1-14-16,-2 0 6 15,-2-17 7-15,-1-3-4 16,-3-4 46-16,-1-4-7 16,0 2-4-16,0 2 4 15,-11 3-19-15,-5 7 9 16,0 6-5-16,0 8-17 15,2 0 12-15,1 3-26 0,4 11-2 16,5 3 4 0,4 0-13-16,0-1-52 15,7-4-57-15,10-3-98 0,3-7-109 16</inkml:trace>
  <inkml:trace contextRef="#ctx0" brushRef="#br0" timeOffset="84041.28">10964 17565 781 0,'0'0'95'16,"0"0"-16"-16,0 0-20 16,0 0-37-16,0 0-16 15,-28 83 4-15,28-71-14 16,5-5 4-16,7-4-2 15,6-3-11-15,-2 0 10 16,4-12-25-16,-1-6 2 16,-4-3 12-16,-4 1 10 15,-5-1 11-15,-6 4-5 16,0 1 29-16,-2 7 34 16,-13 2-8-16,-3 7-7 15,-2 0-18-15,0 4-26 16,2 14 12-16,6 4-23 15,4 4 3-15,6-3 2 16,2-2-40-16,4-5-71 16,13-8-99-16,2-5-188 15</inkml:trace>
  <inkml:trace contextRef="#ctx0" brushRef="#br0" timeOffset="84331.32">11217 17563 692 0,'0'0'81'16,"0"0"27"0,0 0-57-16,0 0-15 0,0 0-13 15,-20 66-21-15,20-51 13 16,0-3-18-16,1-6-1 16,9-3 4-16,2-3-6 15,-4-9 13-15,5-11-1 16,-6-6-6-16,-1-1 62 15,-6 0-5-15,0 0 7 16,0 6-9-16,-3 4-29 16,-8 9 0-16,-2 6-24 15,3 2-5-15,2 5-7 16,4 14-94-16,0 0-105 16,4 5-282-16</inkml:trace>
  <inkml:trace contextRef="#ctx0" brushRef="#br0" timeOffset="84501.15">12974 17776 806 0,'0'0'-612'0</inkml:trace>
  <inkml:trace contextRef="#ctx0" brushRef="#br0" timeOffset="85077.1">12742 17383 549 0,'0'0'105'16,"0"0"26"-16,0 0-33 15,0 0 6-15,0 0-54 16,-28 11-34-16,28 13 29 15,0 3-6-15,7 4-2 0,2 2-32 16,1-1-4-16,-1-4 4 16,1-4-13-16,3-1-38 15,0-6-98-15,0-3-87 16,-1-1 10-16,2-2-89 16</inkml:trace>
  <inkml:trace contextRef="#ctx0" brushRef="#br0" timeOffset="85466.02">12965 17574 766 0,'0'0'109'0,"0"0"-20"16,0 0-62-16,0 0-5 15,0 0-14-15,-10 36-14 16,10-22 19-16,0 0-17 16,3-5 2-16,6-4 5 15,1-2-8-15,-3-3 11 16,3 0-9-16,0-8 1 16,2-6 12-16,-5-5-14 15,-1 0 7-15,-5-2-1 16,-1 0-6-16,0 3 21 15,-3 1-14-15,-11 8 38 16,-2 3-17-16,0 6-16 16,2 0 5-16,1 9-16 15,4 6-4-15,8 3 13 16,1 0-23-16,0-3-55 0,13-1-58 16,7-4-104-16,3-2-123 15</inkml:trace>
  <inkml:trace contextRef="#ctx0" brushRef="#br0" timeOffset="85822.34">13186 17551 831 0,'0'0'126'0,"0"0"-35"15,0 0-45-15,0 0-12 16,0 0-31-16,-47 24-6 15,47-9 15-15,1-1-17 16,13-2 5-16,1-5 1 16,2-2-18-16,-1-5-17 15,0 0-22-15,-3 0 5 16,0-14 29-16,-6-1 11 16,-4-1 16-16,-1-2 0 15,-2 2 2-15,0 2 46 16,-5 3-16-16,-5 5-4 15,-4 6-5-15,1 0-18 16,1 0 1-16,2 9-19 16,7 5 3-16,3 4 1 15,0-3-50-15,2 1-58 16,15-4-154-16,5-8-269 16</inkml:trace>
  <inkml:trace contextRef="#ctx0" brushRef="#br0" timeOffset="86159.01">13426 17488 764 0,'0'0'92'0,"0"0"14"16,0 0-64-16,0 0-18 15,0 0-22-15,-14 15-5 16,14 3 12-16,0-2-13 15,11-4 6-15,-1-3-4 16,5-5-16-16,0-4-11 16,3 0-32-16,-2-8 18 15,1-9 37-15,-8-2 3 16,1-2 11-16,-6-3-2 16,-4 3 64-16,0 3 27 15,-11 6-5-15,-12 5-5 16,-3 7-28-16,-3 0-42 15,4 12 4-15,0 4-27 16,7-1-10-16,6-7-152 16,12-8-393-16</inkml:trace>
  <inkml:trace contextRef="#ctx0" brushRef="#br0" timeOffset="91271.23">4169 4630 530 0,'0'0'72'15,"0"0"-32"-15,0 0 2 16,-6-10 10-16,1 8-4 15,2 2-6-15,3-2 11 16,0 0-20-16,-2 2 2 16,2-3 9-16,0 3-32 15,0 0 5-15,0 0-4 16,0 0-11-16,0 0 12 16,0 0-25-16,0 0 7 15,0 7 7-15,0 3-3 16,0 1 9-16,0 1-9 0,0 2-7 15,2-1 15 1,6 0-16-16,-5-1 9 0,3-1 1 16,-2-3-8-16,1-1 20 15,-1-2-22-15,-1-3 10 16,10-2-1-16,7-2-2 16,16-22 23-16,22-11 19 15,17-12-39-15,25-14 12 16,26-5-20-16,17 2 6 15,9 2-72-15,1 7-125 16,-11 11-323-16</inkml:trace>
  <inkml:trace contextRef="#ctx0" brushRef="#br0" timeOffset="94798.37">16939 5692 229 0,'8'15'10'16,"1"-1"150"-16,3 1-83 16,-1 2-41-16,2 0-1 15,5 0 18-15,-2-1-12 16,5 4-1-16,-1-4 1 0,2-1-18 16,1 2 1-16,2-2-9 15,1-2-9-15,1 2 15 16,1-4-14-16,2 2 4 15,3-1-2-15,0 1-14 16,3-2 21-16,2 0-16 16,5 1 0-16,-1-2 7 15,4 0-11-15,2-3 11 16,3 0-9-16,5-7-5 16,4 0 20-16,8 0-15 15,5-3 14-15,6-8 2 16,3-2-13-16,2 4 17 15,1-3-11-15,6 2 1 16,2 0 8-16,4 0-10 16,8-2 9-16,3-1-9 15,2-1-10-15,-2-2 26 16,-7-1-16-16,-4-3 2 16,-7-2-6-16,-13-3-8 15,-10-2 18-15,-10-3-15 16,-10 0 1-16,-5-2 11 15,-11 1-11-15,-2-1 8 16,-3-1-3-16,-2 0 1 16,-2-3 21-16,-2 2-19 15,0-2 4-15,0 0 3 16,0 0-14-16,-4 1 10 16,1 2-10-16,-1-1-5 15,0 0 16-15,1-2-18 16,1-3 10-16,0-2-3 0,-2-3-8 15,1 1 23-15,0-1-20 16,-4 0 6 0,2-1 5-16,-3 1-7 0,-1-1 9 15,0 0-12-15,-2 0 1 16,-1-3 14-16,-2 1-15 16,-3 1 6-16,-3-7 1 15,0 6-11-15,0-3 24 16,0 6-20-16,0-3 5 15,-9 6 6-15,1 0-10 16,-1 2 11-16,0 0-10 16,4-2-3-16,0 1 16 15,-2 1-16-15,1 2 8 16,-1-2 1-16,2 1-11 16,-5 1 20-16,2 2-15 15,-1-1 1-15,-2 5 7 16,-1 0-10-16,1 2 12 15,-4 2-11-15,2-2-2 16,-2-1 21-16,1 0-18 16,0-3 26-16,2 0-10 15,3-1-11-15,-1-2 15 16,1-3-16-16,1 3 11 16,-1-1-1-16,-4 0-11 15,0 3 16-15,-4 3-13 16,1 1-6-16,-4 2 14 15,-3 3-16-15,-3-1 7 0,1-1 1 16,-4-1-12 0,-1 2 22-16,-6 0-19 15,3 1 1-15,-1 4 9 0,-2 3-10 16,-1 2 10-16,0 2-4 16,2 5-10-1,-2-3 22-15,0 6-18 0,-1-3 7 16,-2 5 2-16,-1-5-7 15,-1 2 16-15,-1 0-20 16,-2-2 4-16,-4 5 12 16,0-4-14-16,-4 4 7 15,-4-1-1-15,1 0-8 16,-1 0 20-16,-1 0-17 16,0 1 4-16,4-1 6 15,2-2-8-15,2 1 9 16,2 0-8-16,-2-2-5 15,-1 2 21-15,1 2-22 16,1-1 9-16,2 5-2 16,1 0-9-16,6 0 21 15,0 3-16-15,3 9 2 16,-3 6 1-16,2 5-3 16,-1 4 10-16,0 1-9 15,2 2-2-15,0-1 16 16,3-1-16-16,2-1 8 15,4-3-1-15,4-1-8 16,1-4 19-16,0-1-17 16,2 2 3-16,0 2 5 15,-3 5-8-15,-2 2 10 16,-5 7-7-16,3 4-6 16,-3 2 18-16,2 2-18 15,-2 2 10-15,3 1 0 0,1-2-10 16,2 1 21-1,0-2-17-15,2 3 2 0,3-4 8 16,3 5-10-16,0-3 11 16,1 4-9-16,0 4-5 15,1-1 21-15,-3 4-22 16,7 2 8-16,-3 4 3 16,-1 2-12-16,4 2 21 15,1 2-18-15,-2 0 4 16,0 2 10-16,1-2-12 15,1 2 9-15,0 5-4 16,4 0-6-16,3 3 20 16,3 3-20-16,0 4 9 15,0 2 2-15,9-3-10 16,2 2 14-16,1-2-14 16,0 1 4-16,2-3 4 15,2-3-10-15,3-3 7 16,2-5-2-16,5-7-10 15,5-8 23-15,3-8-24 16,5-9-15-16,6-8-24 16,4-8-48-16,2-12-50 15,-6-10-158-15</inkml:trace>
  <inkml:trace contextRef="#ctx0" brushRef="#br0" timeOffset="95727.87">19093 3013 549 0,'103'-79'104'0,"-9"7"-20"16,-8 10-14-16,-13 14-30 15,-14 12-15-15,-13 9-9 16,-13 8-11-16,-7 4 5 16,-9 3-10-16,-5 3-4 15,-5 1 18-15,-3 4-19 16,-2-1 9-16,-2 5 0 16,0 0-41-16,-2 0-84 15,-6 0-89-15,-1 0-113 16</inkml:trace>
  <inkml:trace contextRef="#ctx0" brushRef="#br0" timeOffset="96194.7099">19508 2539 550 0,'0'0'147'0,"0"0"-93"16,0 0-4-16,0 0-14 15,0 0-8-15,44 3 27 16,-11-3-12-16,8 0-8 16,3-9-1-16,2-1-30 15,-5 0 7-15,-2 2 19 16,-5 2-24-16,-9 3 17 16,-5 3-21-16,-3 0 5 15,-9 0 5-15,-3 3-10 16,-5 13 8-16,0 5-3 15,-2 3 5-15,-9 4 10 16,-4-2-22-16,4 3 2 16,3-5-1-16,3-3-34 15,5 0-34-15,0-9-109 16,5-2-140-16,12-6-158 0</inkml:trace>
  <inkml:trace contextRef="#ctx0" brushRef="#br0" timeOffset="96839.39">20253 2505 476 0,'0'0'103'15,"0"0"-5"-15,0 0-23 16,0 0-13-16,0 0-1 15,-3-3-18-15,-1 4-17 16,1 11-16-16,-2 5-9 16,2 5 23-16,3 2-23 15,0 3 3-15,0-3 0 16,0-1-6-16,0-1 9 16,9-7-11-16,5-3 0 15,3-7 12-15,3-5-6 16,5 0 11-16,4-9 5 15,2-8-13-15,1-3 21 16,-2-2-16-16,-3 1 10 16,-2 4 6-16,-5 0-8 0,-3 0 15 15,-3 1-6 1,-3 1 3-16,-2-2 18 0,-4 2-8 16,-3 0 8-16,-2-1-2 15,0-1-14-15,0 2 20 16,-12 2-39-16,-6 2 4 15,-1 1 16-15,-3 4-26 16,-2 4 2-16,1 2-15 16,0 0-5-16,4 0 21 15,-3 8-24-15,6 2-30 16,-3 1-37-16,-4-1-70 16,-6-2-83-16,-11-1-347 15</inkml:trace>
  <inkml:trace contextRef="#ctx0" brushRef="#br0" timeOffset="98931.7">20065 2809 447 0,'0'0'83'16,"0"0"3"-16,0 0 8 16,0 0-14-16,6-9-44 15,-6 9-17-15,0 0-13 0,0 0-5 16,0 0 15-16,1 0-15 16,1 10 5-16,-2 4 5 15,3 4-3-15,-3 3 15 16,0 3-15-16,0-4-2 15,0 2 6-15,0-5-8 16,0 1 12-16,-6-2-6 16,-3-4-6-16,3 0 23 15,-2-4-15-15,-3-1 2 16,-1-2 10-16,-4-4 4 16,-2-1 18-16,0 0-29 15,0 0-2-15,-2 0 14 16,3-1-21-16,1-4 5 15,2 2-15-15,6-1-5 16,1 4 14-16,2 0-49 16,5 0-38-16,0 0-53 15,0 1-116-15,5 7-21 16</inkml:trace>
  <inkml:trace contextRef="#ctx0" brushRef="#br0" timeOffset="99569.08">20193 3072 510 0,'0'0'72'0,"0"0"20"16,0 0-37-16,0 0 4 15,0 0-12-15,0-27-27 16,0 27 0-16,0-2-6 16,0 2-10-16,0 0 11 15,0 0-18-15,0 0 2 16,0 7 3-16,0 4-3 16,0 1 12-16,2 2-10 15,-1-1-1-15,-1 1 16 16,0-1-7-16,0 2 7 15,0-2 1-15,-3 0-13 16,-3-1 17-16,-3 0-16 16,0-2 5-16,2-2 3 15,-8-1 5-15,2-3 18 16,-5-2-10-16,0 0-11 16,-3-2 27-16,0 0-7 15,0 0 1-15,2 0-7 16,0 0-16-16,6 0 5 15,-1 0-21-15,4 5 0 16,1 2 5-16,0 0-10 16,7 1 10-16,2 4-11 0,0 1-38 15,4-1-39 1,9-1-84-16,-2 2-189 0</inkml:trace>
  <inkml:trace contextRef="#ctx0" brushRef="#br0" timeOffset="103513.27">5327 16188 491 0,'0'0'59'16,"0"0"-11"-16,0 10 18 16,0 10 4-16,0 8-19 15,1 12-27-15,14 18 20 16,5 17-12-16,6 19 2 0,4 17 3 15,2 17-10 1,-1 10 12-16,-1 3-3 16,-3 0-19-16,-4-6 1 0,-8-15-24 15,0-15 10-15,-5-18 2 16,0-19-9-16,-2-20 27 16,-4-19-25-16,-1-20 0 15,0-9-7-15,-3-36-53 16,0-18-30-16,0-21-94 15,0-15-54-15,0-9-79 16</inkml:trace>
  <inkml:trace contextRef="#ctx0" brushRef="#br0" timeOffset="104870.07">5369 16320 225 0,'0'0'4'0,"0"0"19"16,0 0 28-16,0 0 12 0,0 0-14 15,-1-2-17 1,1 0 33-16,0-2-11 0,0 0 5 16,5 1-7-1,2-2-8-15,2 0 13 0,3 0-19 16,8-2-9-16,7-3 9 15,9-1 1-15,10-1 4 16,8-1-19 0,11 1-11-16,4 2 27 0,6 1-29 15,9 1-5-15,3 1 2 16,7 3-11-16,4-2 13 16,6-1-12-16,9-1-5 15,8-3 22-15,17-1-25 16,11-3 7-16,16-2 7 15,17-2-16-15,19-3 29 16,20-3-22-16,19 0 4 16,19-8 9-16,13 0-8 15,18-6 4-15,8-1-9 16,17-2-4-16,9-1 26 16,3 1-21-16,10 3 1 15,1 4 5-15,2 3-11 16,-6 3 28-16,-9 4-22 15,-3 5-7-15,-13 7 16 16,-8 3-11-16,-13 5 15 16,-16 3-11-16,-13 2-15 15,-18 0 30-15,-14 0-22 16,-22 0 9-16,-20 0 5 16,-17 0-16-16,-14 2 22 15,-18-1-22-15,-19 2 5 0,-18-3 12 16,-15 0-12-1,-19 0 10-15,-15 0-6 16,-12 0-9-16,-14-1 27 16,-10-4-24-16,-7 1 7 0,-7 0 6 15,0 2-8-15,0 0 31 16,0 2-17-16,0 0-7 16,0 0 9-16,0 10-19 15,0 9 9-15,3 8-3 16,5 11-13-16,4 11 31 15,4 11-27-15,-2 6 8 16,5 10 6-16,-1 7-7 16,2 4 15-16,-2 8-19 15,0 6 3-15,2 7 20 16,3 5-19-16,-3 1 12 16,3 1-5-16,0-4-16 15,-4-1 32-15,0-8-25 16,-6-4 8-16,-7-7 4 15,-6-6-13-15,0-7 17 16,-18-10-22-16,-10-8 2 16,-7-9 23-16,-7-11-26 15,-7-10 12-15,-6-10 1 16,-13-3-15-16,-17-3 32 16,-22-2-27-16,-20 0 5 15,-23 3 9-15,-29 4-13 16,-26 1 14-16,-25-2-11 15,-20 2-11-15,-21-3 29 16,-18 0-26-16,-13-2 13 16,-15 2 3-16,-18-5-14 15,-5 2 22-15,-10 0-22 16,-7-2 8-16,-11-1 12 0,-3 1-21 16,3-3 18-16,1 1-13 15,1 0-1 1,8 0 26-16,16-3-37 0,11 2 19 15,19-4 3-15,14-1-10 16,19-1 19-16,22-2-23 16,23-1 4-16,25 0 13 15,27 0-14-15,27-1 10 16,32-11-17-16,31-4-11 16,26-1 5-16,33-1-44 15,27 2-10-15,9 1-35 16,39 3-109-16,15 1-143 15</inkml:trace>
  <inkml:trace contextRef="#ctx0" brushRef="#br0" timeOffset="105632.33">15206 16697 835 0,'0'0'40'0,"-108"127"28"0,56-57-19 16,4-3 6-16,5-5-38 16,10-8-22-16,9-7 23 15,12-11-25-15,5-13-27 16,6-12-67-16,1-11-85 15,0 0-85-15</inkml:trace>
  <inkml:trace contextRef="#ctx0" brushRef="#br0" timeOffset="105967.7099">14825 16584 820 0,'0'0'39'16,"0"0"45"-16,0 0-2 16,0 0-23-16,94 31 7 15,-49-1-32-15,10 12 9 16,5 5 8-16,5 6-33 16,6 6 3-16,1 4-22 15,-4 3-2-15,-3-1 27 16,-5-1-20-16,-6-6 3 15,-12-5-3-15,-12-12-15 16,-8-10 33-16,-8-7-30 16,-5-9 7-16,-5-7 7 15,-4-4-12-15,0-4 3 16,0 0-39-16,0-4-38 16,-7-14-40-16,-2-8-131 15,-2-5-220-15</inkml:trace>
  <inkml:trace contextRef="#ctx0" brushRef="#br0" timeOffset="107433.52">3587 16257 447 0,'0'0'71'16,"0"0"-18"-16,0 0 39 15,-14-11-15-15,12 10-41 16,1-1 4-16,1 2-23 15,0 0 9-15,0 0-5 16,0 0-14-16,-2 0 11 16,2 0-4-16,-1 0-8 15,1 0 7-15,0 0-17 16,0 0 7-16,0 0 1 16,0 0-7-16,0 2 20 15,0 5-20-15,4 1 6 16,1 4 5-16,3 0-9 15,-2 2 9-15,0 0-11 0,-2 3 0 16,0-2 16-16,-1 0-17 16,0-1 7-1,1 0 3-15,-1-2-11 0,0 0 24 16,3-3-17-16,-3 0 3 16,1-2 10-16,-1-2-10 15,3-1 13-15,2-4-7 16,0 0 8-16,5 0 26 15,3 0-27-15,8-9 5 16,9-7-5-16,15-8-24 16,20-16 21-16,16-16-74 15,11-19-96-15,2-14-265 16</inkml:trace>
  <inkml:trace contextRef="#ctx0" brushRef="#br1" timeOffset="114019.89">4839 12368 209 0,'0'0'63'0,"0"0"5"15,0 0-11-15,0 0 12 16,0 0-13-16,0 0 8 16,0 0-21-16,0 0-9 15,0 0 0-15,0 0-12 16,0 0 17-16,0 0-10 16,0 0 2-16,0 0 12 15,0 0-21-15,0 0 3 16,3 0-9-16,-2 0-15 15,4 1 26-15,2-1-18 16,6 0 20-16,4 0 6 16,7 0-16-16,12 0 1 15,5 0-14-15,11 0 12 16,10-3 2-16,9 0-25 16,14-2 8-16,5 4-2 15,5 1-12-15,6 0 28 16,6 2-27-16,12 10-22 15,16-1-10-15,18-2 12 16,28 0 41-16,34-7-15 16,29-2-1-16,33 0 17 15,31-14-22-15,37-3 13 16,24-7 0-16,28 2-9 16,22-5 21-16,20 5-27 15,17-2 13-15,-2 5 11 16,13 2-26-16,-10 5 23 15,-6 3-10-15,-19 5-10 16,-14 4 24-16,-25 0-20 16,-37 0 14-16,-28 1-10 15,-35 8-4-15,-37 4 43 0,-41-1-20 16,-33-1 0 0,-38 2-2-16,-37-3-12 0,-33-2 13 15,-31 0-18-15,-23-2-6 16,-18-2 16-16,-2-2-14 15,-12-2 4-15,-11 0-76 16,-6-12-243-16</inkml:trace>
  <inkml:trace contextRef="#ctx0" brushRef="#br1" timeOffset="117122.7">15201 12346 579 0,'0'0'47'0,"0"0"-14"16,0 0 24-16,-47 57 24 15,39-27-25-15,3 3-21 16,5 2 3-16,0-3-20 16,0-5 1-16,9-4-6 15,7-5-14-15,4-7 18 16,6-8-18-16,7-3 6 16,5-5 4-16,5-14-6 15,3-8 9-15,2-9-14 16,-5-5-2-16,-5-7 15 15,-8-6-13-15,-10-6 5 16,-11-8-1-16,-9 0-11 16,0-6 21-16,-20-1-21 15,-12 3 5-15,-8 2 8 16,-8 10-7-16,-1 7 11 16,0 11-9-16,2 17 7 15,2 14 37-15,10 11-15 16,4 8-4-16,6 19-7 15,8 10-15-15,9 5 24 16,7 6-25-16,1 2 10 16,6 3 11-16,14 2-9 0,8 0 13 15,3-3-21 1,1-4-9-16,5-4 17 0,3-6-19 16,5-11 7-16,4-5-16 15,3-5-47-15,3-5-22 16,1-7-99-16,-4 2-144 15</inkml:trace>
  <inkml:trace contextRef="#ctx0" brushRef="#br1" timeOffset="117630.68">15742 12647 652 0,'0'0'67'0,"0"0"2"16,0 0-6-16,-26 96 0 15,26-69-3-15,0-2-39 0,0-4-1 16,11-8-7-16,4-7-14 15,9-6 11-15,1 0-9 16,1-14 1-16,-3-6 11 16,-3-6-11-16,-6-3 11 15,-9 3 23-15,-5 0 19 16,0 3 15-16,-10 3-39 16,-7 8-6-16,-4 1-10 15,0 8-18-15,6 3 7 16,1 0-62-16,2 0-95 15,5 0-203-15</inkml:trace>
  <inkml:trace contextRef="#ctx0" brushRef="#br1" timeOffset="127077.81">16595 8736 471 0,'0'0'72'16,"0"0"31"-16,0 0-8 15,0 0-27-15,-75-44 14 16,67 42-22-16,5 2-10 16,3 0-23-16,0 17-31 15,18 8 16-15,10 11-3 16,18 11 20-16,10 12 1 16,16 7-16-16,10 4 17 15,3 5 4-15,6 5-21 16,-1-1 16-16,-6-4-26 15,-10 0 5-15,-9-6-2 16,-9-6-15-16,-10-11 23 16,-9-6-22-16,-12-7-12 15,-8-8-30-15,-9-7-46 16,-8-3-40-16,0-7-90 0,-13-10-204 16</inkml:trace>
  <inkml:trace contextRef="#ctx0" brushRef="#br1" timeOffset="127438.93">17005 9406 553 0,'0'0'71'0,"0"0"16"15,0 0-5-15,0 0 7 16,0 0-31-16,5 51 12 16,-5-7-26-16,0 16-17 15,-6 6 2-15,-11 9-22 16,-1 4 11-16,-1 1-4 15,1-5-18-15,0-5 20 16,7-13-22-16,7-14 4 16,4-17 0-16,0-14-69 15,20-12-75-15,3-12-114 16,0-21-236-16</inkml:trace>
  <inkml:trace contextRef="#ctx0" brushRef="#br1" timeOffset="128506.86">17837 9324 625 0,'0'0'77'0,"0"0"-2"0,0 0 6 16,-15 12-17-16,15-12-2 15,0 0-26-15,14 0-16 16,7-12 18-16,9-7-29 16,5-1-10-16,3-1 8 15,2 1-17-15,-2 5-59 16,-7 6-49-16,-10 7-131 15,-10 2-236-15</inkml:trace>
  <inkml:trace contextRef="#ctx0" brushRef="#br1" timeOffset="128697.78">17938 9639 773 0,'0'0'68'15,"0"0"26"-15,0 0-11 16,0 0-6-16,0 0-51 16,119-63-23-16,-69 31 8 15,9-6-18-15,-1-3-41 16,-5-1-148-16,-11 1-316 16</inkml:trace>
  <inkml:trace contextRef="#ctx0" brushRef="#br1" timeOffset="130430.9399">18711 8973 532 0,'0'0'78'0,"0"0"-6"15,-26 10-12-15,26 14 5 16,0 11-16-16,11 5 1 16,12 4-10-16,8 4-3 15,5-7 17-15,2-3-34 16,-1-6-3-16,0-10 3 15,-5-5-12-15,-2-10 14 16,-1-7-16-16,-6 0-10 16,-4-7 15-16,-5-16-11 15,-3-5 5-15,-5-5 4 16,-6-4-9-16,0-1 33 16,-18-1-8-16,-15 4-7 15,-14 4 0-15,-5 7-15 16,-7 4 6-16,3 8-13 15,9 9-4-15,9 3 18 16,14 0-17-16,15 2 3 16,9 2-47-16,9 1-85 15,22-5-69-15,8 0-132 16</inkml:trace>
  <inkml:trace contextRef="#ctx0" brushRef="#br1" timeOffset="130616.61">19339 9070 926 0,'0'0'90'0,"0"0"-5"16,0 0-31-16,0 0-30 16,0 0-11-16,-23 20-51 15,23-20-131-15,0-8-138 16,0-9-371-16</inkml:trace>
  <inkml:trace contextRef="#ctx0" brushRef="#br1" timeOffset="131052.25">19362 8850 771 0,'0'0'58'16,"0"0"-5"-16,0 0 18 15,0 0-6-15,-1 82-29 16,12-65-24-16,3-2-16 16,5-3 18-16,2-3-18 15,-1-6 4-15,6-3 5 16,2-2-7-16,3-16 10 16,-2-6-9-16,-2-3-3 15,-4-4 14-15,-6 2-14 16,-8 3 19-16,-9 4 20 15,0 3 5-15,-6 4 27 16,-19 7-22-16,-9 5 1 16,-6 3-14-16,-6 0-30 15,1 6 11-15,6 3-10 16,7-1-3-16,9-1 17 16,9-2-20-16,8-5 5 15,4 0 2-15,-1 0-12 16,3 0 23-16,0 0-19 15,0 0 2-15,0 0 4 0,0 0-18 16,0 0-28-16,3 0-78 16,3 0-57-16,-1 0-81 15,0 0-234-15</inkml:trace>
  <inkml:trace contextRef="#ctx0" brushRef="#br1" timeOffset="131934.4199">19880 8632 343 0,'0'0'119'0,"0"0"-15"15,0 0-14-15,0 0-6 16,0-18-14-16,0 5-13 16,0-4 5-16,0-4-21 15,0 0 2-15,0-3-3 16,-5 0-4-16,-7 0 15 15,-2 5-22-15,0-1-8 16,0 5 9-16,4 4-12 16,3 4 9-16,1 4-15 15,6 3-9-15,0 0 9 0,0 9-24 16,17 9 12 0,6 8 1-16,5 2-5 0,4 7 15 15,-2-1-14 1,5 2 0-16,-2-3 10 0,-1-2-12 15,-6-3 9-15,-3-6-6 16,-4-5-16-16,-7-2-35 16,-4-3-45-16,-8 0-81 15,0-3-59-15,-3 1-180 16</inkml:trace>
  <inkml:trace contextRef="#ctx0" brushRef="#br1" timeOffset="132111.6">19986 8857 796 0,'0'0'121'0,"0"0"13"15,0 0-64-15,0 0-9 16,0 0-1-16,40-22-46 16,-8-2-6-16,12-8-6 15,0-4-50-15,-5 0-99 16,-7 8-438-16</inkml:trace>
  <inkml:trace contextRef="#ctx0" brushRef="#br1" timeOffset="132855.96">19318 10176 522 0,'0'0'103'16,"0"0"3"-16,0 0-61 15,0 0-24-15,0 0 13 16,25 51 18-16,-5-27-6 16,6 1-11-16,5-4 7 15,0-4-21-15,8-8-7 16,-2-6-3-16,3-3-11 0,0-7 9 16,-4-15-10-16,-5-8 3 15,-9-6 21-15,-10-1-9 16,-12 3 17-16,0 3 10 15,-32 6 10-15,-12 10 24 16,-9 8-38-16,-4 7-24 16,1 0-4-16,8 11-11 15,14 4 12-15,13-1-16 16,17-4-3-16,4-5-26 16,23-5-92-16,13 0-40 15,7-5-87-15,5-9-200 16</inkml:trace>
  <inkml:trace contextRef="#ctx0" brushRef="#br1" timeOffset="133016.9799">19906 10078 903 0,'0'0'94'0,"0"0"22"15,0 0-64-15,0 0-9 16,0 0-31-16,14 4-38 15,3-18-80-15,1-9-143 16,0-5-318-16</inkml:trace>
  <inkml:trace contextRef="#ctx0" brushRef="#br1" timeOffset="135880.57">20630 11047 976 0,'0'0'44'0,"0"0"26"15,0 0-51-15,0 0-24 16,0 0 5-16,5-33-154 15,7 12-148-15</inkml:trace>
  <inkml:trace contextRef="#ctx0" brushRef="#br1" timeOffset="136560.14">20058 10914 542 0,'0'0'82'0,"0"0"25"16,0 0-26-16,0 0 15 16,0 0-15-16,-47-15-19 15,47 15 7-15,0 0-34 16,0 0-6-16,0 10-10 16,3 7 14-16,14 5 24 15,3 7-25-15,7 2-2 16,3 5 7-16,5-1-12 15,0 1-5-15,-1-3-16 16,4 1-9-16,-8-6 17 16,5-3-31-16,-4-7-63 15,1-9-50-15,-3-9-119 16,-3 0-185-16</inkml:trace>
  <inkml:trace contextRef="#ctx0" brushRef="#br1" timeOffset="137276.18">20190 9648 528 0,'0'0'102'0,"0"0"1"16,0 0-14-16,0 0 4 15,-37-16-21-15,36 16 7 16,1 0-32-16,0 11-22 16,8 11-6-16,13 7 16 15,7 8 4-15,10 1-25 16,10 6-9-16,3-5 4 15,7-2-12-15,-6-4-31 16,-3-1-214-16,-7 1-471 16</inkml:trace>
  <inkml:trace contextRef="#ctx0" brushRef="#br1" timeOffset="137782.12">20972 10479 594 0,'0'0'95'0,"0"0"-17"15,0 0-14-15,-4 96 19 16,12-68-5-16,8-1-15 15,5-3-33-15,2-9-9 16,1-4 12-16,-1-11-22 16,4 0 6-16,-1-14 7 15,-1-12-11-15,-6-5 12 16,-5-5-18-16,-8 2 9 16,-6-1 23-16,-6 4-8 15,-23 2 9-15,-9 11-15 16,-9 10-23-16,-3 8 12 15,2 8-24-15,6 19 2 16,7 12-56-16,5 3-91 16,3-1-151-16</inkml:trace>
  <inkml:trace contextRef="#ctx0" brushRef="#br1" timeOffset="138787.5">20455 12407 574 0,'0'0'108'0,"0"0"-22"16,0 0-2-16,-27-64 33 15,27 64-38-15,0 14-63 16,9 11 3-16,13 7 8 16,9 5 17-16,6 3-25 0,4-1-8 15,1-1-1-15,4-5-12 16,-4-9 7-1,1-6-9-15,-3-10-41 0,-2-8-41 16,-3 0-82 0,-7-21-101-16,-5-5-140 0</inkml:trace>
  <inkml:trace contextRef="#ctx0" brushRef="#br1" timeOffset="139101.6">20860 12291 810 0,'0'0'58'16,"0"0"24"-16,31 75-17 15,-2-47 1-15,2-1-37 16,3-7-12-16,3-4-6 16,0-10-5-16,-1-6 16 15,-4 0-17-15,-6-20 7 16,-2-9 6-16,-7-12-4 15,-11-2 8-15,-6-4-4 16,-13 2 20-16,-23 4 17 16,-10 7-19-16,-9 12-11 15,1 7-16-15,7 15-17 16,9 0 21-16,18 15-34 16,11 9-51-16,9 2-76 15,0-1-186-15,3 3-477 16</inkml:trace>
  <inkml:trace contextRef="#ctx0" brushRef="#br1" timeOffset="139542.31">21128 13372 607 0,'0'0'123'16,"0"0"24"-16,0 0-51 16,0 0-70-16,0 0 47 15,43 57-14-15,-11-18-13 16,7 8-4-16,3 1-24 15,2 1-8-15,2-4-10 16,2-9-12-16,-2-8-58 16,-4-15-144-16,-2-12-180 15</inkml:trace>
  <inkml:trace contextRef="#ctx0" brushRef="#br1" timeOffset="139899.8199">21593 13322 916 0,'0'0'59'0,"0"0"-16"16,0 0 20-16,0 0-3 16,76 82-36-16,-48-57-23 15,-2-7 18-15,1-3-22 16,-2-9 3-16,-2-6 5 15,-3 0-9-15,-3-18 13 16,-5-6-11-16,-6-5-3 16,-6 0 18-16,0-1-17 15,-19 1 10-15,-13 5 19 16,-5 8-10-16,-5 10 24 16,3 6-34-16,2 0-3 15,11 9 4-15,11 10-12 16,12-1 7-16,3-3-65 15,21-6-32-15,13-6-55 16,2-3-106-16,4 0-177 16</inkml:trace>
  <inkml:trace contextRef="#ctx0" brushRef="#br1" timeOffset="140230.04">22000 13164 769 0,'0'0'61'0,"0"0"66"16,0 0-50-16,0 0 0 0,-16 73-26 16,22-55-30-16,10-5-7 15,7-5-16-15,3-8 8 16,1 0-7-16,2-7-7 16,1-15 15-16,1-5-27 15,-6-7 13-15,-5-2 9 16,-10-1-7-16,-8 1 18 15,-2 7 5-15,-15 7 28 16,-14 13 16-16,-7 9-23 16,-3 0-10-16,1 21-23 15,4 6-11-15,9 1 21 16,8 0-26-16,15-4 7 16,2-5-52-16,12-11-86 15,14-4-71-15,3-4-145 16</inkml:trace>
  <inkml:trace contextRef="#ctx0" brushRef="#br1" timeOffset="140508.5">22294 12990 902 0,'0'0'110'0,"0"0"-52"16,0 0-33-16,0 0 34 15,0 0-42-15,24 69 6 16,-10-53-25-16,5-4 3 16,-3-8 4-16,5-4-9 15,1-7 12-15,0-15-10 16,-2-6-3-16,-2-4 18 16,-4 1-19-16,-4 6 8 15,-3 6-1-15,-7 8-27 0,0 7 7 16,-9 4-56-16,-8 0-127 15,-3 0-295-15</inkml:trace>
  <inkml:trace contextRef="#ctx0" brushRef="#br1" timeOffset="141919.87">22585 12797 457 0,'0'0'76'0,"0"0"24"16,0 0-37-16,-39 24-22 15,30 2 24-15,3 1-21 16,2 3 11-16,0 0-2 16,1 2-19-16,3-7 7 15,-3-2-20-15,3-4-3 16,-3-4 13-16,2-6-23 16,1-8-3-16,0-1-3 15,0-8-8-15,0-16 15 16,0-5-22-16,4-4 6 15,-1-1 5-15,-3 4-5 16,0 6 14-16,0 12-9 16,-10 12-3-16,-2 3 18 15,-1 28-25-15,3 16 15 16,1 8 4-16,1 3-2 16,2 2 17-16,4-8-19 15,2-14 3-15,0-12 9 16,5-17-15-16,10-9 5 15,5-16-7-15,1-20-4 16,-3-8 18-16,-1-6-20 16,-7-1 8-16,-9 2 4 0,-1 6-8 15,0 8 25-15,-4 10 5 16,-3 10 10-16,-2 15 5 16,5 0-13-16,0 24-12 15,2 10-14-15,-2 9-8 16,4 7 21-16,0 4-22 15,0-1 7-15,4-2-7 16,7-5-66-16,3-5-34 16,0-9-147-16,-5-5-292 15</inkml:trace>
  <inkml:trace contextRef="#ctx0" brushRef="#br1" timeOffset="142410.23">21916 14676 678 0,'0'0'97'15,"0"0"-9"-15,0 0-47 16,0 0 47-16,68 94-3 16,-33-44-49-16,1 5-12 15,3 0-9-15,1-6-16 16,1-8 11-16,-2-12-25 15,2-12-50-15,-2-14-52 16,-2-3-99-16,-10-18-30 16,-3-8-256-16</inkml:trace>
  <inkml:trace contextRef="#ctx0" brushRef="#br1" timeOffset="142740.25">22356 14707 771 0,'0'0'52'0,"0"0"64"16,22 84-56-16,0-51-7 15,4-3-11-15,1-7-34 16,1-7 3-16,-1-8-13 16,-1-8-1-16,-4 0 18 15,-3-17-20-15,-5-9 10 0,-2-7-2 16,-10-4-9-1,-2-1 28-15,0 0-14 16,-20 6 8-16,-5 8 24 16,-6 11-12-16,-5 10 9 0,3 3-23 15,8 10-14-15,5 12 15 16,10 4-22-16,10-2 6 16,4-5-19-16,25-9-68 15,7-6-76-15,9-4-146 16,4 0-199-16</inkml:trace>
  <inkml:trace contextRef="#ctx0" brushRef="#br1" timeOffset="143084.23">22782 14614 904 0,'0'0'176'16,"0"0"-87"-16,0 0-22 15,0 0 14-15,0 0-57 16,-50-30-18-16,50 50-7 15,13-1-7-15,6 1 20 16,4-4-21-16,4-5-9 16,1-9-9-16,-2-2-11 15,1-5 30-15,-3-17-13 16,0-7 12-16,-7-12 16 16,-2-1-11-16,-7-1 7 15,-8 2 0-15,-4 5 1 16,-19 12 48-16,-15 14-15 15,-5 10-3-15,-2 4-7 0,2 21-19 16,10 8 6 0,7 1-18-16,17 0-3 15,9-7 12-15,10-5-72 16,22-5-50-16,4-8-65 16,6-6-114-16,-2-3-205 0</inkml:trace>
  <inkml:trace contextRef="#ctx0" brushRef="#br1" timeOffset="143415.06">23151 14304 1057 0,'0'0'91'0,"0"0"-29"15,0 0-26-15,0 0-9 16,7 84-22-16,16-63 10 15,6-5-21-15,0-7 8 16,3-9 0-16,-2 0-12 16,0-12 25-16,-4-16-19 15,-4-4 1-15,-9-5 10 16,-4 1-10-16,-9 5 32 16,0 2 8-16,-16 9 5 15,-12 11 27-15,-7 9-35 16,-6 0-4-16,-1 9-17 15,-6 12-21-15,3 4 23 16,3-1-32-16,5-7-84 16,8-12-101-16,6-5-259 15</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5:02:15.775"/>
    </inkml:context>
    <inkml:brush xml:id="br0">
      <inkml:brushProperty name="width" value="0.05292" units="cm"/>
      <inkml:brushProperty name="height" value="0.05292" units="cm"/>
      <inkml:brushProperty name="color" value="#00B0F0"/>
    </inkml:brush>
  </inkml:definitions>
  <inkml:trace contextRef="#ctx0" brushRef="#br0">10394 7986 323 0,'0'0'20'16,"45"-12"12"-16,-13 5 19 15,13 0 3-15,11-3 26 16,13 3-34-16,10-1-17 16,14 0-4-16,9 4-22 15,9-4 7-15,12 1-9 16,8 2 0-16,16-3-12 16,11-8-65-16,17 0 67 15,18-8 10-15,21-3 5 16,14-7 23-16,16-3 11 15,15 0 6-15,11-1 7 16,8-1-15-16,5 0 11 16,5 1-21-16,6 0-2 15,-5 1 4-15,1 2-15 16,-5 1 6-16,-11 2 2 16,-13 5-9-16,-18 4 10 15,-18 3-23-15,-26 7-1 16,-32 7 4-16,-23 0-7 15,-36 3 11-15,-30 3-12 0,-32 0 0 16,-20 0 11-16,-23 0-42 16,-3-4 32-1,-19-3 12-15,-9-4-14 0,-6-4-9 16,-3-3-52-16,-3-2-24 16,-3-2-67-16,1 0-166 15</inkml:trace>
  <inkml:trace contextRef="#ctx0" brushRef="#br0" timeOffset="3232.19">18101 7840 483 0,'-4'-8'69'0,"1"0"32"15,0 4-20-15,0 1 12 16,3 2-40-16,-1 1-21 16,1 0-18-16,0 9-22 15,0 16 7-15,3 11 2 16,10 9 0-16,1 6 19 16,8 4-17-16,2 0 1 15,1-7 0-15,2-6-11 16,-1-6 18-16,3-7-15 15,-4-7 1-15,2-9 9 16,-2-3-9-16,0-4 8 16,4-5-6-16,0-1-3 15,8 0 14-15,5 0-15 16,12 0 7-16,11 0-1 16,13 0-6-16,13 0 14 15,6 0-12-15,9-6 1 16,2-1 7-16,-1 2-9 15,2-2 5-15,-1-1-5 16,0-4-20-16,-5 5 7 16,-2-2-11-16,-2-3 8 15,4-3 5-15,-4-1 8 16,-2 0 28-16,-1-5-22 16,0-4 0-16,-11-1 15 15,-10 0-4-15,-15-5 6 0,-10-1 3 16,-17-4-2-16,-10-1 23 15,-7-3 11-15,-11-1-4 16,-2 1-5-16,-3 1-19 16,0 7-1-16,0 8-19 15,0 9-7-15,0 3 7 16,-5 3-136-16,-18-3-283 16</inkml:trace>
  <inkml:trace contextRef="#ctx0" brushRef="#br0" timeOffset="12144.03">19210 9793 662 0,'0'-7'42'0,"0"-1"-14"16,2 2-4-16,18 3 26 15,7 0-11-15,2 3-15 16,3 0-13-16,-2 3-11 16,-5 14 13-16,-8 7-17 15,-7 7 6-15,-10 10 2 16,0 7-4-16,-17 4 6 16,-10 6-1-16,-2-2 9 15,0-5 20-15,4-8 10 16,9-9 4-16,6-10-10 15,9-8-26-15,1-7 7 16,1-3-15-16,18-6 7 16,8 0 11-16,7-4-7 15,7-15 3-15,7-6-11 16,6-3-9-16,3-7 12 16,5 2-14-16,6-1 2 15,0-1-50-15,-3 0-64 16,-5 3-168-16</inkml:trace>
  <inkml:trace contextRef="#ctx0" brushRef="#br0" timeOffset="12619.1">19979 9518 713 0,'0'0'69'0,"0"0"25"16,0 0-51-16,0 0-31 15,0 0 2-15,63 26 28 16,-20-2 2-16,8 5-10 15,0 2-14-15,0 1-9 16,-2 2-3-16,-1-2-11 16,-3 2 14-16,-3-5-16 15,-5 0 7-15,-6-6 2 16,-5 0-7-16,-9-2-43 0,-10-6-121 16,-7-5-165-1</inkml:trace>
  <inkml:trace contextRef="#ctx0" brushRef="#br0" timeOffset="12887.61">20383 9743 671 0,'0'0'90'15,"0"0"9"-15,0 0-47 16,0 0 20-16,-51 71-16 16,34-32-24-16,0 5 2 15,-1 1-19-15,7-2-10 16,0-2 3-16,9-5-13 16,2-6 6-16,0-7-65 15,0-9-119-15,2-6-205 16</inkml:trace>
  <inkml:trace contextRef="#ctx0" brushRef="#br0" timeOffset="14428.08">21031 9544 526 0,'0'0'50'0,"0"0"18"16,-20 75 6-16,14-43-3 16,5 4-5-16,1 1-29 15,0-4-12-15,0-1 6 16,12-7-16-16,2-7-6 16,4-6-8-16,0-7-5 15,5-5 19-15,0-2-4 16,3-17 12-16,-3-8-6 15,2-6-13-15,-4-7 12 16,-4-6-3-16,-3-5 0 16,-10-4 8-16,-4-8-16 15,0-3 2-15,-13 1-4 16,-10 2-9-16,-8 5 15 16,-1 11-11-16,-2 10 1 15,2 11 9-15,3 13 4 16,2 8 14-16,4 5-16 15,4 5-11-15,2 17 8 16,5 11-13-16,4 6 0 16,5 5 9-16,3 4-10 15,3 3 15-15,14-3-12 16,6-5 1-16,6-1 10 0,5-8-11 16,7-5 7-16,9-7-4 15,4-8-6-15,1-2 17 16,0-3-49-16,-2-1-93 15,-7-5-110-15,-7 1-94 16,-10 1 21-16</inkml:trace>
  <inkml:trace contextRef="#ctx0" brushRef="#br0" timeOffset="14906.15">21574 9726 556 0,'0'0'125'0,"0"0"-28"16,0 0-2-16,0 0-48 15,0 0-16-15,0 7-8 16,6 10 7-16,7 5-3 16,4 7-6-16,3 0-14 15,2 5 21-15,0 2 0 16,-2 0-7-16,-2 1-6 0,-5-4-11 15,-4 0 8-15,-3-4-4 16,-6-4-3-16,0 2 17 16,-6-3-17-16,-8-4 4 15,-9-2-3-15,-2-5-7 16,-4-3 11-16,-2-5-11 16,-3-5-6-16,0-3-24 15,3-16-57-15,2-12-53 16,5-8-91-16,4-7-125 15</inkml:trace>
  <inkml:trace contextRef="#ctx0" brushRef="#br0" timeOffset="15143.56">21573 9402 852 0,'0'0'91'0,"0"0"12"16,0 0-43-16,0 0-41 16,0 0-4-16,-5-15-21 15,18 10-32-15,3-5-155 16,-1-5-393-16</inkml:trace>
  <inkml:trace contextRef="#ctx0" brushRef="#br0" timeOffset="15950.38">22261 9385 623 0,'0'0'105'0,"0"0"-7"15,0 0 13-15,0 0-8 16,0 9-28-16,-1-9-24 16,1 0-11-16,0 0 23 15,0 0-1-15,0 0-17 16,0 0 11-16,0 0-17 15,0 0-17-15,0 0-8 16,0 0-18-16,0-7-31 16,0-7-165-16,0-5-285 15</inkml:trace>
  <inkml:trace contextRef="#ctx0" brushRef="#br0" timeOffset="16624.4">22748 8652 629 0,'0'0'71'15,"0"0"63"-15,0 0-60 16,0 0-13-16,0 0-15 15,13-46-43-15,26 44 6 16,4 2-9-16,9 0 0 16,2 11 6-16,-4 11-10 15,-4 5 6-15,-8 6-1 0,-11 2-8 16,-8 1 19-16,-9-5-16 16,-9-2 5-1,-1-6 1-15,0-5 0 0,-12-6 15 16,0-7 32-16,2-5 4 15,0 0 13-15,6-8-33 16,4-16-7-16,0-6-15 16,14-7-14-16,15-4 11 15,7-1-13-15,7 6-3 16,2 6-50-16,-8 10-79 16,-8 13-162-16,-11 7-450 15</inkml:trace>
  <inkml:trace contextRef="#ctx0" brushRef="#br0" timeOffset="16891.5">22803 9417 726 0,'0'0'36'16,"0"0"27"-16,0 0-16 16,99-105-2-16,-37 61 0 15,14-6-40-15,14-6 6 16,13-3-14-16,8 2 2 16,5 4 6-16,-5 7-12 15,-13 9-66-15,-20 13-136 16,-27 12-356-16</inkml:trace>
  <inkml:trace contextRef="#ctx0" brushRef="#br0" timeOffset="17466.91">23181 9612 660 0,'0'0'25'0,"0"0"34"15,0 0-6-15,111 14-7 16,-70 8 8-16,-1 6-19 15,-1 10-19-15,-6 2-16 16,-4 4 8-16,-13-1-8 16,-6 1-4-16,-10-5 13 15,0-7-10-15,-10-6 4 0,-10-9 1 16,-3-9 35 0,-2-6 39-16,4-2-17 0,0-10-2 15,3-10-3-15,4-6-17 16,7-8-2-1,7 0-23-15,2-7-16 0,24-2 13 16,14-1-19-16,8 2-33 16,4 5-52-16,4 2-56 15,-1 7-123-15,-9 5-365 16</inkml:trace>
  <inkml:trace contextRef="#ctx0" brushRef="#br0" timeOffset="17975.39">23812 9585 741 0,'0'0'65'0,"0"0"15"15,0 0-36-15,-27 87-11 16,27-62 2-16,0 1-31 16,4-7-6-16,10-7 10 15,4-6-11-15,2-6 3 16,-1 0 7-16,4-20-5 0,3-6 15 15,-1-10-17 1,-1-8 1-16,-4-7 4 0,-4-3-6 16,-7-6 7-16,-9-2-8 15,0 3-2-15,-3 8 13 16,-20 15-12-16,-3 10 7 16,-2 16 18-16,-2 10 14 15,1 12-2-15,6 15-23 16,5 9-1-16,10 3 3 15,8 0-15-15,0 0 3 16,23-5-1-16,7-5-9 16,11-5 1-16,4-10-71 15,4-6-66-15,-5-6-77 16,-3-2-269-16</inkml:trace>
  <inkml:trace contextRef="#ctx0" brushRef="#br0" timeOffset="18312.22">24291 9595 697 0,'0'0'57'15,"0"0"55"-15,0 0-21 16,0 0-20-16,35 90-5 16,-26-61-36-16,1 0-19 0,1-3 9 15,-5 4-14 1,-3-4 6-16,-3-4 1 0,0-1-11 16,-10-4 11-16,-10-2-9 15,-2-8-6-15,-3-1 13 16,-2-6-28-16,1 0-21 15,3-20-47-15,1-12-76 16,7-12-116-16,7-11-188 16</inkml:trace>
  <inkml:trace contextRef="#ctx0" brushRef="#br0" timeOffset="18466.64">24303 9399 686 0,'0'0'113'0,"0"0"-52"15,0 0-60-15,0 0-114 16</inkml:trace>
  <inkml:trace contextRef="#ctx0" brushRef="#br0" timeOffset="18994.5">24054 7931 684 0,'0'0'93'16,"0"84"3"-16,0-26-25 15,0 8 1-15,8 9-21 16,5 10-22-16,0 5-26 16,-2 0-1-16,5-7 51 15,2-5-43-15,2-17-4 16,6-18-9-16,10-23-52 16,0-16-92-16,3-4-179 15</inkml:trace>
  <inkml:trace contextRef="#ctx0" brushRef="#br0" timeOffset="19925.4">24382 8149 458 0,'0'0'52'0,"0"0"9"16,0 0 34-16,-24 96-41 15,22-61 4-15,2 2-25 16,0-5-9-16,2-5-1 15,8-5 3-15,4-8-3 16,4-7-22-16,0-7 7 16,5-2 11-16,1-17 4 15,0-8-6-15,1-7-14 16,-5-5-4-16,-4-5 11 16,-6-3-13-16,-9-4 7 15,-1-4 0-15,-5 3-9 16,-15-1 16-16,-4 8-13 15,-2 9 1-15,-1 12 5 16,1 12-5-16,1 12 23 16,2 0-10-16,3 15-10 15,4 9 13-15,2 8-7 16,11 1 8-16,3 4-6 16,0 0-8-16,17-1 8 15,8-5-14-15,9-1 2 16,4-5 7-16,1-2-15 15,0-6-38-15,-2-1-78 16,-4-4-208-16</inkml:trace>
  <inkml:trace contextRef="#ctx0" brushRef="#br0" timeOffset="20286.41">24735 8298 536 0,'0'0'73'16,"0"0"-50"-16,0 0 60 15,0 0-22-15,0 0 11 16,11 70-20-16,-8-41-12 16,-3 0 18-16,0-1-23 15,-3-2-12-15,-7-4 4 16,0-6-17-16,1-5 0 16,1-7-10-16,-1-4-13 15,3 0-16-15,-1-15-35 16,-4-8-29-16,-1-8-75 15,-4-9-183-15</inkml:trace>
  <inkml:trace contextRef="#ctx0" brushRef="#br0" timeOffset="20455.57">24713 8010 752 0,'0'0'104'0,"0"0"-10"0,0 0-60 16,0 0-33-16,0 0-28 16,23-8-157-16,-13-5-388 15</inkml:trace>
  <inkml:trace contextRef="#ctx0" brushRef="#br0" timeOffset="20928.88">24767 7661 729 0,'0'0'45'15,"0"0"55"-15,82 29-47 0,-46-1-8 16,4 9-11-16,-2 9 0 16,-5 13-4-1,-4 8 26-15,-10 8-21 0,-8 5-25 16,-11 2 7-16,0-1-4 16,-17-4-18-16,-3-10 17 15,-1-10-16-15,3-13 2 16,9-11 5-16,3-16-44 15,6-14-43-15,0-3-137 16,2-12-277-16</inkml:trace>
  <inkml:trace contextRef="#ctx0" brushRef="#br0" timeOffset="21811.23">23364 10260 690 0,'0'0'73'16,"48"-135"16"-16,-8 31-1 15,20-25-35-15,16-32 5 16,21-26-28-16,20-29-26 15,20-22 7-15,18-9-20 16,-1 8 3-16,-4 20-10 16,-14 26 4-16,-24 37 13 15,-26 38-4-15,-28 33-2 0,-22 26 21 16,-13 17 8-16,-12 14 26 16,-4 10 5-16,-4 9-31 15,-1 6-5-15,-2 3-19 16,0 0-4-16,0 0-3 15,0 12-32-15,-5 2-43 16,-9-1-114-16,-2-6-232 16</inkml:trace>
  <inkml:trace contextRef="#ctx0" brushRef="#br0" timeOffset="22341.43">24652 7572 658 0,'0'0'98'15,"0"0"-42"-15,0 0-13 16,0 0 19-16,0 0 21 16,57 0-36-16,-23 0-17 15,4 0-16-15,4-2-2 16,-2 2-7-16,-5 0 7 16,-5 0 21-16,-4 12-13 15,-9 9-4-15,-6 7 4 16,-7 6 6-16,-4 3 12 15,0 5-14-15,-9-1-8 16,-7-2 7-16,4-7-24 16,4-9 5-16,4-8-27 15,1-15-154-15,3-3-170 16</inkml:trace>
  <inkml:trace contextRef="#ctx0" brushRef="#br0" timeOffset="22947.6089">24349 6956 589 0,'0'0'137'16,"0"0"29"-16,0 0-67 16,0 0-37-16,13-76-8 15,-7 45-31-15,0-4 9 16,-2-5-15-16,-4-1-2 15,0-2 6-15,0 1-11 16,0 3 9-16,-4 7-5 16,-1 8-4-16,3 8 12 15,0 8-14-15,2 8 9 16,0 5-20-16,3 22-15 16,11 12 23-16,4 9-5 15,2 12-1-15,0 2 6 16,3 5-9-16,0-4 8 15,-1-5-27-15,1-5-19 16,-1-13-17-16,-4-7-135 16,-7-10-115-16,-5-10-310 15</inkml:trace>
  <inkml:trace contextRef="#ctx0" brushRef="#br0" timeOffset="23155.42">24345 7178 961 0,'0'0'92'15,"0"0"-6"-15,0 0-63 16,0 0 40-16,110-29-13 16,-51 9-44-16,7-6 5 15,9-2-13-15,-7 0-47 16,-9 1-97-16,-14 6-324 15</inkml:trace>
  <inkml:trace contextRef="#ctx0" brushRef="#br0" timeOffset="25056.27">19675 11201 414 0,'0'0'57'15,"0"0"20"-15,10 10-1 16,1-7 17-16,9-2-22 15,7-1-6-15,14 0 13 16,18-14-21-16,20-14 2 16,24-13-28-16,25-15-5 15,22-13-4-15,24-12-15 16,12-5 8-16,10-2-20 16,-2 0-5-16,-14 6 17 15,-15 12-3-15,-22 11 29 16,-29 11-22-16,-34 12-5 15,-21 14 28-15,-22 7-22 16,-20 9-4-16,-10 1 31 16,-4 5-9-16,-1 0-5 15,-2 0-16-15,0 0-12 16,0 0 25-16,0 0-29 16,0 0 3-16,0 0 12 15,0 0-12-15,0 5 9 16,0-1-22-16,0 5-42 15,-7-1-26-15,-10 2-90 16,-7-2-132-16,-11 1-378 16</inkml:trace>
  <inkml:trace contextRef="#ctx0" brushRef="#br0" timeOffset="27305.84">19637 9336 546 0,'-8'-2'112'0,"-7"2"-13"16,-5 26-34-16,-7 21 17 16,-6 23-6-16,-9 24 0 15,-12 27-19-15,-3 25-21 16,-8 15 13-16,-9 8-28 16,5 1-2-16,4-10 26 0,8-16-30 15,15-27 6 1,12-25-11-16,17-28-21 15,13-25-8-15,0-28-102 16,12-16-137-16,-1-41-436 0</inkml:trace>
  <inkml:trace contextRef="#ctx0" brushRef="#br0" timeOffset="28556.3">8102 6103 432 0,'0'0'69'16,"0"0"13"-16,0 0 9 15,-11 27-59-15,2 17 16 16,4 11 24-16,-7 23-20 16,-3 15 7-16,-1 9-9 15,0 3-17-15,1 1 4 16,1-5-34-16,5-11-4 15,6-12 0-15,3-21-71 0,0-22-154 16,0-16-425 0</inkml:trace>
  <inkml:trace contextRef="#ctx0" brushRef="#br0" timeOffset="31565.19">19719 9289 541 0,'-3'-8'34'15,"-2"3"61"-15,4 5-8 16,-1 0-11-16,2 16-29 15,0 19-43-15,13 20 24 16,13 18 35-16,13 29-26 16,6 28-3-16,4 20-26 15,5 15 28-15,0 7 11 16,0 2-21-16,-2-10-1 16,-2-19-10-16,-1-22-19 15,-4-21 21-15,-6-22-24 16,-8-23 10-16,-7-21-15 15,-7-23-45-15,-6-13-38 16,-11-15-46-16,0-31-85 16,-8-19-175-16</inkml:trace>
  <inkml:trace contextRef="#ctx0" brushRef="#br0" timeOffset="32363.45">19744 9261 612 0,'0'0'69'0,"0"0"-30"15,0 0-16-15,91-87 19 16,-39 52 21-16,18-2-25 16,21-9-9-16,26-6-5 15,17-8-6-15,22-7 1 16,14-8-20-16,9-1 4 15,2-1-3-15,-9 2-12 16,-2 0 25-16,-10 6-18 16,-12 7 5-16,-18 7 7 15,-16 5-10-15,-17 13 10 16,-24 10-10-16,-24 7 0 16,-16 11 16-16,-17 9-6 15,-11 0 9-15,-5 0 27 16,0 16-17-16,0 4 3 15,0 7-16-15,-5 10-3 16,4 7 5-16,1 7-4 16,0 12 11-16,9 12-11 15,11 11-9-15,4 8 22 16,4 10-28-16,8 10 6 16,0 9 3-16,2 7-7 15,3 4 13-15,1 4-11 0,-4 1-5 16,-5 2 23-1,-4-6-26-15,-12-8 7 16,-8-6 5-16,-9-10-10 0,0-9 23 16,-17-8-16-16,-4-10 6 15,-3-9 14-15,-2-4-16 16,4-12 11-16,-1-9-8 16,-2-9-3-16,-1-7 27 15,-5-8-32-15,-10-4 13 16,-14-4 13-16,-17 0-11 15,-25 2 10-15,-14 1-28 16,-16 1-7-16,-10-1 21 16,-2-2-26-16,6-2 5 15,14-5-2-15,14-3-32 16,9-3-25-16,-4 0-96 16,-5 2-187-16</inkml:trace>
  <inkml:trace contextRef="#ctx0" brushRef="#br0" timeOffset="-192369.21">3866 9714 520 0,'0'0'92'0,"0"0"-17"0,0 0 15 15,0 0-25-15,0-20-26 16,0 20-5-16,0-2-16 16,0 1 9-16,0 1 1 15,0 0 8-15,0 0 4 16,0 0-25-16,0 0-3 15,0 0-2-15,0 0-9 16,0 0 13-16,0 0-15 16,0 0 0-16,0 0 5 15,0 0-5-15,1 6 11 16,4 0-7-16,-3 5-5 16,1 1 18-16,2 4-18 15,-2 4 9-15,1 7-1 16,0-2-11-16,-1 5 20 15,0-5-19-15,3 0 3 16,1-4 5-16,4-4-9 16,3-3 10-16,0-4-10 15,0-6-2-15,6-4 14 16,2 0-12-16,7-20 8 16,7-13 0-16,8-10-9 15,7-11 19-15,9-8-17 16,2-7 6-16,3-3 3 15,0 2-10-15,0-1 10 16,-5 7-13-16,-3 2-2 16,-9 11 17-16,-8 9-13 15,-6 9 2-15,-9 8-4 16,-7 10-26-16,-6 7-12 0,-3 8-52 16,-7 0-64-1,-2 0-123-15</inkml:trace>
  <inkml:trace contextRef="#ctx0" brushRef="#br0" timeOffset="-188393.8289">8720 9943 342 0,'0'13'1'16,"-3"-1"140"-16,1 2-88 15,2-2-12-15,0 1-5 0,0 3-14 16,0-3-5 0,4 1 14-16,3 1-26 15,-1 1 1-15,0 1 12 16,1 0 2-16,-5 0 9 0,0 4-15 15,-1 0-1-15,-1 0 6 16,0 3-10-16,0 6 5 16,0 3-1-16,0 8 18 15,0 4 14-15,0 5-28 16,0 5-1-16,0 0 0 16,0 7-2-16,0 1 7 15,0 2-17-15,3 3 6 16,3-1 6-16,3 1-19 15,2 0 8-15,2 0-3 16,6 2-12-16,0 3 24 16,3 5-22-16,1 5 11 15,4 4 0-15,0 5-4 16,2 1 12-16,2 5-15 16,-1 1 0-16,3 4 16 15,0 3-14-15,1 2 10 16,2 2-6-16,0 4-8 15,-1 4 23-15,6 0-25 16,-1 4 7-16,3 1 5 16,1 4-11-16,-1 1 20 15,5 4-17-15,-1 1 4 16,3 2 11-16,4 4-13 16,2 1 10-16,4 3-7 15,7-4-5-15,2 1 18 16,6-3-21-16,6-3 9 15,5-4 2-15,2-2-9 16,3-3 21-16,4-4-18 16,2-2 3-16,6-1 9 15,4-1-13-15,9-5 8 0,10 1-9 16,3-6-4 0,6-3 23-16,5-6-23 0,1-3 6 15,4-7 4-15,-3-6-12 16,3-2 23-16,2-3-18 15,4-4 3-15,2-6 10 16,8-6-9-16,4-9 9 16,7-7-8-16,0-12-14 15,2-9 27-15,2-7-21 16,0-10 7-16,2-7 4 16,-6 0-10-16,3-6 30 15,-1-16-24-15,1-10 2 16,-6-8 4-16,-7-13-15 15,1-11 18-15,-7-8-12 16,0-11-6-16,-5-6 26 16,-5-10-21-16,-2-5 8 15,-5-10 4-15,-3-8-17 16,-8-8 27-16,-2-5-26 16,-6-11 7-16,-6-2 12 15,-8-6-15-15,-8-5 14 16,-2-11-10-16,-5-12-1 15,-4-4 25-15,4-10-25 16,3-2 12-16,-3-4 7 16,-6 4-18-16,-3-2 27 15,-5-4-29-15,-8 3 3 16,-5-2 6-16,-7 0-11 16,0 0 18-16,-7 4-17 15,-1-3-6-15,-3 0 24 16,-2 2-17-16,-5 6 20 0,-3 10 2 15,-6 15-17-15,-7 20 33 16,-7 22-38-16,-7 18-1 16,-8 22-7-16,-1 15-75 15,0 16-31-15,-16 14-126 16,-17 13-281-16</inkml:trace>
  <inkml:trace contextRef="#ctx0" brushRef="#br0" timeOffset="-186933.3289">8701 11010 542 0,'0'0'34'16,"23"-14"15"-16,-11 7 2 15,2 0 5-15,0 1-27 16,0-1 3-16,-1 4-8 15,1-1-3-15,-2 2 7 16,1-1-19-16,1 3 2 16,2 0 2-16,3 0-12 15,3 0 19-15,0 0 15 16,3 0-4-16,0 5-3 16,2 2-20-16,-2 6 6 15,-1 2-10-15,-2 2-3 16,-2 1 18-16,-1 2-20 15,-3 4 4-15,0 1 6 16,-3 2-13-16,-2 3 31 16,1 3-22-16,-2 2 5 15,-2-1 6-15,3 3-5 16,-2 3 7-16,1-1-12 16,4 1-2-16,-2-1 17 15,3 0-23-15,-1-3 7 16,0-1 3-16,-3-4-12 15,-1-2 26-15,-1-2-24 16,-5-3 6-16,-2 3 7 0,-2-4-11 16,0 2 15-16,0-3-17 15,0 2 3-15,-9-1 14 16,-2 0-19-16,-1 0 10 16,-4 0 5-16,3 2-19 15,-4-2 32-15,0 0-23 16,-1-1 7-16,1-1 9 15,-2-2 3-15,3-2 14 16,0-2-10-16,-1 0-3 16,0-1 16-16,5-3-26 15,1 2 5-15,0-3-5 16,3-4-13-16,2 0 22 16,3-2-26-16,0-1 5 15,3 0 6-15,0-3-35 16,0 2-33-16,0-2-41 15,0 0-33-15,0 0-45 16,0 0-149-16,2 0-203 16</inkml:trace>
  <inkml:trace contextRef="#ctx0" brushRef="#br0" timeOffset="-185100.99">9064 12064 374 0,'0'0'88'0,"0"0"-7"16,-5 0-14-16,5 0-8 16,0 2-51-16,0 1-12 15,0 1 17-15,0 2-14 16,3 0 6-16,2-1-3 0,-1-1-8 16,5 3 17-16,-4-3-18 15,1 0-3-15,-1-1-8 16,2-1-3-16,-3-1 1 15,3-1-22-15,-5 0-13 16,4 0 16-16,-3 0 14 16,-3 0 24-16,0 0 34 15,0-3 28-15,0 0 19 16,-6 1-16-16,-8 2-9 16,-1 0-9-16,-5 5-3 15,1 6 10-15,-3 4 3 16,4 0-1-16,3-2 10 15,2 1-33-15,7-2-8 16,4-3-7-16,2 1-21 16,0-3 17-16,10-3-18 15,8-3 6-15,4-1 3 16,-2 0-27-16,3-7-10 16,-1-8-19-16,-2-1-4 15,-4-4 16-15,-3 1 0 16,-6-1 31-16,-1 1 11 15,-6 5 0-15,0 3 51 16,-3 5-1-16,-14 5 4 16,-2 1-9-16,-3 0-23 15,1 5 12-15,3 9-15 16,1 2-8-16,5 3 3 0,4 0-18 16,6 2 8-1,2-3-9-15,0-1-7 16,7-3 21-16,9-4-20 0,4-6-21 15,2-4-17-15,-4 0-27 16,5-6 4-16,-6-12-22 16,0-3 6-16,-5-6 55 15,-4 1 25-15,-6 2 11 16,-2 1 34-16,0 7 50 16,-10 3 18-16,-9 6-36 15,-2 7-14-15,-2 0-17 16,-4 8-25-16,4 13 10 15,2 4-26-15,3 4-3 16,5 3 13-16,7 0-14 16,3 2 9-16,3-7-9 15,0-6-21-15,5-5-2 16,12-8-36-16,4-8-6 16,-3 0-5-16,3-8-10 15,-1-12 35-15,-2-5 12 16,-4-3 28-16,-7 1 17 15,-3 1 12-15,-1 6 53 16,-3 3 19-16,0 6-4 16,-7 7-7-16,-9 4-43 15,-4 0-19-15,4 20-5 16,-8 2-15-16,4 7 19 16,-1 4-24-16,5 2 6 15,0 1-33-15,4-3-116 16,-1-5-191-16</inkml:trace>
  <inkml:trace contextRef="#ctx0" brushRef="#br0" timeOffset="-177810.06">9028 12118 300 0,'-13'-1'43'16,"3"1"-10"-16,4 0-7 15,-2 0 2-15,2 0 12 16,1 0-7-16,4 0-10 0,-1 0-8 16,2 0-19-1,0 0 10-15,0 0-11 0,8 0 8 16,6 1-1-16,0 2-9 16,4-2 17-16,0 0-13 15,0 2 2-15,0-3 4 16,-1 0-6-16,-3 0 8 15,2 0-8-15,-3 0-2 16,-5-5 12-16,0 1-10 16,-4 1 5-16,-3 3 0 15,-1 0-8-15,0 0 20 16,-13 1-12-16,-8 13-2 16,-8 5 31-16,-6 5 6 15,1 1 11-15,0-1-5 16,5-4-14-16,8-5 18 15,6-4-19-15,8-6-7 16,2-4-6-16,5-1-22 16,0 0 20-16,0 0-22 15,12-3 7-15,4-10 15 16,6-3 6-16,1-2-4 16,0-1-15-16,0-1-3 15,-1 1 13-15,-1 1-13 16,-4 4 5-16,-3 3-1 15,-4 4-11-15,-6 6 23 16,-4 1-16-16,0 0 1 16,-10 16 11-16,-8 8-9 15,-4 0 10-15,-3 2-13 16,1 0-2-16,4-5 16 0,3-5-16 16,5-4 7-1,3-3-1-15,4-4-10 0,3-2 24 16,2-3-23-16,0 0 2 15,0 0 7-15,2 0-5 16,10-7 12-16,2-6-12 16,3-3 0-16,0 1 14 15,0-1-16-15,0 3 7 16,-5 1-1-16,-1 5-7 16,-5 2 20-16,-1 2-19 15,-5 3 5-15,0 0 7 16,0 0-7-16,-6 4 12 15,-4 7-16-15,-5 1 1 16,5-3 23-16,0-1-18 16,4-4 4-16,3 0 0 15,2-4-14-15,0 0 23 16,1 0-24-16,0 0 5 16,0 0 9-16,0 0-10 15,0 0 13-15,10 0-14 16,2 0 1-16,0 0-14 15,5-3-48-15,-3-2-20 16,0 2-60-16,-2-1-112 16</inkml:trace>
  <inkml:trace contextRef="#ctx0" brushRef="#br0" timeOffset="-158608.3889">2325 10780 309 0,'0'0'18'15,"0"0"27"-15,-32 20-7 16,24-13-21-16,-2 4 60 16,1-1-59-16,0 2-9 0,2 3 1 15,-4 3 17 1,1 3-4-16,2 2-22 0,-2 3 5 15,0 0 0-15,-2 9 5 16,-1 1 6-16,2 0-6 16,-3 4 1-16,2-1 25 15,2 3-7-15,-2-1-9 16,6-4 1-16,1 2-14 16,2-2 9-16,-1 1-18 15,4 0 3-15,0 0 4 16,0 2-7-16,0 1 16 15,2 2-14-15,4-2-3 16,3 5 12-16,0-3-14 16,0 3 6-16,0-1-2 15,1 0-6-15,3 1 18 16,2 0-20-16,-1 4 9 16,2 0 3-16,2 4-7 15,3 2 10-15,1 3-11 16,-1-2-2-16,2 4 16 15,0 0-17-15,2 1 10 16,0 0-4-16,2-1-7 16,2 2 21-16,1 0-23 15,4-1 9-15,3-1 7 16,2 1-10-16,3-2 9 16,1 3-10-16,3-5 1 15,5 3 13-15,0 0-14 16,6-1 6-16,4-2 0 0,0-1-8 15,2-1 19 1,1-2-19-16,2 0 6 0,-3-4 7 16,2-3-11-16,-1 0 12 15,-3-5-13-15,2-2 1 16,1-3 15-16,0-3-18 16,0-5 10-16,1-4-1 15,1-3-8-15,-2-7 17 16,-1-6-16-16,3-1 5 15,-3-7 5-15,1-1-7 16,-2 0 10-16,1-1-12 16,0-8 1-16,-3-3 14 15,0-2-16-15,-1-1 7 16,-3-2 2-16,-3-5-12 16,-1-2 21-16,-3-5-15 15,-1-5 3-15,-6-5 4 16,-3-1-11-16,-4-2 13 15,-5-4-11-15,-5 2 1 16,-7 1 15-16,-5 1-16 16,-3-1 7-16,-7 0 0 15,-3 1-10-15,0-2 22 16,0-3-18-16,-1 0 4 16,-9-6 6-16,0 1-9 15,-2-5 27-15,-1-3-12 16,-2-3 3-16,1-2 36 15,0-1-45-15,-2 2 5 16,0-1 9-16,-1 3-22 16,-1 1 20-16,-4-1-17 15,0 1 7-15,1-1 8 0,-3-2-10 16,-1-3 2-16,-2-2-11 16,3 0-1-16,-1-4 16 15,3 1-17-15,-3 1 6 16,1 3 2-16,-2 2-9 15,-2 3 22-15,0 2-18 16,-5 4 6-16,2 0 5 16,-4 2-8-16,-1 2 8 15,-1 1-12-15,-5 3 0 16,0 0 21-16,-6 2-11 16,2 2 11-16,-4 2-8 15,-4-1-17-15,-2 2 28 16,-4 0-23-16,-2 3 2 15,-4 0 7-15,-1 2-11 16,0 2 13-16,-1 6-13 16,-1 3-1-16,-1 3 18 15,1 7-19-15,-4 1 15 16,-1 3 3-16,0 4 4 16,-5 4 2-16,1 4-25 15,0 0 5-15,1 0 6 16,4 17-8-16,3 5 12 15,3 6-9-15,3 4-5 16,5 2 18-16,1 1-16 16,9-4 2-16,10-5 2 15,6-7-13-15,12-3 25 16,9-8-36-16,9-5-33 16,3 2-51-16,0-2-86 15,15 0-56-15,1-2-67 16</inkml:trace>
  <inkml:trace contextRef="#ctx0" brushRef="#br0" timeOffset="-156406.9">2285 9940 376 0,'0'0'14'0,"-32"-1"2"16,15 1 8-16,0 0 9 16,-3 0 9-16,2 0-14 15,0 3-15-15,0 6 11 16,-4 0-6-16,2 4-8 15,-3 5 15-15,0 2-24 16,0 2-2-16,2 2 25 16,1 1 11-16,0 1-22 15,4 1-17-15,0 2 6 16,2 0 7-16,2 0-5 16,-2 0 4-16,5 2 0 15,-2 1-5-15,2-1 10 16,1 2-14-16,1 3 0 15,-1 3 8-15,0 5-8 16,1 2 5-16,3 2-1 16,-1 3-9-16,4-1 21 15,1-1-23-15,0 2 9 16,9-1 2-16,7 2-9 16,4-2 15-16,-2 2-14 0,2 2 3 15,1 0 10 1,3 5-13-16,-4 0 9 15,1 4-4-15,-1 3-7 0,-1 2 19 16,1 4-17-16,0 6 6 16,-1 0 3-16,-1 5-9 15,2 2 16-15,-1 1-15 16,4 4 6-16,0-1 7 16,2 0-8-16,6-2 6 15,1 0-3-15,1 0-11 16,2 2 18-16,1-1-14 15,0 0 7-15,1 1 2 16,2-1-9-16,2 3 15 16,-4-1-19-16,7 0 4 15,-2-1 14-15,1 1-17 16,0 4 11-16,0-2-1 16,4-3-7-16,2 3 18 15,0-1-16-15,3 1 7 16,1 1 5-16,2 0-7 15,1 3 10-15,1-2-9 16,1 1-2-16,1-4 11 16,0 1-14-16,2-4 8 15,1-4-2-15,3 1-8 16,0-3 16-16,5-3-16 16,3-1 9-16,-3-3 3 15,1-3-9-15,-5-1 9 16,-2-3-10-16,-3-1-2 15,-1-4 13-15,-1 1-15 16,2-7 8-16,3 0-4 16,1-7-4-16,3-1 18 15,4-8-19-15,-3-1 6 0,0-2 5 16,2-2-10 0,-5-5 12-16,-1-1-12 0,-1-4-3 15,-2-4 15-15,-1-4-13 16,0-5 7-16,2-3-2 15,1-3-9-15,-1-5 24 16,-2-2-21-16,2 0 4 16,-2-8 8-16,2-10-9 15,-2-2 11-15,1-5-10 16,0-3-4-16,0-4 18 16,3-1-17-16,-1-6 7 15,2-3-1-15,-2-5-10 16,1-2 23-16,1-5-19 15,-7-3 4-15,1-4 8 16,-6-1-10-16,-2-4 9 16,0-3-9-16,-5-3 1 15,-1 0 18-15,-5-6-19 16,-3 0 6-16,-3-4 2 16,-6-2-13-16,-1-3 23 15,-3-5-18-15,-3-2 3 16,-2-6 10-16,-4-1-4 15,1-6 10-15,-4-2-16 16,-3-2 2-16,0-2 11 16,-7 1-17-16,-3 1 10 15,0 0 2-15,-1-1-9 16,-15 0 23-16,-3-1-25 16,-2-2 4-16,-7 0 7 15,-2-3-8-15,0-1 14 16,-4 0-6-16,-2-1-1 15,-5-1 18-15,3-1-19 0,-6-1 3 16,-2 0-7-16,-3 2-6 16,-4-2 21-16,-8 1-16 15,-1 4 2-15,-9 1 5 16,-4 2-7-16,-6 6 15 16,-5 4-15-16,-5 3-2 15,-3 5 19-15,-9 1-24 16,-7 3 7-16,-2 2 0 15,-7 3-10-15,-2 4 27 16,-2 0-20-16,-1 5 11 16,-3 4 9-16,2 4-12 15,-5 3 7-15,1 4-18 16,-8 4-2-16,1 3 19 16,-4 4-17-16,-4 4 9 15,2 3 3-15,-1 3-14 16,1 6 29-16,1 4-21 15,3 4 6-15,2 7 20 16,2 7-20-16,1 6 6 16,0 6-14-16,-1 3-8 15,1 3 23-15,0 15-21 16,5 6 10-16,0 6 0 16,9 6-13-16,8 2 28 15,6 7-24-15,7 3 3 16,9 5 9-16,7 3-19 15,9 1 16-15,14 5-14 16,12-2-14-16,15 0-1 16,14 1-55-16,18-2-33 0,0-2-81 15,25-1-177-15</inkml:trace>
  <inkml:trace contextRef="#ctx0" brushRef="#br0" timeOffset="-154149.52">1972 8207 429 0,'-32'0'41'16,"-4"0"40"-16,-1 4-48 15,-2 2-25-15,-4 3 10 16,0 4 20-16,-3 2 24 16,-3 5-12-16,4 4-27 15,-5 6-2-15,0 3-18 16,1 6 8-16,4 1-5 15,1 5 5-15,4 1 3 16,3 1-14-16,5 5 6 16,2 3 12-16,5 0-25 15,4 7 22-15,2 1-20 0,3 4-11 16,4 5 21-16,1 3-2 16,4 6 11-16,2 3-18 15,1 3-4-15,4 1 21 16,0 3-17-16,0 2 7 15,6-2-4-15,6 7-8 16,5 0 22-16,1 3-18 16,4 1 4-16,3 3 6 15,5 3-10-15,0 3 17 16,5 4-12-16,4 3 0 16,3 3 15-16,1 5-16 15,5 2 8-15,4 2-2 16,-2 5-11-16,7 3 24 15,-3 3-22-15,4 2 14 16,1 3 5-16,0 4-3 16,5 0 2-16,-1 0-14 15,6 4-3-15,1 0 16 16,1 0-21-16,3-2 11 16,-1 1 0-16,2 0-13 15,5 0 26-15,3-4-20 16,3 1 7-16,5 1 5 15,5 1-8-15,3-1 10 16,2-1-11-16,4 0-3 16,1-3 16-16,1-3-20 15,7-3 9-15,4-6 0 16,1-2-10-16,-4-2 25 16,-3-6-24-16,-2-3 6 15,-3-1 4-15,-3-5-10 0,0-3 17 16,7-5-12-16,2-3-1 15,2-3 17-15,2-6-20 16,-5-3 7-16,0-4 3 16,-2-4-13-16,-2-4 22 15,-1-3-16-15,-5-7 1 16,2-6 5-16,-4-6-7 16,1-5 11-16,1-6-9 15,4-6-4-15,4-6 21 16,-3-4-21-16,2-8 8 15,-2-2 2-15,-1-8-13 16,1-4 23-16,-3-5-22 16,-1-5 6-16,-3 0 9 15,-2-3-10-15,0-15 9 16,-2-5-8-16,-2-6-5 16,-1-5 21-16,4-9-18 15,1-5 7-15,-4-8 2 16,-2-9-11-16,-1-6 25 15,-6-6-18-15,-3-8 0 16,-5-4 9-16,-3-8-15 16,-2-5 13-16,-4-6-5 15,-4-6 4-15,-1-5 17 16,-2-2-27-16,-5-7 9 16,-4-4 0-16,-6-6-9 15,-2-2 19-15,-5-5-17 16,-3-2 0-16,-1-5 8 0,-5-2-11 15,-4-2 7 1,-2 0 0-16,-6-3 0 0,-3 0 14 16,-8 1-17-16,-3 1 3 15,-4 0 4-15,0 0-15 16,-8-5 21-16,-12 2-19 16,-3-7 1-16,-7 1 15 15,-6-2-12-15,-5 0 11 16,-9 1-8-16,-7 1-5 15,-9 0 21-15,-5 1-19 16,-7 0 9-16,-7 3 6 16,-6 4-12-16,0 3 15 15,-9 1-19-15,-1 6 5 16,-7 4 13-16,-5 0-17 16,-6 2 12-16,-6 3 1 15,-6 3-15-15,-6 4 24 16,-9 1-21-16,-4 4 6 15,-5 3 6-15,-1 3-9 16,-1 5 27-16,-2 0-29 16,3 2 3-16,-1 1 31 15,-2 3-33-15,-8-1 11 16,1 4-9-16,-3 0-10 16,5 5 28-16,-2 5-24 15,2 4 10-15,5 4 2 16,3 4-8-16,2 5 8 15,-1 5-13-15,-4 5 4 16,1 5 25-16,4 7-26 16,0 11 12-16,2 5-4 15,1 12-10-15,5 8 24 16,2 10-25-16,-1 8 4 0,-2 4 4 16,-6 13-10-16,-1 12 15 15,4 11-14 1,0 8-1-16,9 8 19 0,6 7-26 15,13 5 0-15,11 10-11 16,11 8-33-16,12 5 2 16,7 13-77-16,12 10-55 15,8 13-61-15,8 12-81 16</inkml:trace>
  <inkml:trace contextRef="#ctx0" brushRef="#br0" timeOffset="-151695.14">982 6430 415 0,'-1'0'48'16,"-5"0"-4"-16,0 3-26 16,4 9 18-16,-3 0 10 15,1 6-24-15,-1 5-8 16,2 2 2-16,2 6-6 15,-2 7-1-15,0 6-7 16,-1-1-4-16,-1 8 43 16,-2 5-28-16,3-1 1 0,0 1 4 15,-1 3-13-15,4 2 10 16,-2 0-16-16,2 2 3 16,1 0 7-16,0 0-12 15,0 1 9-15,0 0-8 16,5 2-3-16,3-2 16 15,2 3-17-15,2 3 7 16,2-3 4-16,-3 3-10 16,4-2 15-16,1-2-16 15,-2 0 4-15,1 0 8 16,-3 5-13-16,-1 0 11 16,-3 2-3-16,1 2-7 15,-5 1 17-15,1 0-21 16,0 3 12-16,-2 0 0 15,2 4-4-15,-1 0 11 16,-1 4-13-16,-2 2-1 16,-1 6 20-16,0 1-9 15,0 4 1-15,0 1-3 16,0 3-8-16,2 0 19 16,-1 3-20-16,2 1 11 15,1 2 7-15,1 6-6 16,4 3 3-16,2 1-7 15,-2 3-7-15,1 1 17 16,4-1-21-16,1 5 15 16,0-2-7-16,1 4-4 15,3 0 18-15,0 0-22 16,0 1 7-16,-2 1 5 16,0 0-7-16,1 1 10 15,-1 2-12-15,-3-2 2 0,3 2 13 16,-2-1-17-16,-1 1 10 15,0 1-5-15,-2-5-5 16,1-1 20-16,-1-2-20 16,-1 2 7-16,3-2 6 15,-4 2-12-15,3-2 13 16,-5 0-14-16,2 3 2 16,0 1 20-16,-2-1-25 15,-1-1 14-15,-2-1-5 16,3-1-6-16,-2-4 20 15,0-4-21-15,-1-3 10 16,5 0 3-16,-2-1-10 16,-3 1 12-16,3 3-8 15,-1 3-5-15,0 2 12 16,-3 0-11-16,1 3 5 16,-4-5 1-16,2 2-13 15,-1-4 26-15,1-1-14 16,-1-2-3-16,1 1 8 15,4-4-8-15,-2-5 8 16,1-2-9-16,2-5-4 16,1-3 19-16,-1 0-17 15,3-1 2-15,-4-5 7 16,6 1-11-16,-6-4 22 16,2-5-19-16,-1-7 5 15,0-7 4-15,-3-6-7 16,1-12 6-16,-3-13-8 15,3-11-41-15,-5-15-59 0,-1-15-137 16</inkml:trace>
  <inkml:trace contextRef="#ctx0" brushRef="#br0" timeOffset="-150828.54">481 16886 291 0,'0'0'78'0,"0"0"-8"16,0 0-18-16,102 9 18 16,-62-7-15-16,5-1-5 15,4 1-12-15,2 1-29 0,9 2-5 16,5-1 0-16,4 4-8 15,10 1 16-15,9 1-16 16,12 0 6-16,13 2 1 16,9 1-4-16,10 0 7 15,18-1-9-15,10-3-2 16,11 2 15-16,8-7-15 16,13 1 5-16,17-2 2 15,8-3-6-15,12 2 16 16,12-2-16-16,8 0 7 15,5 0 3-15,9 0-7 16,7 0 9-16,7 0-9 16,2-5-2-16,11-4 16 15,3 0-22-15,0-2 9 16,6 4 2-16,0-2-8 16,-7 3 18-16,2 2-16 15,-2 3-3-15,-10 1 10 16,-4 0-6-16,-8 0 8 15,-6 0-13-15,-10 6-5 16,-10 1 16-16,-8 0-11 16,-12-2 7-16,-9 2 3 15,-7 1-10-15,-16-1 18 16,-15-2-14-16,-11 2 1 16,-14-2 6-16,-16-1-6 15,-13-1 8-15,-15-1-5 16,-17 1-26-16,-19-1-26 15,-23 3-42-15,-20 0-64 0</inkml:trace>
  <inkml:trace contextRef="#ctx0" brushRef="#br0" timeOffset="-150367.79">10809 16801 664 0,'0'0'69'16,"0"0"21"-16,0 0-65 16,0 0-22-16,38-15 44 15,3 15-20-15,7 0 9 16,5 0 16-16,3 0-44 16,-3 1 3-16,-7 9-14 15,-8 2-2-15,-9 3 13 16,-12 4-13-16,-8 4 8 15,-9 1 9-15,0 7 39 16,-25 4 28-16,-9 6-33 16,-8 5-16-16,-2-2-3 15,4 3-21-15,3-5 3 16,8-3-14-16,13-5-10 0,3-6-75 16,6-6-182-1,-1-2-403-15</inkml:trace>
  <inkml:trace contextRef="#ctx0" brushRef="#br0" timeOffset="-149624.8">10471 17974 652 0,'0'0'60'0,"0"0"40"15,-10 90-52-15,10-60 4 16,16-3-33-16,6-4-14 16,6-9 2-16,2-7-8 15,4-7 9-15,5 0-8 16,2-21-2-16,-1-13 13 16,1-7-13-16,-10-10 2 15,-5-5-2-15,-8-7-3 16,-14-1 15-16,-4-1-13 15,-11 1 0-15,-21 6 10 16,-6 8-7-16,-6 8 4 16,-4 10-1-16,-1 10-3 15,0 11 54-15,4 8-29 16,6 3-5-16,7 0 0 16,9 3-3-16,9 11 6 15,11 5-21-15,3 5-4 16,3 8 12-16,17 4-10 15,6 1 10-15,6 4-2 16,2-4-11-16,4-2 17 16,5-6-20-16,1-4 6 15,3-5 4-15,-4-4-13 16,2-2-11-16,-4-3-80 16,-4-2-74-16,-4-3-110 15</inkml:trace>
  <inkml:trace contextRef="#ctx0" brushRef="#br0" timeOffset="-147988.99">11117 18174 336 0,'0'0'100'15,"0"0"-3"-15,-14-6 6 0,9 6-31 16,1 0-24-16,0 5-22 15,1 12 15-15,3 3 5 16,0 4-10-16,0 1-4 16,0 2-8-16,0-3 13 15,7 0-22-15,8-6-4 16,-3-5-2-16,4-8-15 16,3-5 12-16,3-1-13 15,-2-22 6-15,2-5 14 16,-1-7-18-16,-5-3 6 15,-4 3 3-15,-8 0-10 16,-4 7 27-16,0 5 56 16,-19 7 12-16,-5 7-22 15,-2 8-41-15,-4 1-11 16,-1 0-20-16,2 5-4 16,2 2-18-16,-2-7-162 15,3-2-246-15</inkml:trace>
  <inkml:trace contextRef="#ctx0" brushRef="#br0" timeOffset="-146239.28">177 7432 525 0,'0'0'116'16,"0"0"-1"-16,-48-26-16 15,32 22-43-15,1 4 7 16,-2 0-33-16,4 12-13 15,0 10 3-15,6 6-7 16,3 7-1-16,4 2-6 16,0 3-11-16,8 1 17 15,10-4-14-15,1-2 6 0,2-7 0 16,-1-8-8 0,2-8 5-16,3-9-7 0,-2-3-8 15,1-17 28-15,-1-14-15 16,-2-10 7-16,-9-8-3 15,-3-2-6-15,-9-8 20 16,0 4-19-16,-10-4 8 16,-13 4 23-16,-6 2 4 15,-4 2 0-15,0 8-15 16,-1 7-4-16,8 8 16 16,5 10-10-16,8 5 11 15,3 13-9-15,7 0-20 16,1 17 3-16,2 11-23 15,0 8 15-15,3 9 8 16,10 3-10-16,2-2 8 16,5-2-9-16,1-2 1 15,4-4 14-15,4-2-14 16,1-5-12-16,2-3-60 16,3-3-55-16,-4-3-95 15,1-1-168-15</inkml:trace>
  <inkml:trace contextRef="#ctx0" brushRef="#br0" timeOffset="-145977.37">480 7633 683 0,'0'0'105'15,"0"0"2"-15,0 0-46 16,0 0-11-16,0 0-16 0,10 14-25 16,-2 6 38-16,4 6 9 15,1 3-36-15,3 2-5 16,1 1-19-16,-1-2 9 16,4-5-5-16,0-2-18 15,-2-7-130-15,-7-8-202 16</inkml:trace>
  <inkml:trace contextRef="#ctx0" brushRef="#br0" timeOffset="-143169.68">4243 7993 517 0,'-3'0'63'0,"-2"0"13"16,2 0 9-16,2 0-11 15,1 0-40-15,0 0-9 16,0 0-24-16,0 0-2 15,9 6 32-15,5 1-12 16,5 4-4-16,5-2-3 16,6 2-2-16,6 4 15 15,0 1-5-15,7 5-12 16,-1 2 0-16,-1 7-8 16,-3 4 8-16,0 5-11 15,1 12-2-15,0 8 14 0,4 16-20 16,-1 7 6-16,1 10 9 15,1 5-14-15,-1 2 25 16,-4 0-21 0,1 1 6-16,2 1 3 0,-3 3-4 15,-1 3 9-15,-5-1-10 16,-6 3-1-16,-5-1 18 16,-9-5-20-16,-6 0 9 15,-7-6-1-15,0-7 7 16,-4-13 13-16,-9-10-17 15,-4-14 0-15,2-12 6 16,-4-12-11-16,2-11 10 16,-3-6-13-16,0 1-1 15,-1-5 18-15,1 0-20 16,1-2 8-16,3 0 1 16,1-1-7-16,5 0 16 15,1 0-17-15,3-2 1 16,0-2 8-16,4 2-10 15,2-3 8-15,0 3-27 16,0-1-61-16,0 2-28 16,0-1-104-16,0-3-185 15</inkml:trace>
  <inkml:trace contextRef="#ctx0" brushRef="#br0" timeOffset="-142670.11">4911 10186 490 0,'0'0'55'0,"0"0"7"15,0 0 13-15,0 0-9 16,-4-37-29-16,4 35 12 16,0 2-16-16,0 0-6 15,0 0-7-15,0 2-8 16,0 13 28-16,0 4 1 15,1 5-15-15,0 0 5 16,1 2-24-16,0-1 7 16,1-4-5-16,-2-1-15 15,5-4 28-15,-2-2-10 16,2-5 0-16,0 1 1 16,2-4-11-16,4 0 11 15,1-5-11-15,4-1-5 16,2 0 16-16,6-16-14 15,6-5 4-15,8-9 2 16,3-6-13-16,2 2-2 16,0-1-141-16,-9 7-247 15</inkml:trace>
  <inkml:trace contextRef="#ctx0" brushRef="#br0" timeOffset="-137581.21">3573 12000 440 0,'0'0'70'0,"0"0"21"15,0 0-3-15,0-30-6 16,0 28-28-16,0 2-10 0,0 0-17 16,0 0 0-16,0 0 13 15,0 11-35-15,-3 14 6 16,-5 10 1-16,0 13 7 15,-5 11 19-15,1 6-27 16,1 0 4-16,1 1 12 16,2-6-9-16,1-5 3 15,0-11-20-15,4-4-6 16,2-5 18-16,-1-4-19 16,1-6 7-16,-1-3 3 15,2-8-25-15,-3-6-50 16,0-5-71-16,-5-3-74 15,-4-3-202-15</inkml:trace>
  <inkml:trace contextRef="#ctx0" brushRef="#br0" timeOffset="-137167.13">3300 12280 826 0,'0'0'38'0,"0"0"6"16,0 0 23-16,0 0-36 15,0 0-24-15,35 6 0 16,-5 9 3-16,14 0 37 15,7 0-29-15,10-1-1 16,5-2-2-16,5-3-5 0,0-2 0 16,-2 0-5-16,-6 0 1 15,-9 0 12 1,-7 1-20-16,-10 2 8 0,-10-2-1 16,-8 1-9-16,-8 0 23 15,-3-3-13-15,-4-2 4 16,0-1 10-16,-1-1-13 15,-3-2 7-15,0 1-14 16,0-1-4-16,0 0-11 16,0 0-119-16,-9-4-194 15</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5:02:53.207"/>
    </inkml:context>
    <inkml:brush xml:id="br0">
      <inkml:brushProperty name="width" value="0.05292" units="cm"/>
      <inkml:brushProperty name="height" value="0.05292" units="cm"/>
      <inkml:brushProperty name="color" value="#00B0F0"/>
    </inkml:brush>
  </inkml:definitions>
  <inkml:trace contextRef="#ctx0" brushRef="#br0">9170 7485 547 0,'0'0'28'16,"0"0"32"-16,-97-2-28 15,59 2-7-15,-6 0 15 16,0 6 16-16,-2 5-23 16,-5 0-19-16,-1 2 7 15,1 2 0-15,-2 2-12 16,1-1 13-16,0-1 0 0,6-2-12 16,10 1 26-1,5-3-7-15,10-1 0 16,6 0 1-16,7-1-19 0,5 6-5 15,3 2-6-15,0 1 4 16,0 6 19 0,3 1-10-16,3 1 9 15,-1 6-4-15,1-1-5 0,-3 6 15 16,1 2-15-16,-1 6-7 16,0 6 7-16,2 0-13 15,0 8 7-15,2 3-1 16,1 3-10-16,-1 6 18 15,1 8-16-15,-2 7 4 16,-3 7 4-16,-1 3-12 16,-2 3 13-16,4 3-10 15,0 2-2-15,4 2 17 16,0 0-17-16,5 4 9 16,-1 1-1-16,-2 4-9 15,-3-1 17-15,1 3-17 16,-2-4 1-16,-3-1 8 15,3-4-6-15,2-6 3 16,4-7 2-16,4-9-10 16,4-6 22-16,5-8-22 15,0-6 13-15,2-3 1 16,4-6-6-16,-1-7 9 16,3-7-12-16,1-10-3 15,10-9 17-15,3-13-18 16,13-11 7-16,15 0 1 15,10-21-51-15,9-14-30 16,-2-5-106-16,-4-10-286 16</inkml:trace>
  <inkml:trace contextRef="#ctx0" brushRef="#br0" timeOffset="5995.83">21752 7512 584 0,'0'0'35'15,"0"0"21"-15,0 0 7 16,0 0-2-16,36-27-38 16,-7 17 2-16,7 0 13 15,10 2-9-15,6 3 9 16,0 2-21-16,3 3-2 16,-3 0 5-16,-5 0-15 15,-4 0 7-15,-3 12-2 16,-9 2-7-16,-2 6 17 15,-1 12-12-15,-2 8 7 16,-2 13 14-16,1 13-13 16,0 12 3-16,0 16-12 15,-3 5-8-15,-1 13 14 0,0 9-16 16,-1 6 3 0,2 4 4-16,2-2-8 0,1 4 9 15,-2 0-6-15,-3 0 4 16,-5-3 22-16,-5-4-16 15,-3-2 1-15,-4-8 4 16,-3-6-8-16,0-10 21 16,0-13-17-16,-3-12 2 15,-7-7 4-15,3-10-5 16,-4-9 6-16,0-6-8 16,-2-7-13-16,-4-6 16 15,-5-5-13-15,-4-5 0 16,-7-3 8-16,-10-4-18 15,-11-9-77-15,-17-4-154 16,-24-10-503-16</inkml:trace>
  <inkml:trace contextRef="#ctx0" brushRef="#br0" timeOffset="23103.37">9734 1269 689 0,'0'0'1'15,"0"0"19"-15,0 0 14 16,0-27 29-16,0 25-3 15,0 2-35-15,1 0-7 16,1 12-28-16,-1 17 4 16,2 10 15-16,-3 14 2 15,0 17 26-15,0 11-13 16,0 9-10-16,0 6 18 16,0 0-21-16,0 0 1 0,0-8-4 15,0-5-11 1,17-11 9-16,6-8-10 15,5-11-3-15,6-10 18 0,4-11-21 16,3-10-3-16,5-8-31 16,-3-12-6-16,3-2-6 15,-2-7-25-15,-6-18 17 16,1-10-47-16,-8-7-16 16,-2-9 87-16,-10 0-22 15,-5-1 37-15,-5 5 50 16,-5 7 20-16,-2 10 64 15,-2 8-8-15,0 8-10 16,0 7-10-16,0 6 11 16,0 1-58-16,0 5-22 15,0 16-29-15,4 10 22 16,4 7 1-16,3 8-10 16,0 4 18-16,5-3-17 15,3-3 0-15,0-6 5 16,1-13-89-16,-4-11-141 15,-2-11-237-15</inkml:trace>
  <inkml:trace contextRef="#ctx0" brushRef="#br0" timeOffset="23266.19">10243 1806 480 0,'0'0'-55'0,"0"0"-121"15</inkml:trace>
  <inkml:trace contextRef="#ctx0" brushRef="#br0" timeOffset="23656.62">10528 2149 565 0,'0'0'60'16,"0"0"-1"-16,2 71-7 16,-1-55-24-16,4-4 3 15,-2-6-20-15,0-6 6 16,2 0 27-16,1-12 41 15,-2-10-13-15,3-7-55 16,3-7-8-16,-1-3 13 16,-1 0-17-16,3 6 19 15,-1 3-10-15,1 5-19 16,-2 7 18-16,4 7-22 16,3 10-3-16,-2 1 5 15,2 5-3-15,-1 18 14 16,0 7-7-16,0 4-4 15,-2 4 20-15,-3 1-18 16,5-3 5-16,2-1-12 16,-1-7-101-16,4-8 23 15,1-8-138-15,1-9-190 0</inkml:trace>
  <inkml:trace contextRef="#ctx0" brushRef="#br0" timeOffset="24561.94">11012 2163 674 0,'0'0'4'0,"0"0"18"16,0 0 29-16,0 0 23 16,0 0-15-16,91-35-13 15,-68 13 1-15,0-7-27 16,-8 0 5-16,-1 2-14 15,-8-2-13-15,-4 3 20 16,-2 2-18-16,0 9-2 16,0 1 10-16,-7 9-14 15,-6 5 6-15,3 5-13 16,-2 17-4-16,0 6 28 16,1 7-20-16,4 1 6 15,7 3 7-15,0-6-8 16,4-1 10-16,17-6-12 15,4-2 0-15,12-7 21 16,8-8-22-16,3-8 7 16,2-1 4-16,5-5-12 15,-6-14 21-15,-7-5-15 16,-11-3-1-16,-8 0 13 16,-9-1-12-16,-11 1 8 15,-3 3 1-15,0 4-12 16,-17 8 20-16,0 5-33 15,0 7 7-15,-3 0 12 16,4 5-10-16,6 12 14 16,1 1-8-16,7 2-2 0,2-1 13 15,0-4-15 1,2-3 10-16,13-4 1 0,2-8-9 16,-1 0 24-16,2 0-7 15,1-8 11-15,-4-1 2 16,2 3-23-16,-4 3 2 15,4 3-13-15,-2 0-3 16,2 0 26-16,-1 2-21 16,0 2 7-16,3 1 4 15,-2-5-9-15,3 0 12 16,-1-2-13-16,1-13-6 16,2-6 5-16,-3-6-17 15,-2 0 9-15,-3-4 18 16,0-1-17-16,-5 3 25 15,-1 4-18-15,-4 7 4 16,-1 3 14-16,-3 11-13 16,0 4 22-16,0 0-11 15,0 4-30-15,0 8 31 16,0 8-17-16,0 2 6 16,0-1 1-16,6 0-4 15,10 2 13-15,5-4-15 16,4 2 0-16,0-1 30 15,-2-2-25-15,1 1 4 16,-3-1 0-16,-4 0-8 16,0-1 24-16,-3-1-19 15,2-1-2-15,3-4 9 16,1-3-12-16,6-6-13 0,1-2-118 16,3 0-238-1</inkml:trace>
  <inkml:trace contextRef="#ctx0" brushRef="#br0" timeOffset="28474.58">13462 1765 852 0,'0'0'5'0,"0"0"19"16,-4 32-47-16,4 14 22 15,3 19 30-15,7 12 8 16,2 12 27-16,0 4-37 0,-2-1-11 16,0-8 10-16,-5-14-21 15,-2-14 2-15,-3-19 2 16,0-16-12-16,0-21 15 15,0-4-6-15,-2-32 84 16,-8-16-66-16,-4-15-25 16,2-17 1-16,2-13 8 15,4-13-12-15,5-11 25 16,1-5-26-16,0 3 2 16,14 12 8-16,7 12-11 15,6 21 10-15,3 21-8 16,3 22-7-16,2 11 16 15,4 12-17-15,-4 8 8 16,1 4-2-16,-3 4-14 16,-3 15 13-16,-5 10-6 15,-6 8 1-15,-11 12 18 16,-8 9-12-16,0 9 5 16,-23 4 2-16,-9 3-7 15,-5 4 20-15,-8-3-20 16,5-6 7-16,4-3 6 15,5-3-7-15,8-7 13 16,11-3-15-16,10-6-2 16,2-3 20-16,7-3-23 15,18-5 11-15,8-4-1 16,13-5-6-16,5-5 14 16,12-7-11-16,4-8-4 15,6-7 14-15,2 0-16 16,3-3 3-16,-3-11-19 0,0-6-21 15,-7-2 22 1,-4-4-21-16,-10-2 6 16,-7-2-2-16,-11-3 14 15,-10-2 28-15,-9 1-5 0,-10-2-4 16,-5 3 20-16,-2 3-16 16,0 6 5-16,-7 7 2 15,-8 7-7-15,1 10 22 16,1 0-27-16,-2 4-4 15,8 13 16-15,0 4-13 16,7 0 3-16,0 1-6 16,6-1-2-16,11-3 26 15,2-2-19-15,2-6 3 16,0-3 9-16,2-4-13 16,0-3 13-16,-2 0-9 15,-2-4-4-15,1-10 19 16,-1-4-27-16,-3-2 13 15,-3-5 5-15,-1-2-7 16,-7-1 12-16,-3 0-12 16,-2 6 2-16,0 1 16 15,0 8-6-15,-13 4 2 16,-2 6-7-16,1 3-9 16,1 0 17-16,1 3-20 15,4 11 0-15,0 0 5 16,6 3-8-16,0-1 15 15,2 2-9-15,0-3-5 16,0-1 23-16,0-4-18 16,0 2 7-16,4-6-1 0,1 2-6 15,-1-5 13 1,-4-3-14-16,2 1-5 0,2-1 16 16,-3 0-13-16,2 0 12 15,-1 0-4-15,2 2-11 16,1 2 22-16,-1 1-17 15,0-2 4-15,-1 4 6 16,3 1-8-16,-3 2 11 16,-2-1-5-16,2 0-7 15,0 1 19-15,0-2-18 16,0 1 4-16,0-2 2 16,1-2-8-16,-3-1 15 15,2 0-16-15,-1-1-9 16,-2-2-51-16,0-1-18 15,0 0 24-15,0 0-10 16,0 0-53-16,-5-6 43 16,-2-4 9-16,3-1 59 15,-2-1 18-15,2-3 2 16,-2-1 27-16,0-5-1 16,-2-2 4-16,-1-4 36 15,1-1-22-15,-3 1-27 16,2 3-1-16,2 2 15 15,-2 5 19-15,1 6-18 16,-1 5 11-16,2 3 7 16,-6 3-38-16,-2 0-3 15,-2 8-11-15,-2 7-9 16,-2 6 19-16,2 1-16 16,3 0 10-16,3 4 16 0,7 1-14 15,6-1 1 1,0-1-7-16,5-1-13 0,15-2 20 15,4-1-15 1,3-5 5-16,1 0 1 0,-2-4-7 16,0-3 11-16,-4 0-10 15,-1 0-4-15,0-4 18 16,-1-3-18-16,4-2 9 16,2 0 0-16,6-3-9 15,3-11 21-15,4-1-18 16,3-2 1-16,3-4 5 15,-1-1-16-15,-3-1 7 16,-1-3 2-16,-4 0-15 16,-5-3 24-16,-5-2-15 15,-2 1 11-15,-7 0-4 16,-4 0-8-16,-4 1 22 16,-2 0-13-16,-7 1-1 15,0 4 20-15,0 1-19 16,-7 3 7-16,-3 3 5 15,-2 5 0-15,1 8 24 16,1 2-22-16,0 2-6 16,-3 0 1-16,4 14-14 15,2 7 9-15,-2 3-8 16,6 3-5-16,3 3 31 16,0-3-18-16,0 1 2 15,16 1 1-15,2-4-6 16,3 2 11-16,2 5-12 15,-4 2-3-15,1 12 18 16,-3 13-18-16,1 15 7 16,2 16 2-16,-3 13-8 15,2 14 71-15,-2 11-61 16,-3 4-6-16,-10-6 8 16,-4-3-13-16,0-14 14 0,-21-16-5 15,-3-21-2-15,-2-19 31 16,-3-20-31-16,-1-24 9 15,-2-9 33-15,-1-29-20 16,1-27-6-16,0-26-24 16,6-19 1-16,9-20 17 15,11-9-52-15,6-1-19 16,11 5-69-16,16 14-40 16,5 19-18-16,2 15-36 15,-4 15 171-15,-2 13 37 16,-6 8 14-16,-2 10 43 15,-4 7 2-15,-5 7 1 16,-2 9 51-16,0 6-44 16,-1 3-38-16,-1 0-12 15,2 16 38-15,5 9 5 16,1 6-27-16,5 5-3 16,-1 3 17-16,3 0 12 15,-1-3-17-15,-5-11-6 16,-3-4-1-16,-7-9 35 15,-3-9-12-15,-3-3 32 16,0-11 60-16,0-14-58 16,0-10-49-16,-3-10-14 15,3-6-18-15,0-7 24 16,0-3-29-16,13 1 6 16,9 6-12-16,1 12-92 0,0 10-37 15,-1 16-63 1,-5 16-3-16,-5 0 0 15,-8 23 65-15,-4 8 5 0,0 2-35 16,0 2 170 0,0-3 21-16,0-1 62 0,5-9 86 15,1-2-40-15,0-8-12 16,1-3 0-16,-1-6-39 16,4-3-8-16,0 0 32 15,6 0-22-15,-1-15-7 16,3-5-20-16,1-5-30 15,1-2-4-15,-5 0-13 16,-5 1-9-16,-4 4 25 16,-6 4-20-16,0 9 3 15,-3 9 0-15,-13 0-33 16,0 15 31-16,-1 12-11 16,1 7 6-16,5 3 11 15,6 1-12-15,5-1 13 16,0-5-3-16,2-3-3 15,15-12 25-15,3-8-27 16,6-7 7-16,1-2 8 16,4-9-11-16,-1-13 11 15,0-2-14-15,-1-2-5 16,-4 4 18-16,-1 2-22 16,-9 8 7-16,-2 8 4 15,-6 4-14-15,0 0 20 16,-1 15-14-16,1 9 4 15,-1 4 12-15,-2 5-11 16,1 3 8-16,-4-6-5 16,2-3-8-16,-3-8 24 0,0-6-24 15,0-9 7 1,0-4 13-16,0-7 1 0,0-15 13 16,0-7-31-16,0-5-3 15,2-5 19-15,16-4-22 16,2 1 11-16,2 4 3 15,1 7-15-15,-3 6 25 16,-3 10-21-16,-1 11 0 16,-4 4 1-16,-1 8-2 15,0 13 12-15,-2 11 8 16,2-1-9-16,-4 4 20 16,3 0-23-16,-1-1 2 15,2-2 5-15,0-3-9 16,-4-7 12-16,1-3-13 15,-3-7-5-15,-2-6 18 16,0-6-27-16,1 0 12 16,2-12 9-16,2-13-19 15,4-4 18-15,1-7-29 16,1 1-4-16,0 4 12 16,0 6 11-16,-4 9 9 15,3 10 13-15,-3 6-16 16,2 0 15-16,0 15-17 15,2 12 34-15,-2 5 4 16,-2 4-18-16,-4 3 10 16,-2 2-15-16,0 0-8 15,-3-5 12-15,-1-4-20 16,0-13 4-16,0-5-16 16,0-11-56-16,0-3-26 15,0-11-35-15,0-14-84 0,0-13 108 16,7-4-9-1,3-4-51-15</inkml:trace>
  <inkml:trace contextRef="#ctx0" brushRef="#br0" timeOffset="28607.15">16590 2203 587 0,'1'10'118'0,"0"12"1"16,-1 3-84-16,0 3-12 16,0-2 27-16,0-3-41 15,0-7-6-15,0-9-44 16,-2-7-85-16,0-2-68 15,2-22-208-15</inkml:trace>
  <inkml:trace contextRef="#ctx0" brushRef="#br0" timeOffset="28737.35">16587 2026 609 0,'0'0'142'16,"-8"-87"-68"-16,5 60 61 16,3 17-38-16,0 10-72 15,0 7-35-15,0 19-11 16,0 7-12-16,0 6-44 15,9 0-103-15,0-2-149 16</inkml:trace>
  <inkml:trace contextRef="#ctx0" brushRef="#br0" timeOffset="29265.62">16679 2310 589 0,'0'0'71'0,"0"0"-6"15,0 0 14-15,24 72-10 16,-15-60-35-16,4-5-8 0,3-6 20 16,1-1-25-1,-1-2-5-15,-1-13-7 0,-4-5-14 16,-5-2 16-16,-6-2-21 16,0 3-12-16,0 0-5 15,-3 3-4-15,-4 3 32 16,1 6 17-16,1 1 31 15,3 4 20-15,2-1-20 16,0 1-9-16,0 2-7 16,0-1-26-16,0 0 5 15,0 0-17-15,0 2-9 16,10 1 22-16,3 0-21 16,0 0 9-16,0 6 3 15,-3 9-20-15,0 1 13 16,-3 1-18-16,-1 0 3 15,0-2 16-15,-3-5-6 16,-1-3 9-16,3-5 3 16,1-2-11-16,1-2 33 15,3-13-1-15,6-4-5 16,0-1 14-16,0-1-10 16,-3 5 7-16,1 5 4 15,-3 7-10-15,1 4 4 16,0 0-36-16,4 16 15 15,7 8 0-15,1 8-7 16,4 4 15-16,-2 3-134 16,-6-8-188-16,-1 1-471 15</inkml:trace>
  <inkml:trace contextRef="#ctx0" brushRef="#br0" timeOffset="30838.63">18821 1862 652 0,'0'0'0'0,"0"100"37"15,6-28 3-15,0 15 20 16,3 6-26-16,2 3-18 15,-5-5 1-15,-1-8 16 0,0-16 13 16,-5-16-22 0,0-19-16-16,0-18 17 15,0-14-15-15,0-10 39 0,-7-26 56 16,-2-12-98-16,0-18 2 16,3-16 14-16,4-17-17 15,2-12 10-15,2-20-21 16,16-14-7-16,6-11 21 15,5 4-30-15,2 10 13 16,0 19-8-16,-1 28 8 16,-3 28 16-16,-4 28-18 15,0 16 4-15,0 15 10 16,-5 8-21-16,6 0 6 16,-1 19 8-16,-1 12-15 15,-4 17 30-15,-8 15-17 16,-9 17-1-16,-1 10 11 15,-6 6-8-15,-18 4 12 16,-6 1-9-16,-8-2-6 16,-6-5 18-16,-1-7-15 15,0-1 8-15,1-4 1 16,7-10-11-16,9-8 17 16,12-6-15-16,11-10-1 15,5-9 19-15,2-6-22 16,23-8 14-16,9-7-4 15,12-4-7-15,7-5 28 16,7-6-21-16,6-3-8 16,0 0 13-16,-4-3-19 15,-1-9-40-15,-5-8-61 16,-7-1-22-16,-10-1 26 0,-9-5 9 16,-5-2 51-1,-10 2 44-15,-7 3 4 0,-8 0 18 16,0 7 26-16,0 3 63 15,0 3-15-15,0 5-34 16,-3 0-9-16,-2 2-3 16,2 2-31-16,-3-3 6 15,1 1-19-15,-2 0 13 16,2 0 10-16,-3 0-10 16,-1 4 13-16,-3 0-17 15,-1 0-14-15,-5 14 16 16,-1 5-21-16,2 10 8 15,5 2 3-15,7 4-7 16,5 1 5-16,0-3-8 16,19-4-2-16,7-4 19 15,7-8-33-15,4-3-1 16,10-7 6-16,0-6 1 16,5-1 32-16,2 0-17 15,0-11 0-15,-3-8 8 16,0-2-10-16,-8-6 10 15,-4-5-4-15,-3-1-7 16,-6-4 21-16,-7-1-22 16,-8 3 13-16,-2 2 12 15,-10 7-8-15,-3 6 12 16,0 5 6-16,0 11-9 16,-12 4-1-16,4 0-31 15,-3 4 6-15,3 15 2 16,4 3-12-16,-2 6 25 0,3 5-14 15,1 6 4 1,2 5 6-16,0 5-7 0,0 4 9 16,8 7-12-16,3 12-4 15,6 6 22-15,1 11-20 16,-4 11 9-16,-3 6 7 16,-2 5-5-16,-6 0 16 15,-3-4-9-15,0-5 1 16,-4-11 18-16,-15-11-21 15,-1-16 15-15,-6-15-1 16,-2-20-21-16,-2-18 25 16,0-11-18-16,-2-32 13 15,2-22 3-15,-1-22-31 16,2-22 13-16,9-20-13 16,6-16-32-16,8-7-35 15,6 5-74-15,9 10-41 16,15 16-206-16</inkml:trace>
  <inkml:trace contextRef="#ctx0" brushRef="#br0" timeOffset="31513.8">20189 2617 340 0,'0'0'198'0,"0"0"-51"16,0 0-39-16,20-78-51 15,-18 71 11-15,-1 7-27 16,-1 0-41-16,2 15-6 15,-2 9 12-15,1 1 13 16,3 1-11-16,-1-4-8 16,2-8 16-16,1-9-25 15,0-5 4-15,5-4 13 16,-3-18 4-16,1-5 3 16,-1-3-15-16,-3 2-7 15,1 6 20-15,-5 9-18 16,1 9 14-16,1 4 16 15,0 10-39-15,4 9 18 16,4 7-10-16,2-1 4 16,5-1 7-16,4-4-12 15,5-11 9-15,2-9-2 16,4 0-11-16,0-20 20 16,3-13-52-16,-6-13-7 15,-6-10 15-15,-6-11 1 16,-7-6-25-16,-8-10 42 15,-3-9 12-15,0-7 18 16,-3-2-22-16,-11-8 11 16,1 6 14-16,2 15 31 15,1 15 45-15,1 20-17 16,5 21 6-16,4 27-22 16,0 15-56-16,0 36-21 15,0 17 17-15,0 19-4 16,0 25 22-16,1 7-20 0,2 10 9 15,10 4 1 1,4-1-11-16,13-10 10 0,10-13-215 16,8-22-411-16</inkml:trace>
  <inkml:trace contextRef="#ctx0" brushRef="#br0" timeOffset="32434.14">20956 2481 645 0,'0'0'115'0,"0"0"-13"16,0 0 17-16,0 0-47 0,-55-43-38 15,31 72-24 1,-2 9-14-16,7 7 10 0,1 4 5 16,13-4-9-16,5-7 24 15,0-11-28-15,10-11 1 16,13-11 6-16,9-5-9 15,-1-14 14-15,4-14-6 16,-5-5-7-16,-4 3 18 16,-9 5-14-16,-5 6 10 15,-6 9 15-15,-6 10 12 16,0 6-16-16,0 16-45 16,0 5 18-16,0 3 13 15,0 2-17-15,0-6-13 16,1-7-38-16,17-10-27 15,-4-9-3-15,5 0-44 16,0-14-27-16,-3-10 1 16,1-9 17-16,-3-1 19 15,-1-1 99-15,-3 2 52 16,-4 3 105-16,-1 9 55 16,-2 6-13-16,1 8-30 15,-4 5-5-15,3 2-59 16,-1 7-74-16,6 15-28 15,2 3 37-15,3 8-6 16,1 0 6-16,2 2-5 16,-1-4-10-16,0-5 18 15,-1-4-21-15,-7-7 3 16,3-6 6-16,-7-4-10 16,-2-5 12-16,-1 0 1 15,0-14 79-15,0-8 7 16,0-7-74-16,0-5-5 0,0-5 12 15,0 0-21-15,7-2 12 16,8 5-23-16,4 4-6 16,3 4 6-16,8 6-42 15,-2 13-82-15,3 6-18 16,-1 3-64-16,-1 0-102 16,-2 12-214-16</inkml:trace>
  <inkml:trace contextRef="#ctx0" brushRef="#br0" timeOffset="32618.5">21641 2502 783 0,'0'0'131'0,"0"0"-61"15,0 0-14-15,0 0 6 16,0 0-23-16,-8 91-11 16,8-67-25-16,0 3 2 15,0-6-4-15,0-3-51 16,0-7-36-16,0-8-105 15,0-3-48-15,0-5 19 16,0-19-20-16</inkml:trace>
  <inkml:trace contextRef="#ctx0" brushRef="#br0" timeOffset="32742.66">21635 2413 397 0,'0'0'147'16,"0"-82"7"-16,0 53-41 15,-2 10-8-15,2 12-20 16,0 7-31-16,0 0-73 15,2 14-86-15,10 3-35 16,6 1-180-16</inkml:trace>
  <inkml:trace contextRef="#ctx0" brushRef="#br0" timeOffset="33809.11">21885 2427 982 0,'0'0'68'0,"0"0"-52"16,0 0 4-16,0 0-21 15,0 0-5-15,0 0 26 16,71 64-20-16,-56-42-1 16,-5 4 8-16,-7 1-11 15,-3 3 13-15,0 0-7 16,-10-3-8-16,-3-3 22 15,1-4-24-15,1-7 14 16,6-5 1-16,3-5 0 16,2-3 7-16,0 0-16 15,0 0 0-15,15-8 12 16,9-4-15-16,7-3 5 16,6-3-25-16,6 1-47 15,0 0 1-15,0 0-68 16,-5 5-12-16,-6 0 24 15,-6 3 21-15,-6 3 69 16,-6 2 33-16,-5 1 10 16,-1 3 49-16,0-3 13 15,-1 1 21-15,1-2-3 16,6 1-33-16,2-4 19 16,2 1-24-16,4-4-17 0,-1-2 9 15,6-3-30-15,0-3 7 16,-2-2-1-16,-3-3-18 15,-4-2 17-15,-7 3-17 16,-5 3 8-16,-6 5 3 16,0 6-4-16,-21 8 39 15,-5 0-32-15,-4 20-24 16,-2 9 26-16,0 2-20 16,6 6 5-16,7-1 12 15,11-1-9-15,8-2 21 16,0-3-20-16,11-3-6 15,18-3 15-15,7-6-16 16,6-4 6-16,10-8-1 16,6-6-13-16,3 0 8 15,5-6-27-15,-4-11 7 16,-4-1 30-16,-5-4-76 16,-13-5 69-16,-9-2-5 15,-10-2-9-15,-9 1 30 16,-6 3-18-16,-5 3 8 15,-1 7 13-15,-4 13-2 16,-15 4 38-16,-7 2-59 16,-4 19-1-16,0 7 8 15,2 6-10-15,5 1 6 16,10-4 6-16,7-4-8 16,6-7 24-16,0-6-24 15,10-10 2-15,13-4 8 16,6-5-10-16,3-20 12 15,4-9-9-15,2-11-6 16,-4-8 20-16,-2-12-17 16,-6-8 7-16,-3-10 0 15,-6-11-6-15,-1-7 14 0,-7-5-13 16,-1-7-4 0,-5 1 17-16,-1 11-14 0,-2 19 12 15,0 20 23-15,0 23 4 16,0 35 21-16,0 19-64 15,0 37-15-15,0 15 28 16,0 20-8-16,0 17 9 16,0 12-8-16,0 5-5 15,0 5 19-15,3 6-28 16,13-6-129-16,4-4-56 16,-3-8-562-16</inkml:trace>
  <inkml:trace contextRef="#ctx0" brushRef="#br0" timeOffset="34643.86">19270 7370 555 0,'0'0'66'16,"-21"166"-5"-16,16-32 9 15,5 32-26-15,0 30 102 16,0 33 7 0,0 15-57-16,0 11-34 0,0-8-31 15,0-10-29-15,0-24 19 16,4-24-25-16,1-34-1 15,1-41-16-15,5-42-19 16,7-45 1-16,8-34-58 16,4-54-97-16,1-38-151 15</inkml:trace>
  <inkml:trace contextRef="#ctx0" brushRef="#br0" timeOffset="35250.64">19332 7039 564 0,'0'0'23'0,"137"-60"6"16,-32 39 31-16,29 1 17 15,19 3-43-15,17 3-27 16,7 2 4-16,4 2-14 16,0 2 8-16,-4-1-3 15,-13 2-10-15,-15 2 18 16,-19 1-16-16,-23 4 5 16,-30 0 4-16,-27 12-8 15,-26 24 12-15,-24 18-11 0,-1 24 3 16,-29 22 77-16,-8 18-14 15,2 18 16-15,3 14-9 16,7 16-38-16,14 2 8 16,11 11-14-16,1 7-4 15,20 7-3-15,12 1-21 16,5 5 18-16,4 7 0 16,2-4-18-16,3 0 27 15,-4-2-21-15,-4-8 3 16,-8-8 4-16,-6-15-9 15,-10-6 19-15,-14-16-17 16,0-15-5-16,-28-20 28 16,-15-18-29-16,-18-21 7 15,-18-17 3-15,-15-20-10 16,-18-11 38-16,-17-11-31 16,-12-7 3-16,-16-7 15 15,-6 0-23-15,-9-3 13 16,2-15-8-16,0-6-19 15,2-9 27-15,6-13-90 16,2-16-103-16,-2-23-249 16</inkml:trace>
  <inkml:trace contextRef="#ctx0" brushRef="#br0" timeOffset="49017.1">19659 14532 599 0,'0'0'35'0,"0"-23"26"15,0 14 25-15,-3 3 6 16,0 2-7-16,1 1-35 15,2 0-14-15,0 3 5 16,0 0-24-16,0 1-11 16,0 14-3-16,0 1 1 15,0 2 26-15,2 5-18 16,9-5-5-16,4-1 9 16,3-8-5-16,11-5 6 15,12-4-2-15,16-12-1 16,17-19 21-16,22-17-28 15,23-15-4-15,18-9 2 16,16-6-7-16,7-5-6 16,-2-2-123-16,-19 2-232 15</inkml:trace>
  <inkml:trace contextRef="#ctx0" brushRef="#br0" timeOffset="55689.13">3165 8542 415 0,'0'0'51'16,"0"0"4"-16,-4-24 29 15,-3 20-2-15,3-3-7 16,-2 3-20-16,0 2-14 16,-1 0-3-16,-2-2-11 15,-2 4-5-15,-4 0-2 16,-4 0-8-16,-6 6-1 15,-5 8-13-15,-7 10-1 16,-7 4 11-16,-5 9-11 16,-11 8 6-16,-4 7-2 15,-8 7-5-15,-3 5 8 16,-1 5-4-16,-1 7-4 16,4 3 8-16,6 4-8 15,3 11 6-15,7 8-2 16,9 7-4-16,2 11 13 15,1 14-15-15,2 14-6 16,-5 13-23-16,-2 16-21 16,-5 13 14-16,0 4 16 15,7 3 24-15,4-7 18 16,12-7-7-16,13-12 12 0,5-11 10 16,11-6-8-1,3-2 23-15,3-5-27 0,14-3-4 16,9-6-4-16,1-4-3 15,9-9 1-15,2-9-2 16,4-9 0-16,4-15 7 16,-1-9-16-16,2-11 5 15,-3-12 2-15,3-9-3 16,-5-7 11-16,-6-6-13 16,-1-6 2-16,-9-3 11 15,-4-3-6-15,-7-4 11 16,-4-3-2-16,-4-1-4 15,-3-4 18-15,-1-4-19 16,0-1-2-16,-2-3 0 16,-1-2-8-16,0-2 6 15,0-2-8-15,0 3-36 16,0-3-43-16,0 2-78 16,-4 0-113-16,-6 0-237 15</inkml:trace>
  <inkml:trace contextRef="#ctx0" brushRef="#br0" timeOffset="56135.6">2088 13219 741 0,'0'0'6'0,"0"0"29"16,0 0 13-16,0 0-28 15,10 8-15-15,6 8 0 16,6 5 2-16,1 2 13 16,7 2-14-16,-1 2 3 15,3-4 4-15,-2-3-2 16,-3-3-3-16,-2-3-8 15,-2-6 5-15,-3-3 15 16,-6-5-13-16,-3 0 4 16,-4-5 13-16,-1-15 10 15,-3-4 26-15,-3-6-19 16,0-3-4-16,0-2 11 16,0 2-1-16,-3-1-1 15,-4 4-25-15,1 4-4 16,1 3 6-16,-1 6-23 15,6-3 2-15,0 1-2 16,0-4-66-16,14-5-112 16,-7-4-227-16</inkml:trace>
  <inkml:trace contextRef="#ctx0" brushRef="#br0" timeOffset="61900.11">4523 15358 366 0,'0'0'40'0,"0"0"10"16,0 0-2-16,-3 0-10 15,1 0-12-15,1 0-20 16,0 0-1-16,-2 0-4 16,3 0 20-16,-3 0 16 15,3-1 2-15,-2 1 9 16,1-2-19-16,1 1 2 16,0 1 6-16,0-3-10 15,0 2 0-15,0-2-4 16,0 2-7-16,0-2 7 15,0 2-16-15,3 1 2 16,1-1-3-16,2 1-4 16,1 0 3-16,2 0-5 0,-1-1 3 15,4 1 7 1,-1 0-6-16,0 0 1 0,4 0 3 16,0-3-9-16,1 3 15 15,0 0-11-15,2 0 0 16,1 0 4-16,0 0-10 15,4 0 10-15,-1 0-9 16,1 0-3-16,0 0 12 16,4 0-9-16,2 0 3 15,3 0 1-15,1 3-4 16,2-2 7-16,0-1-8 16,5 1 1-16,-2 0 8 15,2 1-9-15,-1 0 4 16,1 0 0-16,-1 0-6 15,3 2 13-15,0-1-11 16,0 0 3-16,4-3 3 16,-1 1-5-16,4-1 6 15,0 0-6-15,-1 0-2 16,1 0 11-16,0 0-8 16,2 0 30-16,-1 0-13 15,5 0-15-15,-3-1 9 16,7-5-10-16,2 1 0 15,0-3 5-15,6 3-7 16,1-2 9-16,-3 2-8 16,0 3-4-16,-1 1 14 15,-2 1-12-15,-3 0 2 16,2 0 2-16,-1 0-7 16,-2 0 12-16,3 0-11 15,-1 0 2-15,1 0 10 16,-2 3-12-16,2-1 7 15,-1 1-2-15,-2 0-5 0,-2-2 16 16,-5 2-13-16,-2 0 2 16,0-2 5-16,-6-1-5 15,1 0 7-15,0 0-8 16,1 0-2-16,1 0 12 16,1 0-9-16,-1 0 4 15,-3 0 4-15,-1 0-8 16,0 0 11-16,-3 0-14 15,1 0 4-15,-5 0 3 16,-2 0-4-16,-2-1 3 16,-7-2-4-16,-6 3-4 15,-1-3 14-15,-7 3-16 16,1 0 7-16,-2 0 2 16,-2 0-3-16,0 0 5 15,2-1-7-15,0-1-1 16,-2 1 11-16,4-2-11 15,-2-2 5-15,0 1-1 16,-2-2-11-16,-5 1-16 16,-2-1-68-16,-10 0-94 15,-27 2-260-15</inkml:trace>
  <inkml:trace contextRef="#ctx0" brushRef="#br0" timeOffset="63296.23">4611 15850 310 0,'0'0'13'15,"0"0"12"-15,-9-3 6 16,8 1 4-16,1 2-6 16,0 0-2-16,0 0 9 15,0-1 9-15,0 1 4 16,0 0-15-16,0-1 1 16,4-1 3-16,3 1-9 15,3-2 3-15,2-1-4 16,3 0-12-16,0-1 9 15,4 0-11-15,3-1-2 16,4 0-2-16,6-4-8 16,5 0 4-16,5-2-1 15,10-1-4-15,7-5 3 16,8-2-6-16,12-1 11 16,12 1 11-16,7-1-21 15,5 4 10-15,-1 3-6 16,-1 5-5-16,-7 3 8 15,-6 3-12-15,-8 2-4 16,-4 1-22-16,-5-1-22 16,0-1 6-16,-2 0 29 0,-3-2 19 15,2-4-1-15,1 0-2 16,1 0 7 0,-2-1-6-16,-2-2-1 0,-2 4 5 15,-2 0-4-15,-3 2 2 16,-1-2 1-16,-1 2-5 15,3-1 10-15,-1 0-8 16,0-3 1-16,1 2 6 16,0 0-5-16,-4 1 4 15,-3 0-1-15,-2 2-1 16,-2 2 10-16,-4-3-6 16,-2 3 8-16,-1 0-1 15,-3-1-6-15,-3 1 1 16,-1 0-1-16,-5 0-2 15,0-1 10-15,-7 2-15 16,1 1 8-16,-4 0-7 16,-4 0-1-16,1 0 20 15,-4 0-10-15,1 0 3 16,-2 0 1-16,1 0-10 16,-4 0 23-16,0 0-16 15,-1 0-3-15,-2 0 11 16,1 0-6-16,-4 0 4 15,4 0-9-15,-4 0 0 16,1 0 6-16,-1 0-14 16,-3 0-1-16,0 0 3 15,0 0-13-15,0 0-82 0,-17 0-136 16,-9 0-330 0</inkml:trace>
  <inkml:trace contextRef="#ctx0" brushRef="#br0" timeOffset="83303.31">5489 12707 219 0,'-9'-7'122'0,"0"-2"23"16,-1 1-73-16,3 0 32 15,-3 1-14-15,3 2-16 16,-2 0-19-16,0 2-10 16,1 3 13-16,-4 0-29 15,2 11-11-15,-2 10-10 16,0 8-2-16,0 5 14 16,5 3-3-16,2-1-7 15,5 0 2-15,0-4-13 16,13-7 4-16,10-2-3 15,5-11-7-15,5 0 18 16,6-12-16-16,-1 0-7 16,2-8-14-16,0-15-6 15,-5-4 12-15,-7-7 3 16,-7-2 6-16,-9-2 17 16,-8 0-7-16,-4 1 27 15,-1 5 26-15,-21 3-17 16,-5 7 7-16,-6 8-16 15,-1 5-6-15,3 8 0 16,-1 1-17-16,8 0 3 16,10 0-8-16,4 4-5 15,10 4 6-15,0 2-55 16,3-1-68-16,16 0-98 16,7 2-206-16</inkml:trace>
  <inkml:trace contextRef="#ctx0" brushRef="#br0" timeOffset="83512.17">5954 12841 1005 0,'0'0'52'16,"0"0"18"-16,0 0-10 15,0 0-39-15,0 0-21 16,-18-27-49-16,18 14-134 16,0 1-250-16</inkml:trace>
  <inkml:trace contextRef="#ctx0" brushRef="#br0" timeOffset="85252.63">6325 12541 213 0,'0'0'154'16,"0"0"-65"-16,0 0-30 15,6-44 25-15,-6 34-11 16,0-2-2-16,0 0-8 16,-8 4-22-16,-3-1 15 15,-4 4-20-15,-3 0-20 16,0 5 9-16,-3 0-14 15,-2 0 3-15,1 7-7 16,2 7-11-16,1 5 22 16,3 2-17-16,2 5 2 15,2 1-2-15,6-3 1 16,5-2 6-16,1-2-12 16,0-5-2-16,0-5 12 15,7-4-11-15,6-6 5 16,6 0 0-16,4 0-11 15,3-10 12-15,-2-7-18 16,2-3-7-16,-4-1 5 16,-5-2 9-16,-2 2 17 15,-9 2-9-15,-1 4-1 16,-1 5 15-16,-1 1 10 16,-1 5 20-16,-2 2-1 15,1 1-16-15,-1 1 9 16,0 0-30-16,0 0-7 0,3 2 0 15,-1 14-13-15,2 7 20 16,2 5 3 0,1 8 4-16,-1 6 30 0,-2 9-18 15,-1 2 2-15,3 2 0 16,-2-2 20-16,-1-3-17 16,2-4-24-16,0-10-6 15,-1-5 11-15,1-8-13 16,-2-2 4-16,0-7-39 15,-1-3-44-15,-2-5-27 16,0-6-98-16,0 0-130 16</inkml:trace>
  <inkml:trace contextRef="#ctx0" brushRef="#br0" timeOffset="85982.89">6713 12537 399 0,'0'0'32'0,"0"0"22"0,0 0 4 15,0 0-2-15,-78-72 12 16,61 69-30-16,-1 3-3 16,0 4 2-16,0 12-14 15,-3 6 9-15,2 0 3 16,0 2-15-16,2-2 17 15,5 0-19-15,1-4-4 16,10 0 2-16,-1-3-12 16,2-5 2-16,2-4-8 15,13-6-3-15,5 0 14 16,-1 0-21-16,4-10-4 16,0-4 2-16,-4-3-5 15,-2 2 21-15,-2 1-7 16,-2-1 3-16,-1 1 8 15,-6 2-9-15,3 0 6 16,-3 2 8-16,-1 0 16 16,-3 1 21-16,0 1-12 15,2-2 2-15,-4 0 6 16,2 4-10-16,-2-1 11 16,4 2-10-16,-4 4 1 15,0 1 5-15,0 0-25 16,1 0-5-16,2 1-13 15,0 13-14-15,3 6 31 16,1 4-11-16,1 11 7 16,0 5 12-16,1 9-6 15,-2 3 14-15,-1 5-12 16,2 3-13-16,-3-4 17 16,0-4-23-16,-2-3 3 0,2-8 1 15,-4-5-12 1,-1-4-3-16,0-8-93 0,-6-3-90 15,-14-8-198-15</inkml:trace>
  <inkml:trace contextRef="#ctx0" brushRef="#br0" timeOffset="88047.02">4375 15220 244 0,'0'0'-23'0,"0"0"122"16,0 0 37-16,0 0-61 15,0 0-7-15,0 0-5 16,0 0 4-16,0-1-7 15,0-2-8-15,0 3-10 16,0-3-6-16,0 2 0 16,0 1-21-16,0-3-16 15,5 2 9-15,6-2-11 16,5-1 11-16,2-2-1 16,5-5-6-16,4 2 8 15,5-7-10-15,4 1 3 16,-1-3 2-16,3 4-7 15,-7 2 5-15,-8 2-3 16,-7 6-18-16,-10 4-3 16,-6 0-15-16,-5 0 29 15,-18 11 13-15,-6 1-6 16,-8 1 12-16,1 1 8 0,-5-2 4 16,7-2 8-1,2-2-6-15,6-2 6 0,8-3-8 16,6-1-13-16,4 0 19 15,4-2-24-15,4 0-3 16,0 0 2-16,0 0-14 16,0 0 11-16,4 0-9 15,16 0-3-15,6-7 17 16,5-7-11-16,3 0 3 16,0-4-1-16,-3 1-8 15,-5 2 10-15,-8 4-9 16,-5 3 6-16,-9 3 9 15,-4 5-4-15,-7 0 4 16,-16 2-6-16,-7 10-4 16,-1 1 22-16,-4 6-10 15,4-2 1-15,2-3 1 16,7-2-9-16,9-3 7 16,3-5-10-16,4-1-1 15,6-1 6-15,0-2-12 16,6 0 3-16,16 0 4 15,5 0-2-15,9-12 15 16,7-6-21-16,2-3 8 16,1 0 1-16,2-2-19 15,0 2-27-15,-3 2-79 16,-8 4-18-16,-6 4-214 16</inkml:trace>
  <inkml:trace contextRef="#ctx0" brushRef="#br0" timeOffset="100779.75">2799 16765 562 0,'0'0'35'0,"0"0"1"16,0 0 29-16,0 0-25 15,-21-9-11-15,21 18-32 16,0 9 37-16,0 5-3 16,9 1-18-16,3 0 6 15,-4-4-14-15,3-3 2 16,3-3 7-16,0-4-18 15,4-8 7-15,2-2-1 16,5 0-5-16,3-17 21 16,1-9-15-16,3-5 3 15,-2-6 0-15,-2-7-8 16,-4-7 11-16,-8-4-13 16,-4-6-16-16,-9-7 11 15,-3-6-3-15,-5 1 8 16,-16 3-6-16,-5 6 0 15,-6 9 23-15,-1 12-7 16,-2 11 22-16,-3 12-2 16,4 9 25-16,5 9-36 15,1 2-11-15,5 4-11 16,3 20 14-16,4 8-16 16,2 6 9-16,4 8 3 15,4 5-5-15,6 0 12 16,0-2-14-16,3-3-5 15,18-2 9-15,7-4-7 16,11-6 6-16,6-3-1 0,10-4-44 16,10-3-64-16,3-4-102 15,5-3-150-15</inkml:trace>
  <inkml:trace contextRef="#ctx0" brushRef="#br0" timeOffset="101162.4299">3594 16866 516 0,'0'0'0'0,"0"0"32"16,0 0 35-16,0 0-23 15,5 100 11-15,3-60-19 16,2 3 42-16,-5 5-7 16,0 1-16-16,-5-1-6 15,0-3-19-15,0-3-13 16,-10-4 12-16,-8-4-18 15,-2-5-2-15,-2-5 0 16,-3-6-13-16,1-8 16 16,0-7-23-16,4-3-52 15,2-12-60-15,2-18-63 16,0-12-150-16</inkml:trace>
  <inkml:trace contextRef="#ctx0" brushRef="#br0" timeOffset="101379.07">3632 16612 922 0,'0'0'8'0,"0"0"4"15,0 0-15-15,0 0-5 16,0 0-74-16,-26-34-160 16</inkml:trace>
  <inkml:trace contextRef="#ctx0" brushRef="#br0" timeOffset="101615.2099">3905 16695 968 0,'0'0'5'15,"0"0"28"-15,0 0-15 16,0 0-20-16,0 0-16 15,0 0-38-15,-9-34-66 16,13 41-155-16</inkml:trace>
  <inkml:trace contextRef="#ctx0" brushRef="#br0" timeOffset="101793.26">3944 16861 865 0,'0'0'91'0,"0"0"25"16,0 0-15-16,0 0-61 16,0 0-33-16,0 0-6 15,-10-7-109-15,14-4-168 16,12-1-339-16</inkml:trace>
  <inkml:trace contextRef="#ctx0" brushRef="#br0" timeOffset="102114.6">4243 16661 887 0,'0'0'17'0,"0"0"43"16,0 0 31-16,0 0-49 0,0 0-37 16,-25-52-17-16,37 41 26 15,7-1-21 1,5-1 9-16,0 1-67 0,2 0-56 15,-4 5-64-15,-7 2-174 16</inkml:trace>
  <inkml:trace contextRef="#ctx0" brushRef="#br0" timeOffset="102313.78">4272 16740 914 0,'0'0'38'0,"0"0"11"16,0 0 24-16,0 0-46 15,0 0-32-15,0 0 4 16,55-24 9-16,-25 15-92 16,3 1-108-16,-4 2-366 15</inkml:trace>
  <inkml:trace contextRef="#ctx0" brushRef="#br0" timeOffset="103096.81">5450 16719 602 0,'0'0'61'0,"0"0"9"16,0 0 14-16,0 0-4 16,0 0-20-16,-36 40-12 15,36-25-19-15,7-2-15 16,10-3 5-16,5-4-14 16,5-6-5-16,5 0 15 15,0-4-15-15,1-13 5 16,1-7-2-16,-3-6-8 15,-5-8 19-15,-3-3-19 16,-8-2 7-16,-7-5-7 16,-8-2-6-16,0-2 17 0,-19 0-10 15,-8-3-4 1,-6 6 14-16,-7 5-17 16,2 7 7-16,-4 9 6 15,2 12-7-15,2 12 13 16,3 4-15-16,5 8 4 0,2 11 6 15,8 8-5-15,7 5 9 16,6 4-1-16,7 0-4 16,0 0 20-16,20-1-15 15,8-2 10-15,8-4-3 16,7-5-12-16,5-6 7 16,4-4-10-16,4-8-4 15,3-3 12-15,-1-2-68 16,-3-1-132-16,-8 2-304 15</inkml:trace>
  <inkml:trace contextRef="#ctx0" brushRef="#br0" timeOffset="103581.5399">6098 16743 597 0,'0'0'47'0,"0"0"6"16,0 0 44-16,0 0-35 15,0 0-21-15,2 79-7 16,10-47-15-16,2 2 9 16,1 7 20-16,-4 0-23 15,-4 3 16-15,1 0-9 16,-6-4-23-16,-2-1 21 15,0-7-11-15,-2-2 18 16,-13-2-8-16,-3-7-23 16,-2-3 1-16,-3-7-3 15,-4-4-11-15,2-7 23 16,0 0-24-16,-2-16-32 16,-1-15-43-16,2-11-57 15,0-11-80-15,2-10-194 16</inkml:trace>
  <inkml:trace contextRef="#ctx0" brushRef="#br0" timeOffset="103764.64">6053 16494 948 0,'0'0'40'15,"0"0"44"-15,0 0-28 16,0 0-55-16,0 0-17 0,-14-24-58 16,14 35-290-16</inkml:trace>
  <inkml:trace contextRef="#ctx0" brushRef="#br0" timeOffset="104218.9399">7158 16798 795 0,'0'0'17'0,"0"0"97"16,0 0-4-16,0 0-28 15,99-16-30-15,-51 8-4 16,10 1-25-16,4-2-11 0,0-2 4 16,-3 0-18-16,-5 4 8 15,-11 0-34-15,-14 1-178 16,-10 1-368-16</inkml:trace>
  <inkml:trace contextRef="#ctx0" brushRef="#br0" timeOffset="104853.9099">9260 16273 658 0,'0'0'15'16,"0"0"44"-16,-24 93 15 15,2-43-8-15,-4 4-37 0,-4 4-9 16,-8 0-8 0,-1 0 9-16,-6-9 3 0,0-6-22 15,-1-9 30-15,4-10 10 16,3-14-21-16,8-8 10 16,6-2-16-16,7-15 7 15,3-11 0-15,9-6-13 16,6-6 3-16,0-1-9 15,9 0-9-15,10 5 23 16,4 5-7-16,1 9 6 16,4 10-3-16,1 10-14 15,1 0 13-15,3 16-13 16,5 10 3-16,-1 5 12 16,4 1-16-16,-5 0 6 15,7-1-3-15,2-4-13 16,1-8-52-16,0-5-147 15,-1-6-282-15</inkml:trace>
  <inkml:trace contextRef="#ctx0" brushRef="#br0" timeOffset="105147.9299">9888 16129 826 0,'0'0'11'0,"0"0"4"0,0 0 48 15,0 108 29-15,0-55-20 16,1 2-53-16,9 4 1 15,2-1-17-15,3-7-3 16,-2-6 3-16,3-8-78 16,-3-8-159-16,-10-9-148 15</inkml:trace>
  <inkml:trace contextRef="#ctx0" brushRef="#br0" timeOffset="105353.26">9786 16771 975 0,'0'0'52'16,"0"0"-31"-16,0 0 42 16,0 0-17-16,0 0-30 15,103-52-4-15,-44 41-43 16,0 2-66-16,-4 9-179 15,-4 0-431-15</inkml:trace>
  <inkml:trace contextRef="#ctx0" brushRef="#br0" timeOffset="106159.2099">9963 17391 723 0,'0'0'7'15,"0"0"61"-15,0 0 47 16,0 0-42-16,-26-68-51 16,25 41 18-16,1-4-9 15,0-3-4-15,0-2-14 16,3 5-18-16,7 2 17 15,3 6-15-15,-1 5 1 16,1 9 8-16,4 7-9 16,-1 2 4-16,3 4-2 15,-4 15-7-15,0 3 20 16,1 2-18-16,-6-2 7 16,-1-1 2-16,-3-4-6 15,-1-5 9-15,-1-3-10 16,1-5 0-16,-4-4 14 15,1 0-16-15,-1-8 15 16,1-9-5-16,2-5-9 16,1-2 19-16,6 0-19 15,-1 2 3-15,6 5 6 16,3 5-8-16,1 6 10 16,0 6-10-16,-1 0-4 15,-2 12 18-15,-1 9-16 0,-5 3 7 16,-3 0 1-16,-5 0-8 15,-2-4 16-15,2-6-15 16,-2-6 1-16,-1-8 11 16,3 0-12-16,-1-8 11 15,3-11-2-15,1-8-10 16,1-5 21-16,6-2-19 16,5-1 5-16,0 7 3 15,1 7-3-15,3 5 20 16,2 11-19-16,-4 5-4 15,4 3 12-15,0 16-17 16,-1 2 9-16,3 6-1 16,-3 4-12-16,-2-2-34 15,-8-2-201-15,-6-1-490 16</inkml:trace>
  <inkml:trace contextRef="#ctx0" brushRef="#br0" timeOffset="106758.14">11208 16612 734 0,'0'0'76'16,"0"0"-3"-16,0 0-5 15,0 0-15-15,15-24-8 16,10 24-28-16,9 0-10 16,-2 10-9-16,4 12 18 15,-9 6-20-15,-4 7 4 16,-11 2 4-16,-11 5-8 15,-1 0 12-15,-14-1-10 16,-15-2 0-16,-3-3 17 16,2-7-18-16,1-3 12 15,7-5 45-15,8-6-26 16,9-4 8-16,5-5-35 16,6-3 0-16,21-3 7 15,14 0-6-15,12 0 7 16,12-15-11-16,10-6-6 15,2-4 19-15,-5-1-49 16,-6-1-54-16,-16-2-85 16,-21-1-150-16</inkml:trace>
  <inkml:trace contextRef="#ctx0" brushRef="#br0" timeOffset="107072.2">11318 16483 782 0,'0'0'50'0,"0"0"43"16,21-75-52-16,10 48 5 15,6 0-9-15,8 2-26 16,1 4 15-16,5 4 7 15,-6 7-17-15,-3 2 7 16,-4 8-17-16,-4 0 11 16,-4 13-9-16,-4 13-9 15,-5 11 10-15,-4 13-12 16,-8 11-1-16,-1 7 12 16,-7 3-14-16,-1-5-99 15,0-7-304-15</inkml:trace>
  <inkml:trace contextRef="#ctx0" brushRef="#br0" timeOffset="107479.67">12945 15909 855 0,'0'0'63'16,"0"0"21"-16,0 0-42 16,0 0 11-16,-85 112 13 15,79-34-26-15,6 14 11 16,0 12-22-16,22 5 5 16,15-2-10-16,15-9-27 15,16-14 17-15,16-21-33 16,8-18-135-16,6-18-143 15,7-18-387-15</inkml:trace>
  <inkml:trace contextRef="#ctx0" brushRef="#br0" timeOffset="108591.49">13790 15885 308 0,'0'0'115'0,"0"0"-13"16,0 0-18-16,0 0-18 16,0 14-30-16,0 20 35 15,1 11-13-15,8 12 12 16,-2 7-10-16,3 4-11 15,-3 0 2-15,1-3-26 16,-4-4 0-16,-1-10-6 16,0-8-11-16,0-12 50 15,-3-11-50-15,0-8-6 16,0-12 6-16,4 0 7 16,-3-17 54-16,4-12-55 15,4-5-14-15,2-4 16 16,5 1-21-16,1 3 6 0,-2 8 2 15,2 9-8 1,-2 7 17-16,5 10-15 16,3 0 0-16,0 14 13 0,3 11-10 15,4 5 6-15,2 9-4 16,1 3-10-16,3 0 24 16,0 1-20-16,0-2 1 15,-1-9-63-15,-4-10-175 16,-3-10-283-16</inkml:trace>
  <inkml:trace contextRef="#ctx0" brushRef="#br0" timeOffset="108823.4399">14714 16483 1078 0,'0'0'32'0,"0"0"2"15,0 0 27-15,0 0-51 16,0 0-4-16,62-83-10 16,-16 68-106-16,-4-1-112 15,-6 1-359-15</inkml:trace>
  <inkml:trace contextRef="#ctx0" brushRef="#br0" timeOffset="109449.93">15169 16073 801 0,'0'0'25'16,"0"0"-9"-16,0 0 78 16,0 0-44-16,24 80-16 15,3-52-21-15,3-3-14 16,4-6 5-16,-1-7-4 15,-2-9-6-15,-4-3 18 16,-2-6-14-16,-8-17 4 16,-1-2 4-16,-6-5-8 15,-3-2 11-15,-1 4-10 16,-5 7 0-16,1 4 37 16,-1 8 2-16,2 9-12 15,0 4-22-15,2 20-10 16,0 11 35-16,2 15-7 15,1 13-10-15,0 7 2 16,1 7-12-16,1 1 23 16,-3 0-21-16,-4-6-9 15,-3-9 21-15,0-7-25 0,-13-10 9 16,-8-7 0-16,-7-10-48 16,-4-8-31-16,-4-15-97 15,-7-6-193-15</inkml:trace>
  <inkml:trace contextRef="#ctx0" brushRef="#br0" timeOffset="110624.99">15730 15686 583 0,'0'0'105'0,"0"0"14"16,-4-3-30-16,4 15-52 16,0 9 5-16,0 7 13 15,0 1-35-15,4 2-7 16,2-1-16-16,-1-5-3 15,-1-5 7-15,-1-5-134 16,-2-10-114-16,-1-5-164 16</inkml:trace>
  <inkml:trace contextRef="#ctx0" brushRef="#br0" timeOffset="110816.75">15762 15416 835 0,'0'0'65'0,"0"0"-2"15,0 0-18-15,0 0-35 16,0 0-33-16,0 0 28 16,-14 25-232-16,8-15-520 15</inkml:trace>
  <inkml:trace contextRef="#ctx0" brushRef="#br0" timeOffset="111599.08">14216 15770 542 0,'0'0'92'16,"0"0"43"-16,0 0-23 0,0 0-14 16,-26-4-50-16,24 22-26 15,2 3 16-15,0 5-27 16,0 1 5-16,0-3-23 16,0 0 8-16,0-5-2 15,3-4-49-15,-1-5-121 16,-2-4-133-16,0-6-264 15</inkml:trace>
  <inkml:trace contextRef="#ctx0" brushRef="#br0" timeOffset="111767.47">14194 15607 801 0,'0'0'47'0,"0"0"42"15,0 0-33-15,0 0-50 16,0 0-4-16,0 0-13 16,39 1-133-16,-11 6-414 15</inkml:trace>
  <inkml:trace contextRef="#ctx0" brushRef="#br0" timeOffset="112436.01">16232 15550 740 0,'0'0'54'15,"0"0"22"-15,2 75-5 16,17-34-8-16,7 10-25 16,4 7-9-16,2 7 40 15,-2 7-55-15,-4 6 8 16,-7 4-24-16,-10-1 7 15,-9 3 1-15,0-3-11 16,-19-6 18-16,-10-6-15 16,2-9 1-16,-1-13 16 0,7-8-8 15,6-12-3 1,12-11-3-16,3-11-33 0,9-5-125 16,17-9-217-16</inkml:trace>
  <inkml:trace contextRef="#ctx0" brushRef="#br0" timeOffset="113218.29">17011 15885 693 0,'0'0'81'15,"0"0"3"-15,0 0-48 16,0 0-24-16,0 0-2 16,53 14-7-16,-34 15-9 15,-3 6 19-15,-8 7-17 16,-8 1 3-16,0 1 5 15,0-5-7-15,-11-4 13 16,0-10-11-16,2-10-3 16,6-12 16-16,3-3-11 15,0-12 18-15,9-14-14 16,11-9-11-16,3-8 14 16,2-1-14-16,1 0-3 15,-5 2 1-15,-3 7 3 16,-7 8 10-16,-5 6-5 15,-4 8 7-15,-2 5 47 16,0 8-6-16,0 0-9 16,0 3-15-16,0 17-27 15,0 6 24-15,0 7 0 16,0 2-1-16,7 4 9 16,10-1-26-16,6-4 0 15,10-1 0-15,6-5-15 16,4-10-62-16,1-9-280 15</inkml:trace>
  <inkml:trace contextRef="#ctx0" brushRef="#br0" timeOffset="113948.03">17473 15484 636 0,'0'0'107'0,"0"0"-26"15,0 0-45-15,0 0 43 16,-4 45-29-16,4-20-26 16,0 0-17-16,0-1 13 15,0-2-24-15,0-4 3 16,4-1 2-16,-1-5-62 16,-1-5-116-16,1-5-97 15,1-2-112-15</inkml:trace>
  <inkml:trace contextRef="#ctx0" brushRef="#br0" timeOffset="114123.14">17469 15346 586 0,'0'0'96'0,"0"0"-29"16,0 0-47-1,0 0-30-15,0 0 1 16,0 0-91-16,14 63-138 16</inkml:trace>
  <inkml:trace contextRef="#ctx0" brushRef="#br0" timeOffset="114340.77">17704 15536 752 0,'0'0'26'0,"0"0"-11"15,0 0 68-15,0 0-38 16,0 75-22-16,0-55-21 16,0 3-8-16,0-5 18 15,-10 0-45-15,-4-2-130 16,-8-5-129-16</inkml:trace>
  <inkml:trace contextRef="#ctx0" brushRef="#br0" timeOffset="114568.88">17390 15504 652 0,'0'0'6'16,"0"0"54"-16,0 0 6 16,-34 70-21-16,28-41-6 15,4 2-33-15,2-2-6 0,5 1 2 16,17-5-8-16,8-2-34 16,5-2-116-1,3-3-104-15</inkml:trace>
  <inkml:trace contextRef="#ctx0" brushRef="#br0" timeOffset="115115.72">17728 16266 501 0,'0'0'19'0,"0"0"87"16,0 0-13-16,0 0-1 0,-3 78-35 16,3-52-9-16,0 3 14 15,0 1-14-15,0 3-7 16,-2-4-24-16,-11 2-10 16,3-1 10-16,-7-4-22 15,-4-2 6-15,2-6-2 16,-1-6-54-16,0-9-54 15,1-3-55-15,2-11-138 16</inkml:trace>
  <inkml:trace contextRef="#ctx0" brushRef="#br0" timeOffset="115293.79">17691 16091 832 0,'0'0'25'0,"0"0"38"15,0 0-47-15,0 0-23 16,0 0-161-16</inkml:trace>
  <inkml:trace contextRef="#ctx0" brushRef="#br0" timeOffset="122976.58">5146 15011 271 0,'0'-8'25'16,"-4"-1"6"-16,1 1 5 15,-1 1 13-15,-1-1-3 16,4 3 9-16,1-2 1 15,0 4 10-15,0 2-19 16,0 1-23-16,0 0-12 16,0 0-13-16,4 1 10 15,5 9 7-15,-1 4-6 16,2 7 27-16,1 3-2 16,-2 5-6-16,1 4 0 15,3 2-7-15,-6 6 3 16,0 0-18-16,0-1-2 15,-1-4 23-15,0-1-12 16,-2-1-10-16,1-5 0 16,2-3-10-16,0-4 23 15,-1-1-22-15,-3-5 4 16,0-4 7-16,1-3-13 16,1-2 12-16,-3-5-11 15,5 0-2-15,2-1 19 16,-2 0-15-16,5 1 6 15,-1-2 1-15,4 0-7 0,1 1 20 16,4-1-11 0,0 0-2-16,5 0 9 0,2 0-11 15,4 0 4-15,6 0-3 16,-1-1-6-16,6-3 15 16,1 0-17-16,3 3 4 15,0-2 3-15,4 3-6 16,5 0 9-16,-1 0-10 15,3 0-1-15,1 5 16 16,-1-1-18-16,3 2 9 16,1-1-1-16,2-1-7 15,-1 1 18-15,2 1-16 16,2 0 2-16,0-1 6 16,2 2-13-16,3 1 10 15,5-1-11-15,1 0-1 16,5 2 23-16,-1-1-19 15,-1-4 7-15,-4 1 2 16,-4 1-9-16,-3-3 5 16,-4 3-14-16,-7-2 8 15,-3 0 15-15,-1-2-13 16,-3 3 8-16,-2 0-3 16,1 0-8-16,-3 0 22 15,0-1-20-15,1 2 7 16,-1-2 4-16,2-2-8 15,-3-1 11-15,2 1-13 16,-2-2 1-16,-1 0 16 16,-2 0-18-16,0 0 6 15,-2-3 3-15,-1-3-11 16,-4 0 21-16,0-3-17 16,-4 3-10-16,-4 0 18 15,-7-1-7-15,-3 3 8 0,-3 0-5 16,-4 1-7-16,-4-1 21 15,3 1-18 1,-4-1 6-16,-2 0 4 16,2 0-1-16,-3 2 16 0,-3 0-13 15,1-1 5-15,-1 3 14 16,0 0-19-16,0 0 5 16,0-1-2-16,0-2-10 15,0 0 22-15,0-3-25 16,2-3 3-16,1 0 4 15,1-2-8-15,-2-3 12 16,1 0-12-16,0-5-2 16,0-5 19-16,-1-2-18 15,-1-7 7-15,-1-5 0 16,0-5-8-16,0-6 19 16,0-5-17-16,0-3 0 15,0-2 11-15,-1 1-16 16,1 0 12-16,0 3-4 15,0 1-7-15,0 1 20 16,0 1-18-16,0 0 6 16,0-4 3-16,1-2-7 15,4-5 13-15,-1-3-16 16,4-1 2-16,-2 3 17 16,-1 4-21-16,3 5 10 15,-5 6 1-15,0 3-10 16,-1 3 22-16,-2-1-19 15,2-2 3-15,-2-1 6 0,0-4-7 16,0-5 10-16,0 0-8 16,0-3-7-1,0-1 17-15,0 0-18 0,0 7 9 16,0 6 2-16,-5 3-7 16,0 8 16-16,0 3-17 15,-1 6 2-15,3 1 12 16,-1 4-13-16,3 4 7 15,-3 3 0-15,4 3-9 16,-1 4 22-16,-2 3-20 16,3 0 5-16,0 2 4 15,-2 3-7-15,2-1 8 16,0 1-10-16,-2 0-3 16,0 0 20-16,-1 0-17 15,0 0 6-15,-3 0 1 16,-2 0-9-16,1 0 19 15,-3 0-17-15,-1 0 3 16,-3 0 6-16,-2 0-8 16,-3 0 9-16,-4 1-7 15,-1 4-6-15,-5-2 21 16,-1 3-20-16,-2 1 8 16,-4-2 2-16,-2 2-6 15,-4-1 10-15,-1-1-12 16,0-1 1-16,-2-1 13 15,0 2-12-15,3-2 1 16,-3 0 2-16,5-1-9 16,-2 0 22-16,2 0-18 15,2-2 3-15,-1 0 6 16,-1 3-8-16,-1-2 10 0,-4 2-9 16,1-2-5-1,-7 3 19-15,-1-3-16 0,-2 1 6 16,-4 1 1-16,-8 3-8 15,-2-1 16-15,-3 2-15 16,-3-1 2-16,-3-2 9 16,1 1-10-16,2-2 7 15,0-1-3-15,6-2-9 16,1 0 23-16,5 0-18 16,6 0 4-16,1 0 3 15,4 2-9-15,-1 1 12 16,2-3-12-16,2 4 1 15,-1-2 14-15,1-2-16 16,1 0 8-16,-1 0 0 16,2 0-11-16,1 0 22 15,3-6-17-15,0-1 2 16,2-3 9-16,2 0-10 16,2 3 8-16,-2 1-6 15,1 3-7-15,3 0 22 16,2 3-19-16,4 0 6 15,6 0 3-15,2 0-11 16,3 0 19-16,6-2-15 16,-4-1-2-16,2-1 15 15,-3-2-14-15,-3 1 7 16,-2 0-2-16,-1 1-9 16,-1 1 22-16,0 1-18 15,1 2 4-15,5 0 4 0,-3 0-9 16,7 0 13-1,-4 0-13-15,5 0-1 16,-4 0 19-16,3 0-19 0,-1 2 8 16,-1-2 2-16,2 0-12 15,3 3 22-15,1-1-19 16,-1 1 3-16,3-2 9 16,0 3-11-16,-1 0 7 15,1 0-3-15,3-1-8 16,0 2 21-16,1-2-21 15,3 0 9-15,-2 0 1 16,2 0-6-16,0 1 11 16,0 0-12-16,0 1 2 15,0 4 14-15,0 1-17 16,0 5 9-16,-3 4-1 16,-1 0-9-16,1 5 20 15,0 6-16-15,-2 3 2 16,2 9 6-16,0 3-8 15,0 8 11-15,3 7-7 16,0 2-6-16,0 8 19 16,0 0-20-16,6 6 5 15,-3 4 5-15,1 6-10 16,0 2 19-16,-1 2-17 16,4 0 1-16,2 2 9 15,2 1-8-15,2-1 6 16,2-1-2-16,-4-1-8 15,3-3 21-15,0-9-21 16,-1-6 7-16,-3-8 8 16,0-12-11-16,-3-10 5 15,2-7-8-15,-1-11-1 16,0-7 17-16,-2-4-26 16,5-1-16-16,-4 0-16 0,1 0-31 15,2 8-12-15,0 1-42 16,0-1-60-16,-3 2-87 15</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5:06:49.059"/>
    </inkml:context>
    <inkml:brush xml:id="br0">
      <inkml:brushProperty name="width" value="0.05292" units="cm"/>
      <inkml:brushProperty name="height" value="0.05292" units="cm"/>
      <inkml:brushProperty name="color" value="#00B0F0"/>
    </inkml:brush>
  </inkml:definitions>
  <inkml:trace contextRef="#ctx0" brushRef="#br0">6485 11933 316 0,'0'0'27'0,"0"0"45"16,0 0-8-16,0 0 2 15,0 0 16-15,0 0-27 16,0 0-19-16,0 0-2 16,0 0-4-16,0 0 0 15,0 0-20-15,0 0 1 16,0 0 4-16,0 0 0 15,0 0 2-15,0 0-10 16,0 0 1-16,0 0 14 16,0 0-13-16,0 0 9 15,0 0-2-15,0 0-12 16,0 0 17-16,0 0-14 16,0 0 0-16,0 0 0 15,0 0-8-15,0 0 8 16,0 0-7-16,0 0-4 15,0 0 15-15,0 0-12 0,0 0 5 16,0 0 0 0,0 0-6-16,0 0 15 0,0 0-14 15,0 0 2-15,0 0 8 16,0 0 1-16,0 0 7 16,0 0-5-16,0 0-5 15,0 2 13-15,0-2-12 16,0 0 8-16,0 0-2 15,0 0-10-15,0 0 16 16,0 0-14-16,0 0 1 16,0 0 3-16,0 0-9 15,0 2 3-15,0-2-5 16,0 0-4-16,0 0 14 16,0 0-15-16,0 0 8 15,0 0-3-15,0 1-7 16,0 1 16-16,0-2-10 15,0 1 0-15,0-1 5 16,0 0-4-16,0 0 5 16,0 0-7-16,0 0-1 15,0 0 12-15,0 0-16 16,0 0-13-16,0 0-6 16,0 0-11-16,0 0 5 15,0 0-34-15,0 0-27 16,0 0-25-16,0 0-118 15,0 0-223-15</inkml:trace>
  <inkml:trace contextRef="#ctx0" brushRef="#br0" timeOffset="1941.3">6479 11908 327 0,'0'0'46'15,"0"0"-6"-15,0 0 29 16,0 0-5-16,-3 0-10 16,3 0-8-16,0 0-15 15,0 0 20-15,0 0 0 16,0 0-21-16,0 0 14 16,0 0-12-16,0 0-4 15,0 0-4-15,0 0-10 16,0 0 11-16,0 0-8 15,0 0-1-15,0 0 9 16,0 0-19-16,0 0 1 16,0 0 4-16,0 0-10 15,3 0 14-15,2 0-12 16,0 1 3-16,1-1 1 16,3 2-2-16,1-2 6 15,0 0 1-15,2 0-10 16,4 0 17-16,1 0-18 15,-1 0 3-15,1 0-4 0,2 0-5 16,-2 0 14-16,3 0-10 16,-2 0-2-16,2 0 8 15,4-3-8-15,-1 0 8 16,-1-1-7-16,0-1-3 16,2 1 14-16,1-1-14 15,-2 0 6-15,3 0 2 16,0 0-9-16,-2 1 14 15,2-2-10-15,1 2-2 16,1 0 8-16,3 0-8 16,0 0 8-16,3-2-5 15,0 0-4-15,1 1 13 16,2-2-12-16,4 0 4 16,-1 1 2-16,-1-1-6 15,3-1 11-15,-1 4-11 16,-3-1 1-16,3 3 9 15,1 1-10-15,0-1 8 16,1 2-6-16,5-1-2 16,2-2 12-16,4 0-10 15,-1 1 2-15,4-2 3 16,0 0-6-16,1-1 9 16,0 1-10-16,4 1 0 15,-4-2 8-15,8-1-9 16,-2 3 6-16,7-3-1 15,2 1-6-15,3-2 16 16,3 3-15-16,-3-1 7 16,4 3-1-16,-3-1-3 15,3 1 7-15,-1 2-8 0,3 0 0 16,-1 0 12-16,3 0-15 16,3 0 7-1,-1 0 3-15,-1 0-12 0,1 0 19 16,-2-2-16-16,-2-1 3 15,-3 2 3-15,4-2-4 16,0 1 7-16,1-1-7 16,1 0-2-16,-2 0 14 15,0 0-14-15,1-1 6 16,0-1 1-16,-5 1-10 16,6 1 19-16,0-4-14 15,4 3 1-15,-4 1 9 16,2 0-11-16,-2 0 10 15,0-1-9-15,0-1-4 16,0 2 15-16,-2-3-16 16,1 1 8-16,0-1 1 15,2 4-8-15,-5-2 15 16,-1 4-11-16,3-2 1 16,-5 0 4-16,0 1-12 15,-2 1 9-15,1-3-4 16,-2 3-1-16,0 0 16 15,0 0-15-15,-2 0 6 16,0 0 1-16,3 0-9 16,-3 0 17-16,-1 0-15 15,1 0 2-15,-2 0 7 16,3 0-11-16,-2 0 11 16,2 0-7-16,2 0-2 15,-2 0 14-15,1 0-15 16,-1 0 6-16,2 0 4 15,-2 0-11-15,2 3 16 16,-1-2-13-16,3 2 1 0,3-2 9 16,3-1-7-16,-2 4 4 15,5-3-3-15,-1-1-7 16,0 0 18-16,2 0-18 16,-2 0 5-16,2 0 4 15,2 0-8-15,-2 0 13 16,3 0-11-16,-1 0 0 15,2 0 12-15,3 0-13 16,2-1 6-16,4-3 0 16,3 3-7-16,7 1 17 15,0 0-13-15,3 0 3 16,5 0 2-16,4 0-8 16,2 0 11-16,2 0-14 15,6 0 3-15,0 0 14 16,5 0-15-16,4 0 8 15,5 0-2-15,-1 0-6 16,7 1 19-16,2 3-16 16,2 0 4-16,5-2-2 15,-2 2-5-15,5-1 13 16,2-1-13-16,6-1 2 16,1 2 14-16,5-2-15 15,3 3 10-15,6-1-3 16,3 1-12-16,-1-1 18 15,4 1-14-15,3-3 5 16,1 2 6-16,4 1-9 0,3-2 14 16,6 1-12-1,1-2-7-15,-1 2 17 0,4 0-15 16,-3-2 7-16,-1 3 4 16,-7-1-11-1,-2 0 21-15,-7-1-18 0,-8 3-2 16,-15-2 10-16,-10 1-9 15,-18 1 11-15,-14 1-9 16,-20 2-1-16,-16 2 12 16,-21 2-11-16,-22-2-36 15,-22 6-64-15,-20-4-111 16,-9-4-233-16</inkml:trace>
  <inkml:trace contextRef="#ctx0" brushRef="#br0" timeOffset="18249.5">18124 5861 338 0,'0'-7'89'16,"0"-2"-47"-16,0 0-6 15,0 1-5-15,0 0 5 16,0 2-16-16,0 3 8 16,2 3-12-16,-2-3-9 15,0 3 0-15,0 0-7 16,0 0 5-16,0-2 1 0,0 2 10 16,0 0 10-1,0 0-22-15,0 0 9 0,0 0 11 16,0 0 3-16,0 0 8 15,0 0-20-15,0 0-13 16,0 0 9-16,0 0-11 16,0 0 5-16,0 0 6 15,0 0 5-15,0 0 18 16,0 0-10-16,0 0 5 16,0 0 8-16,0 0-7 15,0 0-4-15,0 0-14 16,0 0-4-16,0 0 12 15,0 0-8-15,0 0 6 16,0 0 0-16,0 0-10 16,0 0 15-16,0 0-11 15,0 0-1-15,0 0 2 16,0 0-12-16,0 8 4 16,-2 7-5-16,-2 7-2 15,1 6 14-15,-1 6-7 16,1-1 3-16,3-2 4 15,0-4-6-15,0-3 10 16,10-6-11-16,13-7 4 16,8-5 2-16,13-6 4 15,17-11 17-15,20-24-5 16,21-14-5-16,22-12-3 16,9-6-19-16,4 0 3 15,-5 7-1-15,-17 15-28 16,-25 15-65-16,-30 12-97 15,-23 8-274-15</inkml:trace>
  <inkml:trace contextRef="#ctx0" brushRef="#br0" timeOffset="30852.22">15564 1637 655 0,'0'0'26'0,"0"0"40"0,0 0-14 16,-1-28 10 0,-2 22-9-16,0 2-17 0,3 1 12 15,0 3-20-15,0-2-10 16,0 1-10-16,0 1-10 16,0 0 0-16,0 3-13 15,0 7 4-15,0 5 18 16,6 1-10-16,4-1 4 15,7-1 4-15,9-11-5 16,13-3 28-16,16-18 8 16,10-18 39-16,10-12-23 15,9-13-10-15,4-2-23 16,3-2-19-16,-6 8-8 16,-1 7 11-16,-12 7-87 15,-20 2-133-15,-24 2-388 16</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5:07:49.323"/>
    </inkml:context>
    <inkml:brush xml:id="br0">
      <inkml:brushProperty name="width" value="0.05292" units="cm"/>
      <inkml:brushProperty name="height" value="0.05292" units="cm"/>
      <inkml:brushProperty name="color" value="#00B0F0"/>
    </inkml:brush>
  </inkml:definitions>
  <inkml:trace contextRef="#ctx0" brushRef="#br0">14870 16618 156 0,'0'0'17'15,"0"0"37"-15,-15-3 8 16,12 3-71-16,0-3 81 16,2 0 12-16,0 0-43 15,-2 2-20-15,2-1 6 16,-1 1 24-16,2 1 4 15,0 0-5-15,0 0-8 16,0 0-8-16,0 0 8 16,0 0-17-16,0 0-2 15,0 8 23-15,0 4-13 16,7 5-2-16,-1 2-3 16,1 3-1-16,-1 2 6 15,1-2-12-15,2 0 10 16,-2-2-6-16,0-3-18 15,1-3 15-15,4-2-10 16,-1-5-1-16,7-5 6 16,5-2-3-16,6-4 7 15,7-18-4-15,8-16 3 16,11-14 8-16,8-17-26 16,10-17 2-16,13-10-3 0,13-10-6 15,11-4 9-15,10 4-48 16,0 7 9-16,-5 14-54 15,-15 17-162-15,-22 20-354 16</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19-10-29T14:54:06.721"/>
    </inkml:context>
    <inkml:brush xml:id="br0">
      <inkml:brushProperty name="width" value="0.05292" units="cm"/>
      <inkml:brushProperty name="height" value="0.05292" units="cm"/>
      <inkml:brushProperty name="color" value="#00B050"/>
    </inkml:brush>
  </inkml:definitions>
  <inkml:trace contextRef="#ctx0" brushRef="#br0">9133 7919 428 0,'0'0'44'0,"0"0"34"16,-30-28-8-16,15 19-8 15,-2 5-14-15,-2 0 10 16,-4 0-34-16,-4 4 13 15,-4 0 2-15,-2 0-8 16,-4 2 8-16,-4 8-32 16,-2 5-5-16,-3-1 13 15,2 4-20-15,4-2 22 0,4 1-6 16,9-2-9-16,7-3 25 16,10-2-33-16,2-2 19 15,4-1 3-15,4-3-22 16,0 3 20-16,0-3-17 15,0 7 3-15,0-2 11 16,0 3-14-16,0 2 19 16,0 4-13-16,0 1-4 15,0 5 24-15,0 5-27 16,-8 5 15-16,-2 2-3 16,-3 4-15-16,0 5 29 15,-2 2-25-15,3 2 7 16,3 3 9-16,0 3-20 15,4 3 24-15,0 2-17 16,2-1-1-16,2 4 21 16,-1-2-17-16,2 4 14 15,0-1-9-15,0 7-15 16,0 4 29-16,0 2-32 16,0 3 14-16,5 0 7 15,-1 2-25-15,-1-1 31 16,-3-2-23-16,0 1-3 15,-1 1 22-15,-13 0-27 16,-3 3 22-16,-1-1-7 16,0-4-8-16,0-8 53 15,6-4-41-15,4-11 18 16,8-13-3-16,0-4-31 16,31-12 28-16,18-7-30 15,22-10 6-15,26-10 15 16,19 0-130-16,12-25-96 0,16-14-312 15</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5:08:17.717"/>
    </inkml:context>
    <inkml:brush xml:id="br0">
      <inkml:brushProperty name="width" value="0.05292" units="cm"/>
      <inkml:brushProperty name="height" value="0.05292" units="cm"/>
      <inkml:brushProperty name="color" value="#00B0F0"/>
    </inkml:brush>
  </inkml:definitions>
  <inkml:trace contextRef="#ctx0" brushRef="#br0">18768 8589 493 0,'0'0'70'0,"0"-15"36"16,-1 11-11-16,-2 0-16 16,1 4 1-16,-4 0-18 15,0 16-7-15,-3 20-36 16,-5 17 13-16,-4 12 26 16,-5 14-31-16,0 7-1 15,1-2-1-15,4-8-19 16,7-9 3-16,4-11-11 15,7-12-2-15,0-13-19 16,0-14-107-16,8-12-98 16,-1-5-117-16</inkml:trace>
  <inkml:trace contextRef="#ctx0" brushRef="#br0" timeOffset="743.58">18415 8959 403 0,'0'0'40'15,"0"0"29"-15,0 0 1 16,0 0 2-16,0 0-14 16,-8-6-13-16,8 6 4 15,0 0 21-15,-3 0-16 16,3 0-8-16,0 0 1 0,0 0-14 16,0 0-4-1,0 0-20-15,8 0-7 16,18-4 7-16,14-4 22 0,15-4-7 15,17-6-14-15,15-4-13 16,4-1 15-16,0 0-11 16,-3-2 2-16,-15 6 2 15,-17 5-7-15,-19 4 7 16,-15 3-9-16,-10 6-1 16,-12 1 10-16,0 0-8 15,0 0 9-15,-11 3-4 16,2 2-10-16,4 0 18 15,2 0-52-15,3-5-87 16,0 0-127-16,0 0-172 16</inkml:trace>
  <inkml:trace contextRef="#ctx0" brushRef="#br0" timeOffset="2976.61">19820 8337 210 0,'-5'-1'30'16,"-2"0"37"-16,6-2 23 15,-2 3-18-15,-3-3-3 0,6 3 7 16,-3 0-16-16,3 0 14 16,-3-3-1-16,3 3-13 15,0-1 1-15,0 1-21 16,0 0-6-16,0 0-18 16,0 0-14-16,13 12 2 15,6 12 0-15,6 5 25 16,8 8 10-16,3 3-20 15,3 0 1-15,0 1-8 16,2-3-2-16,-1 1 8 16,-1-5-13-16,-3-1 4 15,1-1 5-15,-4-5-5 16,-1-2 4-16,-6-2-14 16,-1-7 0-16,-4 0 5 15,-3-4-7-15,-8-5-29 16,-4 0-55-16,-6-7-90 15,0 0-92-15,-14 0-135 16</inkml:trace>
  <inkml:trace contextRef="#ctx0" brushRef="#br0" timeOffset="3248.14">20093 8678 714 0,'0'0'47'16,"0"0"48"-16,-82 65-29 0,57-33-6 15,-1 0-26-15,6 0-21 16,8-2-6-16,7-1-9 15,5-5-5-15,0-5-113 16,11-4-137-16,1-6-264 16</inkml:trace>
  <inkml:trace contextRef="#ctx0" brushRef="#br0" timeOffset="3553">19563 9226 826 0,'0'0'11'16,"0"0"66"-16,0 0-25 15,0 0 22-15,101-20-32 16,-27 6-10-16,20-6-15 16,14-5-7-16,10-5-1 15,5 0-11-15,-5 3-6 16,-8 6-55-16,-19 8-91 16,-21 6-110-16,-28 7 52 15</inkml:trace>
  <inkml:trace contextRef="#ctx0" brushRef="#br0" timeOffset="4411.83">19844 9936 696 0,'0'0'49'0,"0"0"34"16,0 0-16-16,0 0 13 16,0 0-26-16,-12-20-23 15,12 11 4-15,0-6-16 16,0-9-12-16,6-4-9 16,11-5 0-16,5-2 11 15,4 2-15-15,-1 5 9 16,1 4-4-16,-2 6-3 15,-5 9 13-15,0 7-13 16,-4 2 1-16,-3 2 7 16,-1 17-10-16,-7 4 11 15,0 3-8-15,-4 3 0 16,0 3 11-16,0-7-12 0,0-2 5 16,-4-4 0-16,2-7-6 15,1-6 14-15,1-6-9 16,0 0 10-16,0-18 10 15,13-9-18-15,3-3 6 16,5-4-13-16,2 0 5 16,-2 2 8-16,2 6-12 15,-2 7 4-15,0 4 0 16,-2 10-7-16,-2 5 14 16,-3 0-12-16,-1 17 2 15,-6 7 5-15,-5 7-6 16,-2 2 7-16,0 0-5 15,0-4-1-15,-6-7 9 16,1-7-10-16,2-9 6 16,3-6-1-16,0-7-2 15,11-17 25-15,8-11-18 16,5-4 0-16,5-6 0 16,0 7-7-16,-1 1 7 15,-3 10-5-15,-3 8 3 16,-2 13 13-16,-1 6-17 15,-1 9 1-15,-3 18 1 16,-1 9-6-16,-3 4 13 16,-2 2-11-16,-2-1 1 15,0-4 2-15,3-10-94 16,0-12-159-16,1-12-373 16</inkml:trace>
  <inkml:trace contextRef="#ctx0" brushRef="#br0" timeOffset="6122.4796">21497 8529 469 0,'0'0'90'0,"-18"4"7"16,6 14-35-16,-2 8 3 15,1 8-8-15,0 7-8 16,3 2-2-16,4 1-4 16,1-1 8-16,5-7-18 15,0-1-11-15,2-7-1 16,12-5-13-16,6-2-1 15,6-8 1-15,6-7-3 16,3-1 9-16,4-5-12 16,2-8-1-16,-1-16 4 15,-4-7-5-15,-4-12 4 16,-6-10-5-16,-12-13-1 16,-8-6 11-16,-6-10-13 15,-17-3 8-15,-18-2-3 16,-11 9-6-16,-5 8 16 15,-4 15-12-15,2 18 1 16,3 18 28-16,5 16 1 16,4 3 3-16,9 31-15 15,8 8-13-15,11 9 14 16,11 11-13-16,2 1 2 16,23 0 1-16,11 1-6 15,12-5 9-15,5-8-11 16,4-9 0-16,12-8 4 15,7-10-21-15,4-10-73 16,-2-8-39-16,-9-3-111 16,-12-3-241-16</inkml:trace>
  <inkml:trace contextRef="#ctx0" brushRef="#br0" timeOffset="6606.52">22065 8937 698 0,'0'0'104'15,"0"0"-29"-15,0 0-19 16,0 0 16-16,-7 56-12 15,10-21-27-15,8 5-5 16,1 6 9-16,-2 9-9 16,-3 11 4-16,-6 0-6 15,-1 0 62-15,0-1-58 16,-14-4-29-16,-9-10 5 16,-2-10-3-16,-5-7-8 15,-6-9 11-15,-3-6-11 16,0-14-22-16,-4-5-65 15,1-4-69-15,0-29-126 0,2-22-248 16</inkml:trace>
  <inkml:trace contextRef="#ctx0" brushRef="#br0" timeOffset="6805.66">22183 8590 1152 0,'0'0'65'15,"0"0"21"-15,0 0-58 16,0 0-18-16,0 0-25 16,-24 3-160-16,15-3-614 15</inkml:trace>
  <inkml:trace contextRef="#ctx0" brushRef="#br0" timeOffset="9044.9597">21910 7649 573 0,'0'0'98'0,"0"0"-87"16,0 0 38-16,93-82 1 16,-40 63-2-16,8-1-8 15,4 7-11-15,4-1 16 16,2 5-33-16,-3 6-9 16,0 3 3-16,1 0-7 15,-4 6 19-15,1 16 1 16,-2 13-19-16,-2 12 16 15,-6 21 0-15,-8 23 13 16,-3 21 5-16,-9 18-7 16,-7 21 12-16,-7 12-24 15,-5 8-3-15,-3 0 8 16,-2 4-2-16,-6-2 9 16,2-3-8-16,-7-13-2 15,-1-2 13-15,0-11-12 16,-11-8 3-16,-11-9 3 15,-13-13-11-15,-9-7 24 16,-12-14-32-16,-12-9 0 16,-16-13 4-16,-8-15-11 15,-13-10-9-15,-9-12-53 16,-15-13-87-16,-23-12-121 16,-32-9-467-16</inkml:trace>
  <inkml:trace contextRef="#ctx0" brushRef="#br0" timeOffset="18116.07">11674 8115 443 0,'0'0'70'0,"0"0"18"16,0 0 29-16,0 0-24 15,0 0-45-15,-4 0-19 16,0-5 4-16,-2-2-14 16,-1-3 1-16,3 2-4 15,-1-4-10-15,1 0 11 16,0-4-7-16,4-1 7 15,-2-1 5-15,2-3-2 16,0 2 20-16,0-4 5 16,0 3-26-16,0-4 7 15,0 3-5-15,0-1 3 16,0 1-3-16,0-1-7 16,0 5 12-16,0 0-23 15,0 5 1-15,0 2 2 16,6 5-6-16,3 1 4 15,6 1-8-15,4 0-3 0,9 2 13 16,5 0-11 0,7-3 7-16,6 1-1 0,9-5-6 15,4 4 15-15,4-3-16 16,6 3 6 0,6-2 3-16,6 0-5 0,16-3 8 15,12-2-9-15,14-5 2 16,16-3 7-16,14-1-10 15,4-4 2-15,-1 3-4 16,-3 6-18-16,-4 0 18 16,-13 5-4-16,-12 4 6 15,-14 6-2-15,-13 0-5 16,-15 0 10-16,-16 0 0 16,-14 6-2-16,-17 4 9 15,-14-2-11-15,-11-1 5 16,-7 2 1-16,-3-3-3 15,0-1 17-15,0-1-2 16,-4 0 5-16,0 0 8 16,1-4-11-16,1 7-2 15,2 1-13-15,0 5-3 16,0 7 12-16,0 7-6 16,0 10 9-16,0 7-4 15,0 5-5-15,2 7 23 16,1-5-15-16,1-2-5 15,4-9-2-15,-5-11-80 16,-3-16-144-16,-3-13-376 16</inkml:trace>
  <inkml:trace contextRef="#ctx0" brushRef="#br0" timeOffset="19457.58">13202 7669 460 0,'0'0'64'0,"0"0"21"16,-10-15-7-16,9-10-1 15,-1-9-36 1,1-5 1-16,-1-13-10 0,2-10 11 16,0-6-3-16,0-11-11 15,0-9 15-15,9-5-20 16,10-6 1-16,9-7-12 15,6-7-5-15,5-5 11 16,5-2-14-16,4-3-7 16,4 4 8-16,3 6-11 15,0 9 8-15,8 9-5 16,5 11-4-16,6 12 5 16,5 14-18-16,5 11 3 15,0 11 3-15,0 9-9 16,9 5 12-16,5-4-4 15,11-1 8-15,8-4 7 16,8-8-3-16,6-6 3 16,0-7 0-16,-1-6-2 15,-5-7 13-15,-3-5-5 16,-10-5 11-16,-5-3-3 16,-3-3-8-16,-13-2 27 15,-10 0-9-15,-6-1 9 16,-10-6 12-16,-6-1-25 15,-8 0 8-15,-6 2-12 16,-5 3-11-16,-7 8 16 16,-5 15-15-16,-7 7 5 15,-9 16-3-15,-4 10-11 16,-5 11 21-16,-3 7-13 16,0 6-3-16,0 5-7 15,-14 1-85-15,-2 0-75 0,-6 11-137 16,-2 7-247-1</inkml:trace>
  <inkml:trace contextRef="#ctx0" brushRef="#br0" timeOffset="19872.84">15999 4174 539 0,'0'0'114'0,"0"0"-19"15,0 0-8-15,0 0-42 16,10-28 13-16,9 16-14 15,4-2-3-15,6-4-9 16,3-3-10-16,-5 2-1 16,0 3-11-16,-4-2 7 15,-2 6 4-15,-4 4-11 16,-7 2-3-16,2 6 7 16,-4 0-6-16,-2 12 4 15,0 13-12-15,-2 15 15 16,-1 10 2-16,0 4 0 15,0 2-2-15,6-4-19 16,1-10-65-16,3-16-185 16,-3-17-261-16</inkml:trace>
  <inkml:trace contextRef="#ctx0" brushRef="#br0" timeOffset="21744.64">17800 2368 239 0,'0'0'6'16,"0"0"104"-16,0 0-8 16,0 0-10-16,-6-31 20 15,4 28-25-15,2 0-20 16,-2 1 5-16,2 2-2 15,0-2-1-15,0 2-21 16,0 0-29-16,0 0 6 16,0 0-17-16,0 0-4 0,0 0-4 15,0 0-14 1,0 7 15-16,0 0 4 0,2 0 8 16,3 0 9-16,-3-2-7 15,1-2 0-15,-1-2 0 16,-1 0-11-16,-1-1 13 15,0 0-6-15,0 0 7 16,0 0 9-16,0 0-10 16,0 0 5-16,0 0-6 15,0 0-11-15,0 0 6 16,0 0-13-16,0 0 4 16,0 0 1-16,0 0-9 15,0 0 14-15,0 0-10 16,0 0 3-16,0 0 4 15,0 0-2-15,0 0 9 16,0 0-8-16,0 0-1 16,0 0 7-16,0 0-13 15,0 0 5-15,0 0-2 16,0 0-5-16,0 0 13 16,0 0-9-16,0 0 2 15,0 0 12-15,0 0-1 16,0 0 13-16,0 0-15 15,0 0-5-15,0 0 4 16,0-1-10-16,0-3 4 16,0 0-2-16,0 0-6 15,0 0 14-15,-1-1-13 16,-1 1 4-16,-1 0 2 0,2 0-5 16,0 0 8-16,-1 2-8 15,1-1 1-15,-1 0 7 16,-2-2-9-16,3 1 7 15,-2-1-4-15,1-1-4 16,-2-3 13-16,0 0-13 16,0 1 5-16,2-2 2 15,-1 1-5-15,0-1 8 16,1 1-7-16,-2 1-1 16,3 2 5-16,-1-1-6 15,1 1 6-15,0 0-2 16,-1 0-7-16,2-2 15 15,-1 1-12-15,1 2 4 16,0 0 3-16,0 1-7 16,0 1 12-16,0 2-12 15,-2-1 2-15,2 2 6 16,0 0-10-16,0 3-2 16,0 21-19-16,6 12 0 15,10 11 35-15,0 9-5 16,2 9 2-16,-1 0-4 15,1-1-1-15,-1-5 7 16,-2-5-11-16,-1-3 1 16,-1-8 5-16,-1-4-8 15,1-7 11-15,-4-6-7 16,-4-7-3-16,0-7 14 16,-1-5-12-16,-3-4 7 15,1-3 4-15,-2 0 14 16,0 0 24-16,0-7-7 0,0-14-13 15,0-5-15 1,0-6-11-16,0-2 4 0,4 1-11 16,5 5-2-16,1 7 13 15,4 8-14-15,-2 8 1 16,5 2 1-16,3 3-5 16,4 1 13-16,2 14-11 15,2 6 0-15,1 5 6 16,-3 8-20-16,2 5-21 15,-1 2-50-15,-4 1-67 16,2-6-24-16,-6-3-218 16</inkml:trace>
  <inkml:trace contextRef="#ctx0" brushRef="#br0" timeOffset="22695.62">18597 2868 550 0,'0'0'104'0,"-22"37"-47"16,16-8 14-16,0 1 3 15,3 3 2-15,3 1-15 16,0-2-17-16,0-7-9 15,0-4-6-15,11-6-14 0,4-9-15 16,4-6 4 0,4-5 5-16,6-21 9 0,5-10 12 15,-6-11-25-15,-2-5-2 16,-9-3 7-16,-11 0-7 16,-6 6 4-16,-11 8-4 15,-12 11-7-15,-3 9 14 16,-2 13-12-16,1 8 12 15,7 14-4-15,4 16-15 16,4 8 14-16,9 2-7 16,3 4-1-16,6-10 4 15,19-5-5-15,16-11 7 16,7-12-5-16,11-6-31 16,9-17-26-16,1-19-54 15,-2-14-20-15,-7-7-220 16</inkml:trace>
  <inkml:trace contextRef="#ctx0" brushRef="#br0" timeOffset="22920.74">19129 2096 935 0,'0'0'77'15,"0"0"-29"-15,0 0-48 16,-18 88 49-16,16-30 2 15,2 17-26-15,0 6 10 0,5 2-20 16,10-4-12 0,9-8 2-16,7-13-9 0,10-10-1 15,4-18-37 1,6-16-97-16,1-14-94 16,-10-8-179-16</inkml:trace>
  <inkml:trace contextRef="#ctx0" brushRef="#br0" timeOffset="23362.77">19379 2418 861 0,'0'0'65'16,"0"0"-43"-16,0 0-16 16,0 0 46-16,0 0-33 15,49 85-13-15,-26-58 0 16,-5-3-7-16,-2 0 5 15,-6 0-2-15,-8-5-8 16,-2-3 8-16,0-4-11 16,0-8 11-16,0-4 7 15,0 0 1-15,0-12-3 16,0-12-14-16,0-4 7 16,0-2 4-16,0-6-7 15,6 0 4-15,5 4 1 16,1 1-7-16,-1 7 9 15,-3 4-4-15,-1 4 8 16,-4 7 9-16,-1 3-3 16,1 6 12-16,-3 0-11 15,3 3-13-15,-1 15-9 16,0 6 14-16,4 8 10 16,2 2-4-16,-2 0 0 15,3-3 5-15,2-5-18 16,7-6 1-16,8-11-6 15,2-9-66-15,1 0-65 0,1-11-165 16,-7-16-326 0</inkml:trace>
  <inkml:trace contextRef="#ctx0" brushRef="#br0" timeOffset="23954.94">19573 2007 730 0,'0'0'45'0,"0"0"-22"15,0 0-10-15,0 0 71 16,94 85-43-16,-60-38 3 15,1 12-19-15,-4 7 5 16,-7 7 2-16,-7 3 26 16,-8-1-1-16,-9-1-16 15,0-6-26-15,-2-6-13 16,-11-11 6-16,2-10-10 16,4-10-19-16,7-11-65 15,0-16-90-15,0-4-117 16,17-24-298-16</inkml:trace>
  <inkml:trace contextRef="#ctx0" brushRef="#br0" timeOffset="24180.08">20275 2305 1028 0,'0'0'-6'0,"0"0"5"15,0 0-11-15,0 0 27 16,103-46-26-16,-64 25-120 16,-8 3-148-16,-13 4-270 15</inkml:trace>
  <inkml:trace contextRef="#ctx0" brushRef="#br0" timeOffset="24314.93">20305 2409 861 0,'0'0'20'0,"0"0"14"16,0 0-26-16,84-17 7 16,-28-13-39-16,16-11-139 15,16-12-353-15</inkml:trace>
  <inkml:trace contextRef="#ctx0" brushRef="#br0" timeOffset="24660.34">21538 1131 852 0,'0'0'61'16,"0"0"-39"-16,0 0-14 15,42 92 80-15,-24-30-25 16,4 15-34-16,1 7-15 0,5 4 12 16,4-1-24-1,0-6-5-15,2-6-49 16,-5-15-159-16,-16-13-191 0</inkml:trace>
  <inkml:trace contextRef="#ctx0" brushRef="#br0" timeOffset="24928.95">21124 2109 1064 0,'0'0'6'0,"0"0"18"16,0 0-4-16,0 0-11 15,135-8 73-15,-40-16-29 16,33-7-26-16,25-16-11 16,17-5-12-16,15-4 7 15,4-2-11-15,-4 5-25 16,-21 12 4-16,-26 10-90 16,-32 11-187-16,-44 12-181 15</inkml:trace>
  <inkml:trace contextRef="#ctx0" brushRef="#br0" timeOffset="25406.02">21308 2689 751 0,'0'0'63'0,"0"0"-61"16,35 71 88-16,-22-26 5 15,3 12-24-15,-5 3-29 16,0 4-21-16,-1-2-10 16,3-8-11-16,4-9 0 15,-1-12-121-15,5-15-126 16,3-17-232-16</inkml:trace>
  <inkml:trace contextRef="#ctx0" brushRef="#br0" timeOffset="25767.38">22055 2581 930 0,'0'0'53'0,"0"0"-23"15,0 0-16-15,7 70 55 16,-3-27-27-16,2 8-33 15,-1 2 6-15,-1 0-6 16,-3-2-6-16,-1-4-20 16,0-11-92-16,0-12-104 15,-6-10-217-15</inkml:trace>
  <inkml:trace contextRef="#ctx0" brushRef="#br0" timeOffset="25942.9">21887 2890 976 0,'0'0'72'0,"0"0"-13"15,0 0-46-15,0 0-13 16,119-48 6-16,-56 26-4 16,8-2 6-16,-5-5-63 15,-6 2-129-15,-14 3-260 0</inkml:trace>
  <inkml:trace contextRef="#ctx0" brushRef="#br0" timeOffset="26286.23">22452 2796 676 0,'0'0'109'0,"0"0"-20"16,0 0-2-16,0 0-17 15,106-44-36-15,-71 13-16 16,0-2-12-16,-5-3 10 16,-5 1-2-16,-9 3-10 15,-10 6 2-15,-6 6 1 16,0 11 2-16,-13 3-2 16,-12 6 2-16,-2 6-7 15,-2 18-14-15,-4 6 11 16,3 3 5-16,6 6 1 15,7 1 12-15,6-3-7 16,9-6 6-16,2-4-8 16,16-12-8-16,20-11 5 15,10-4-26-15,11-16-34 16,6-18-68-16,-3-10-193 16</inkml:trace>
  <inkml:trace contextRef="#ctx0" brushRef="#br0" timeOffset="26565.02">22589 2278 1077 0,'0'0'92'0,"0"0"-39"15,0 0-12-15,0 0-27 16,84-40-14-16,-34 22 1 16,11-6-21-16,3-9-132 15,-5-9-380-15</inkml:trace>
  <inkml:trace contextRef="#ctx0" brushRef="#br0" timeOffset="27452.71">23135 1973 625 0,'0'0'75'0,"0"0"-16"16,0 0-19-16,0 0 0 16,0 0-7-16,-16 56 15 15,12-27-2-15,0-1-8 16,4-2 5-16,0-3-29 16,0-6-2-16,0-2-4 0,11-7-4 15,3-6 4 1,4-2 1-16,3 0 1 15,5-14 8-15,1-9-7 0,1-4-3 16,-6-6-5 0,-4-1-3-16,-7-4 10 0,-11 1-10 15,0 1 0-15,-9 2-3 16,-16 6-6-16,-2 5 4 16,-3 7-3-16,1 8 7 15,0 6 7-15,6 2-5 16,3 11 0-16,2 9-1 15,8 6 0-15,6 3 6 16,4 0-8-16,0-2 4 16,16-3 0-16,7-4-2 15,6-8 9-15,4-3-9 16,2-5 1-16,-1-4 2 16,1 0-12-16,-5-1-52 15,-1-12-75-15,-9-6-111 16,-1-2-246-16</inkml:trace>
  <inkml:trace contextRef="#ctx0" brushRef="#br0" timeOffset="27718.87">23377 1584 732 0,'0'0'74'16,"0"0"-30"-16,0 0-20 16,0 0 12-16,0 0 12 15,-1 97-7-15,4-66-10 0,7 3 2 16,2-7-22-16,-1-3-5 16,-2 0-1-1,-2-8-12-15,-1-4-46 0,-5-6-78 16,-1-6-75-16,0 0-118 15</inkml:trace>
  <inkml:trace contextRef="#ctx0" brushRef="#br0" timeOffset="27901.16">23275 1603 763 0,'0'0'103'0,"0"0"-1"15,0 0-42-15,0 0-35 16,0 0-32-16,0 0 8 16,107-48-1-16,-65 38-48 15,-3 2-131-15,-1 4-184 16</inkml:trace>
  <inkml:trace contextRef="#ctx0" brushRef="#br0" timeOffset="28450.95">23597 1872 831 0,'0'0'83'15,"0"0"30"-15,0 0-56 0,0 0-19 16,0 0-31-16,0 0-11 16,52-20 8-16,-29 20-8 15,2 0 0-15,-4 6 5 16,-6 9-6-16,-5 5 4 16,-6-1-6-16,-4-1-8 15,0 0 2-15,0-4 0 16,-5-5 9-16,-1-4 3 15,0-3-3-15,3-2 12 16,-1 0 3-16,4-5-7 16,0-9 1-16,0-3-8 15,4-5 2-15,6-2-4 16,3 3 1-16,-3 1 7 16,3 5-6-16,-7 3 6 15,-2 5 7-15,-1 4 15 16,-2 1 17-16,-1 2-4 15,0 0-8-15,0 0-17 16,2 0-21-16,-2 11 0 16,3 5 3-16,3 3 15 15,2 3 9-15,7 2-15 16,11-5 6-16,14-7-7 16,17-3-3-16,20-9 10 15,7-2-54-15,-4-24-186 16,2-7-741-16</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5:08:54.930"/>
    </inkml:context>
    <inkml:brush xml:id="br0">
      <inkml:brushProperty name="width" value="0.05292" units="cm"/>
      <inkml:brushProperty name="height" value="0.05292" units="cm"/>
      <inkml:brushProperty name="color" value="#00B0F0"/>
    </inkml:brush>
  </inkml:definitions>
  <inkml:trace contextRef="#ctx0" brushRef="#br0">10639 8367 529 0,'0'0'71'16,"0"0"12"-16,0 0 5 15,-7-3-27-15,13 24-43 16,8 6 37-16,11 7 16 15,4 6-17-15,1-3-18 16,3-3-16-16,-1-5-7 16,-2-11-9-16,-1-9-2 15,-4-9-1-15,-5-2-1 16,-6-23 9-16,-2-6-8 16,-8-6-2-16,-3-1 7 15,-1-2-8-15,0 4 5 16,-9 5-2-16,0 5-5 15,2 8 10-15,1 4-7 16,3 10 1-16,3 4 2 16,0 7-11-16,6 16 11 15,8 9-5-15,6 10 5 16,3 7 4-16,5 6 3 16,5 8 8-16,5 8 5 15,-1 2-12-15,1 4 49 16,-3 2-27-16,-5 0-14 15,-11-4-10-15,-7-4-9 16,-10-6 11-16,-2-9-11 16,-13-11 2-16,-17-11 4 0,-8-10-4 15,-8-12 5-15,-6-11-5 16,-3-1-9-16,2-12-1 16,3-13-62-16,3-14-19 15,12-4-15-15,5-8-80 16,7-9-69-16,10-8-53 15</inkml:trace>
  <inkml:trace contextRef="#ctx0" brushRef="#br0" timeOffset="247.61">11240 8361 687 0,'0'0'82'15,"0"0"12"-15,0 0-1 16,0 0-13-16,0 0-50 16,68-75-21-16,-48 63-4 15,-1 0-10-15,-2 4-56 16,-2 5-155-16,-7 3-192 15</inkml:trace>
  <inkml:trace contextRef="#ctx0" brushRef="#br0" timeOffset="407.9">11362 8451 616 0,'0'0'81'16,"0"0"-18"-16,0 0-26 0,63-87-28 15,-24 52-9-15,2 2-8 16,6-2-128-16,-5 0-275 16</inkml:trace>
  <inkml:trace contextRef="#ctx0" brushRef="#br0" timeOffset="776.17">11835 8160 723 0,'0'0'66'0,"0"0"-34"16,18-71 20-16,-10 39-5 16,-1 0-33-16,-3 0 2 15,-4 1-7-15,0 2 12 16,0 4-12-16,-11 4-6 15,-3 4 26-15,2 4-10 16,3 4 0-16,3 4-4 16,2 5-7-16,4 0 2 15,0 15-16-15,0 14-2 16,9 11 19-16,8 7 3 16,5 4-1-16,4-2 1 15,4-3-9-15,2-5 5 16,0-3-12-16,1-6 1 15,-1-6 3-15,-5-1-28 16,-6-6-119-16,-9-5-150 16</inkml:trace>
  <inkml:trace contextRef="#ctx0" brushRef="#br0" timeOffset="967.79">11981 8436 662 0,'0'0'117'16,"0"0"-32"-16,0 0-27 16,0 0-20-16,0 0-34 15,59-68 5-15,-30 45-12 16,-1 4 1-16,-2 6-35 16,-7 1-99-16,-4 9-157 15</inkml:trace>
  <inkml:trace contextRef="#ctx0" brushRef="#br0" timeOffset="1290.81">11284 9469 628 0,'0'0'52'0,"0"0"16"16,0 0-15 0,76-84 8-16,-11 31-30 0,26-11-26 15,14-10 2 1,9-2-7-16,4-3 2 0,-4 4-2 15,-9 12-7-15,-20 12-33 16,-25 15-27-16,-22 16-142 16,-25 20-375-16</inkml:trace>
  <inkml:trace contextRef="#ctx0" brushRef="#br0" timeOffset="1503.8">11435 9557 820 0,'0'0'33'0,"0"0"-17"16,0 0 18-16,0 0 18 15,143 11 11-15,-57-53-35 16,16-17 0-16,16-9-13 16,9-12-15-16,7-4 8 15,3 3-11-15,2 2-2 16,-3 7-34-16,-5 1-101 15,-1 5-293-15</inkml:trace>
  <inkml:trace contextRef="#ctx0" brushRef="#br0" timeOffset="2440.84">18838 7631 582 0,'0'0'75'0,"0"0"-36"15,0 0-13-15,0 0 44 16,-2 71-11-16,19-44-29 15,2-3-20-15,7-4 5 16,5-10-13-16,0-10 0 16,1 0 3-16,-1-15-3 15,-6-12 4-15,-4-8-6 16,-7-1-1-16,-6-1 9 16,-6 3-11-16,-2 2 10 15,0 8 41-15,0 8-14 16,0 8 17-16,-1 8-16 15,1 1-17-15,0 22-18 16,1 13 1-16,15 12 14 16,6 11-9-16,5 11 0 15,3 6 11-15,4 6 18 16,-3 7-20-16,-2 1-10 16,-8-1-7-16,-8-5 9 15,-13-5-9-15,0-9 0 16,-23-9 4-16,-14-11-3 15,-7-11 5-15,-4-14-7 16,-2-9-3-16,-1-16 7 16,5 0-21-16,4-20-22 15,6-21-59-15,6-13-96 16,8-13-119-16</inkml:trace>
  <inkml:trace contextRef="#ctx0" brushRef="#br0" timeOffset="2679.95">19587 7729 926 0,'0'0'65'0,"0"0"-24"15,0 0-18-15,0 0-2 16,66-82-21-16,-40 66 1 16,-1 8-36-16,-10 2-142 15,-10 6-172-15</inkml:trace>
  <inkml:trace contextRef="#ctx0" brushRef="#br0" timeOffset="2848.02">19632 7839 673 0,'0'0'100'0,"0"0"-56"15,0 0-10-15,0 0 4 16,89-44-24-16,-44 16-18 16,1-2-49-16,0-1-103 15,-6-1-156-15</inkml:trace>
  <inkml:trace contextRef="#ctx0" brushRef="#br0" timeOffset="3246.44">20055 7426 669 0,'0'0'45'0,"0"0"29"0,0 0 7 16,-18 75-2-16,18-44-45 15,0 2-20-15,12 1 2 16,7-2 13-16,1-2-19 16,5-5-2-16,4-7-6 15,1-7 2-15,2-8-3 16,3-3-4-16,6-5 13 16,-3-19-11-16,1-5 6 15,-2-7-3-15,-6-6-4 16,-6 0 10-16,-5 2-8 15,-11-4 17-15,-9 2 42 16,0 3-13-16,-11 6 6 16,-15 9-19-16,-7 6-9 15,-10 14 14-15,-4 4-32 16,-3 7-4-16,0 13-2 16,4-1-8-16,12-1-5 15,9-4-74-15,12-2-42 16,8-12-93-16,5 0-253 15</inkml:trace>
  <inkml:trace contextRef="#ctx0" brushRef="#br0" timeOffset="5986.54">15202 4217 549 0,'0'4'40'0,"3"10"24"16,0 0 25-16,2 1-8 16,1 0-28-16,0-6-5 15,-1-1-2-15,3-2-1 16,2-2-4-16,2-4-14 15,3 0 3-15,6 0 7 16,6-10-10-16,10-10 4 16,10-8-18-16,9-11-1 15,18-10-1-15,16-8-10 0,13-7 5 16,13-8-5 0,8 2-3-16,-3 2-26 15,-11 6-70-15,-17 11-120 0,-20 6-264 16</inkml:trace>
  <inkml:trace contextRef="#ctx0" brushRef="#br0" timeOffset="8004.79">13736 1168 361 0,'0'0'76'0,"2"-12"3"16,-1 7-1-16,2 0 5 16,-1 0-27-16,-2 3-16 15,0 0-15-15,0 0 5 0,3 2 6 16,-3 0-12-16,0 0-5 16,0 0 9-16,0 0-7 15,0 0 3-15,0 0-5 16,0 0 9-16,0 0 12 15,0 0-19-15,0 0-13 16,0 11-10-16,1 2-9 16,6 5 21-16,-3 2-4 15,1 4-7-15,-1 0 9 16,2-2-10-16,-3-5 5 16,1 0-1-16,0-4 1 15,2-4 12-15,3-5-11 16,8-4 3-16,10-3-4 15,17-23 31-15,21-11 10 16,20-14-21-16,15-8-9 16,12-7 32-16,1 4-34 15,-6 4-6-15,-12 11-9 16,-14 10-4-16,-15 9 15 16,-11 10-13-16,-8 8 2 15,-4 4 3-15,-4 1-54 16,-3 2-32-16,-6 2-71 15,-13 1-149-15</inkml:trace>
</inkml:ink>
</file>

<file path=ppt/ink/ink6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2T07:30:58.97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5998 6809 0,'0'0'0,"0"17"16,0 1-16,0 0 16,0 17-1,0 0-15,-18 18 0,0 0 16,1 0 0,17 17-16,-18 1 0,-17 0 0,17 17 15,0 0-15,1 0 0,17 18 16,-18 0-1,1 0-15,-1-1 0,0 37 32,-17-1-32,17 35 0,-17 0 15,17-17 1,-17-18-16,18-35 16,-1 0-16,0-18 0,1 0 15,-1 18-15,-17-18 16,17 1-16,0-19 0,-17 1 15,17-1-15,1 1 16,-1-1-16,1 1 0,-1-18 16,0 17-16,18 1 15,-17-18-15,-1 0 16,0 0 0,-17 0-16,0 0 0,0 17 15,17 1-15,-17-18 0</inkml:trace>
  <inkml:trace contextRef="#ctx0" brushRef="#br0" timeOffset="909.5682">4287 9525 0,'0'0'0,"17"0"0,36 18 0,0-18 16,0 17 0,18 1-16,-1 17 0,1-17 15,17 17 1,18 0-16,0 1 0,35-19 0,0 19 16,35-19-1,1 19-15,34-1 16,18 0-16,-17 18 0,-18-18 15,-17 1-15,-1-1 16,18 0-16,212 53 16,-177-35-1,-17 0-15,17 0 16,18 0 0,0-18-16,-18 1 15,0-1-15,-35 0 0,-35 0 0,-18 1 16,-17-19-1,-18 19-15,17-1 16,-17-18 0,0 19-16,-36-19 0,-34-17 0,-1 18 15,-35 0 32,-18-18-31,1 17-16,-19-17 15,1 18 1</inkml:trace>
  <inkml:trace contextRef="#ctx0" brushRef="#br0" timeOffset="1759.9578">8255 11113 0,'18'-18'0,"0"18"0,17-18 15,18 18-15,0-17 16,17 17-16,-17 0 0,-18 0 15,1 35-15,-19 0 16,-17 18-16,-17 0 0,-1 0 16,-17 0-1,-18 0-15,-18-18 0,18 18 16,-17-18-16,35 0 16,17-35-16,0 18 15,54-36 1,-1 1-16,35-18 15,1-1-15,0 1 0,-1 0 16,1-18 0,-1 18-16,-17-1 0,0 1 0,-18 0 15,1 17 1,-19-17-16,1 35 0,-18-18 31,-18 36-15,1-18-16,-1 0 0,-17 17 0,17 19 15,-17-19-15,17 19 16,1 17-16,-19-18 16,19 0-16,-1 18 15,18-18-15,0 1 0,0-1 16,0 0-16,35-17 16,1-1-16,16-17 15,1 0-15,18 0 0,-1-17 0,-17 17 16</inkml:trace>
  <inkml:trace contextRef="#ctx0" brushRef="#br0" timeOffset="1990.7126">9455 11395 0,'0'35'47,"0"-17"-47,0 35 0,0-18 16,0 18-16,17 0 15,-17-18-15,18 18 0,-18-18 16,0-17 0,-18-1-16,1 1 0,-1 0 15</inkml:trace>
  <inkml:trace contextRef="#ctx0" brushRef="#br0" timeOffset="4955.5251">4534 7726 0,'17'0'16,"1"0"-16,-1 0 15,19 0-15,17 0 0,0 0 16,-18 17 0,0 1-16,0 0 0,-35 17 15,0 0-15,0 1 16,-17-1-16,-19 0 0,1 0 15,-18-17-15,0 17 0,18-35 16,17 18 0,1-18-16,34-18 31,1 18-31,17-35 16,1 0-1,34 0-15,-17-1 0,0 1 16,-18 0-16,1 17 0,-19 0 15,1 1-15,0-1 16,-36 0-16,18 1 31,-18 17-31,18 17 32,-17 1-17,17 17-15,-18 18 16,0 0-16,1 0 0,17-18 15,17 18-15,19-17 0,-1-1 16,18-17-16,-18 17 16,18-18-16,-35 1 15,17 0-15,-17-18 16</inkml:trace>
  <inkml:trace contextRef="#ctx0" brushRef="#br0" timeOffset="5385.293">5274 8061 0,'18'0'0,"0"0"15,17 0 1,0 0-16,0 0 0,-17 0 0,17 0 15,-17 0-15,-18 18 0,18-18 16,-18 17 0,-18 1-16,18 0 0,-18-18 15,-17 17-15,-18 1 16,0-1-16,18 1 0,17-18 16,1 18-1,34-18 32,19 0-47,17 0 0,-1 0 16,19 0-1,0 0-15,-1 17 16,-17-17-16,0 0 16,-35 0-16,-1 0 0,-17-17 31,-17 17-31,-36 0 0</inkml:trace>
  <inkml:trace contextRef="#ctx0" brushRef="#br0" timeOffset="13484.7474">6315 9648 0,'0'0'0,"53"-17"0,18-1 16,17 1-16,0-1 0,18-17 15,123-1-15,-88 19 16,0-1-1,18 0-15,0 1 0,35-1 16,0 1 0,53-1-16,35 0 0,0 1 15,-17-1 1,-18 18-16,-18 0 0,-17 0 16,-1 0-16,1 0 15,-18 0-15,0 0 16,-17-18-16,-19 1 0,-17 17 15,-17-18 1,-54 18-16,-34-18 0,-1 18 16,-17 0-1,-18 18 48,0 0-48,0-1 48,0 1-47,-36-18-16</inkml:trace>
  <inkml:trace contextRef="#ctx0" brushRef="#br0" timeOffset="15072.0005">7832 8202 0,'18'0'0,"-36"0"0,36 18 15,-1 35-15,19-18 16,-1 18-16,0 0 0,18 0 15,0-36-15,-18-17 16,36 0-16,-18-35 16,0 0-16,0-1 15,-18-16 1,0-19-16,-35 36 16,0-1-16,0 19 0,0 52 31,0 0-16,0 18-15,0 18 0,0 17 16,0 0 0,0-17-16,0-18 0,0 0 15,0-18-15,0-17 0,-18-1 16,1 1-16,-1-18 16,-17 0-1,0-18-15,-1 1 16,-17-36-16,18 17 0,18-34 15,17 17 1,0 18-16,17-1 0,1 1 16,17 35-16,18-18 0</inkml:trace>
  <inkml:trace contextRef="#ctx0" brushRef="#br0" timeOffset="15271.9683">8943 8590 0,'0'0'0,"124"0"0,-89 0 16,0 0-16,1 18 0,-19-18 0,1 17 15</inkml:trace>
  <inkml:trace contextRef="#ctx0" brushRef="#br0" timeOffset="15441.7932">9049 8837 0,'0'0'0,"35"0"0</inkml:trace>
  <inkml:trace contextRef="#ctx0" brushRef="#br0" timeOffset="15811.5948">10072 8767 0,'-35'-36'0,"70"72"0,-88-89 15,36 53-15,-1 0 16,0 0-16,1 17 0</inkml:trace>
  <inkml:trace contextRef="#ctx0" brushRef="#br0" timeOffset="16519.7331">9631 10319 0,'18'17'47,"-1"1"-47,19 0 15,-1-1 1,0-17-16,1 0 0,-1 0 0,0-17 15,0 17-15,1-36 16,-19 19-16,1-19 16,0 1-16,-1 18 0,-17-1 15,18 0 1,-18 36 15,0 0-31,0-1 0,0 36 16,0 0-1,18 18-15,-18 17 16,17-18-16,1 1 16,-1-18-16,-17 0 0,18-18 0,-18-17 15,-18-1 1,1-17-16,-18 18 0,-18-18 16,0 0-16,0-18 15,0 18-15,0 0 0,35-17 16,1-19-16</inkml:trace>
  <inkml:trace contextRef="#ctx0" brushRef="#br0" timeOffset="16727.7517">10460 10513 0,'18'0'0,"-36"0"0,53-18 0,1 18 0,-19 0 0,19 0 16,17 0-1,-18 0-15,0 0 0,0 0 16,1 0-16,-19 0 0,1 0 16</inkml:trace>
  <inkml:trace contextRef="#ctx0" brushRef="#br0" timeOffset="16877.9256">10460 10689 0,'0'0'0,"18"0"0,-1 0 0,19 0 15,-1 0 1,0 0-16</inkml:trace>
  <inkml:trace contextRef="#ctx0" brushRef="#br0" timeOffset="17517.5714">11219 10566 0,'35'-36'16,"-70"72"-16,88-89 0,-18 35 0,0-17 0,0 17 15,1-17-15,-1 17 0,0-17 16,-17 17 0,0 1-16,-1 17 0,-17-18 15,18 18-15,-18 18 16,0-1 15,-18 19-31,1 17 16,-1 17-16,0 1 15,18-1-15,-17 1 0,17-36 16,0 0-16,-18 1 0,18-1 16,0-17-16,0-1 15,-18 1-15,18-1 16,-17-17-16,-1 0 15,0 0-15,1 0 0,-18 0 16,-1 0 0,1 0-16,17 0 0,1 0 15,-1 0-15,0 0 0,1 0 16,17-17 0,17 17 15,1 0-31,35 0 15,0 17 1,17-17-16,1 18 0,0-18 16,-19 0-16,-16 18 0,-1-18 15,0 0 1,-17 0-16,-36 0 31,-17 0-15,0 0-16</inkml:trace>
  <inkml:trace contextRef="#ctx0" brushRef="#br0" timeOffset="24749.5896">13371 5997 0,'-18'177'16,"36"-354"0,-54 477-16,19-194 0,-1 17 0,18-34 15,0-19-15,0-17 0,-18 0 16,1 0-16,-1-18 15,1-17-15,-1 17 16,0-17-16,1-1 16,-1-34-1,36-71 1,-18 52 0,35-34-1,-17 34-15,-18 19 0,35-1 16,-18 1-16,19 17 0,-1-18 15,0 18 1,53 35-16,-52 0 16,17 54-1,-36-54-15,-17 0 16,0 0 0,0 1-16,0-19 0,0 1 0,0 0 15,0-1-15</inkml:trace>
  <inkml:trace contextRef="#ctx0" brushRef="#br0" timeOffset="25219.4974">13882 6809 0,'0'0'0,"-17"17"31,17 19-15,-18-1-16,0 0 0,1 18 0,-1-18 16,18 18-1,18-35-15,-1 17 0,1-17 16,17-18 0,0 0-16,1 0 15,-1 0-15,0-36 0,1 1 16,-19 0-16,1 0 15,-18-1-15,0 1 16,-18 0-16,1 0 16,-1 17-16,0-17 0,-17 17 15,0 18-15,17-18 16,-17 18-16,17 18 0,1-18 16,17 18-16,-18-1 0,18 1 15,0 0 1,0-1-16,0 1 0,18-1 15,-1-17 1,1 0-16,17 0 0,0 18 16,18-18-16,0-18 15,-18 18-15,18 0 0,0-17 16,-35-1-16</inkml:trace>
  <inkml:trace contextRef="#ctx0" brushRef="#br0" timeOffset="25489.3468">14676 6544 0,'0'0'0,"-18"-18"0,-17 36 16,0 17-16,-1 1 0,-16 17 15,16-1 1,1 19-16,17-18 0,18 0 16,0-18-16,18 0 15,0 1-15,35-1 16,-18-17-16,18-1 16,-18-17-16,18 0 0,0 18 15</inkml:trace>
  <inkml:trace contextRef="#ctx0" brushRef="#br0" timeOffset="25959.0618">14888 6950 0,'-36'-36'0,"36"19"0,18-1 15,17-17 1,0 17-16,18 1 0,-17-1 15,-1 18 1,0 18-16,-17 17 0,-18 0 0,18 0 16,-18 18-1,-18 0-15,0-17 0,1 16 16,-19-16 0,19-19-16,-19 1 0,36 0 15,-17-18-15,17-18 16,17 0-1,19-17-15,-1-18 0,18-17 16,0 17-16,-18 0 16,0 0-16,1 18 15,-19 17-15,1-17 16,-18 52 0,0 1-1,-18 17 1,18 18-16,-17 0 0,17 0 0,0 35 31,0-53-31,17 1 0,1-1 16,0-17-1,-18-1-15,35 1 0</inkml:trace>
  <inkml:trace contextRef="#ctx0" brushRef="#br0" timeOffset="26238.9408">15452 6509 0,'0'-18'0,"0"36"0,18-36 16,17 18-16,0 18 15,0 17 1,1 18-16,-1 0 0,18 0 15,-18 0-15,-17 0 16,17 0-16,-17-1 0,-18 1 16,17 0-1,-34-17-15,17-1 0,-18-18 16,1 19-16,-19-19 0,1-17 16,17 18-1</inkml:trace>
  <inkml:trace contextRef="#ctx0" brushRef="#br0" timeOffset="26458.7939">15999 7020 0,'53'0'0,"-18"-17"0,0-1 15,18 18 1,-18-18-16,1 18 0,-1 0 16,0-17-1,1 17-15,-19 0 0,1 0 0</inkml:trace>
  <inkml:trace contextRef="#ctx0" brushRef="#br0" timeOffset="26678.675">16016 7144 0,'0'17'0,"18"-17"31,17 0-31,1 0 0,17 0 15,-18-17 1,0 17-16,0 0 0,1-18 16</inkml:trace>
  <inkml:trace contextRef="#ctx0" brushRef="#br0" timeOffset="28228.2962">16898 6562 0,'0'-18'15,"-35"36"17,0-1-32,-18 19 0,0 17 15,18-18 1,-18 18-16,18 17 0,17-17 16,18 0-16,-18 0 0,36 0 15,0 0 1,17-18-16,0 0 0,18 1 0,0-19 15,17-17 1,-17 0-16,18 0 0,-18-17 16,17-19-1,-34 19-15,17-19 0,-18-16 0,-17-1 16,-1 0-16,1-18 0,-18 18 16,0-17-1,-18-1-15,1 36 0,-19-18 16,1 18-16,17 17 15,-17 0-15,17 1 16,-17 17-16,18-18 16,-19 36-16,19-18 0,-1 17 15,0 1-15,1 17 16,-1 1-16,18-19 0,-18 19 16,18-1-16,0 0 0,0-17 15,0-1 1,18 1-16,0 0 0,-1-18 15,19 0 1,-1 0-16,18 0 0,0-18 0,17 18 16,-34-18-1,-1 18-15,0 0 0,-17-17 16,-36 34 0</inkml:trace>
  <inkml:trace contextRef="#ctx0" brushRef="#br0" timeOffset="28668.0742">17498 7108 0,'0'0'0,"-18"0"16,1 0 15,-18 36-31,-1-1 0,1 18 0,17-18 16,18 18-16,0-18 0,18 1 16,0-19-1,-1 1-15,1 0 0,0-18 16,-1 0-16,1 0 15,-1 0-15,1 0 16,0-18-16,-1-17 16,19-1-16,-1-16 0,-17 16 15,-1-17-15,1 18 16,-18 0-16,0 17 16,-18 18-16,1 0 15,-19 0 1,1 0-16,0 35 0,17-17 15,0 0 1,18-1-16</inkml:trace>
  <inkml:trace contextRef="#ctx0" brushRef="#br0" timeOffset="30067.2798">17798 7038 0,'0'0'0,"18"0"47,17 0-32,18-18 1,17 1-16,19-1 0,-19 18 16,1-18-16,-1 18 15,-17 0-15,18-17 16,-89 17 31,-17 0-47</inkml:trace>
  <inkml:trace contextRef="#ctx0" brushRef="#br0" timeOffset="30437.1026">18080 6773 0,'0'-17'0,"0"34"31,0 1-15,0 17-16,0 18 16,0 0-16,0 18 0,0-18 15,0 17-15,0 54 16,0-71 0,0-1-16,0-16 31,0-19-31</inkml:trace>
  <inkml:trace contextRef="#ctx0" brushRef="#br0" timeOffset="31683.5734">18698 6826 0,'-36'0'0,"-52"71"15,53-36 1,0 18-16,-1-18 0,-17 71 16,36-18-1,17-35 1,0-17-16,0-1 0,17 0 16,1 0-16,17-17 15,1 0-15,34-1 16,1-17-1,17-17-15,0-1 0,-17 0 16,-1-17-16,36-35 16,-18-54-1,-35-17 1,-35 0 0,-36 88-16,0 0 0,-17 0 15,-18 18-15,-70-18 16,-1 53-1,54 18 1,17 52-16,35-35 31,18 18-31,0 53 0,18-53 16,-1-18-16,19-17 0,17 17 16,-18-17-16,0-18 15,18 0-15,18 0 16,-54 0-1,19 0-15,-19 0 16,1 0-16</inkml:trace>
  <inkml:trace contextRef="#ctx0" brushRef="#br0" timeOffset="31947.1828">19368 7267 0,'0'18'16,"0"0"-1,0-1-15,0 1 16,0 17-16,0 0 0,0 1 15,0-1-15,0 0 16,17 0-16,-17-17 0,0 0 16</inkml:trace>
  <inkml:trace contextRef="#ctx0" brushRef="#br0" timeOffset="32566.8403">19685 7126 0,'-17'-70'16,"34"140"-16,1-158 15,17 70 1,1 1-16,-1 17 0,18 0 16,-18 0-16,18 0 15,-18 17-15,0 1 16,-17 17-16,17 71 16,-35-53-1,-17 18-15,-19-36 16,-16 0-16,16-17 15,-34 17-15,52-35 16,0 18-16,36-36 31,17-53-31,1 36 16,17-18 0,-1 0-16,-16 0 0,17 0 0,-18 18 15,0 0 1,-17 0-16,-18 17 15,0 36 1,-18-18 0,1 17-16,-1 1 15,-17 17 1,17 18-16,-17 0 16,17 0-16,0 0 15,1 0-15,17 0 0,17 0 16,1-18-1,17-17-15,36-18 16,-18 17-16,35-34 16,-35 17-1</inkml:trace>
  <inkml:trace contextRef="#ctx0" brushRef="#br0" timeOffset="32871.7308">20620 7179 0,'0'141'0,"0"-282"0,0 335 0,0-159 16,0 1-16,0-1 15,0 0-15,0-17 0,0-1 16,0 1-16,0 0 16,0-1-1,0-34-15</inkml:trace>
  <inkml:trace contextRef="#ctx0" brushRef="#br0" timeOffset="33651.2985">20514 7108 0,'18'0'16,"0"0"-16,17 0 16,18 0-16,0 0 0,35 0 15,53 18 1,-70-18-16,-18 0 16,-18 0-16,0 0 15,-17 0-15</inkml:trace>
  <inkml:trace contextRef="#ctx0" brushRef="#br0" timeOffset="33921.1432">20726 6950 0,'18'0'16,"-18"17"-1,0 19-15,17-1 0,36 53 16,-35-35-1,0 0-15,-18-18 0,0 1 16,17 16-16</inkml:trace>
  <inkml:trace contextRef="#ctx0" brushRef="#br0" timeOffset="34500.8463">21767 6862 0,'-36'0'15,"19"0"-15,-18 0 0,-1 17 16,1 18-1,0 1-15,-1 17 0,19-18 0,-1 18 16,1 0-16,-1 0 16,18 35-1,18-53-15,34 36 16,-16-54 0,87 1-16,-70-18 15,88-18 1,-70 1-16,-18-19 0,0-16 15,0-1-15,-18 0 0,0-18 16,-17 18 0,-18-17-16,0 17 0,-18 17 15,-17 1-15,-71-18 16,53 36-16,0 17 16,18 0-16,0 17 15,-1 1-15,1 0 16,0 52-1,17-35-15,18 1 0,-18 17 16,36-18-16,-18 0 16,35 0-1,1 1-15,17-19 0,17-17 0,-17 0 16,0 0 0,0 0-16,-18 0 0,0 0 15,1 0-15,-19 0 16</inkml:trace>
  <inkml:trace contextRef="#ctx0" brushRef="#br0" timeOffset="34855.3496">22278 7497 0,'71'-18'0,"-142"36"0,177-36 16,-53 18-16,0 0 0,-18 18 16,0-18-1,-17 17-15,-18 1 0,-18-1 32,-17 1-32,-18 0 0,-17-1 15,-1 1-15,18 0 16,18-1-16,17 1 0,1 0 15,17-1-15,17-17 16,1 18 0,35-1-16,-18-17 0,0 0 15,18 0 1,-17-17-16,17 17 16,-18 0-16</inkml:trace>
  <inkml:trace contextRef="#ctx0" brushRef="#br0" timeOffset="35425.0424">22719 7250 0,'71'-18'15,"-142"36"-15,195-36 0,-71 18 16,0 0-16,-1 0 0,1 18 16,0-18-16,0 35 15,-35-17-15,-1 17 16,-17 0-16,-17 0 16,-1 1-16,-35-1 0,0-17 15,0-1-15,18 1 0,0-1 16,0-17-1,35 18-15,17-18 32,1 0-32,17 0 0,0-18 15,1-17 1,17-18-16,0 0 0,-1 0 16,-16 1-1,17-1-15,-18 17 0,-17 19 16,-1-1-16,-17 0 0,0 1 0,-17 17 31,-1 17-15,0 19-16,-17-1 15,17 0-15,-17 18 0,17 0 16,-17 0-16,35-18 16,-17 1-16,17-1 15,0 0-15,0 0 0,17 1 16,1-19-16,17 1 15,0 0-15,1-18 0,-1 0 16,0 0 0</inkml:trace>
  <inkml:trace contextRef="#ctx0" brushRef="#br0" timeOffset="35924.7725">23601 7461 0,'18'0'0,"17"0"16,0 0-16,1 0 16,17 0-16,-1 18 15,-16 0-15,-19 17 0,-17-18 16,0 1-1,0 0-15,-17-1 16,-19 19-16,-16-19 16,-1 1-16,17 0 0,-17-1 15,36 1 1,-1-18-16,1 17 0,-1-17 16,36 0 15,-1 0-31,36 0 15,-18 0 1,36 0-16,-1 0 16,-17 0-16,0 0 15,-17 0-15,-19 0 0,1 0 32</inkml:trace>
  <inkml:trace contextRef="#ctx0" brushRef="#br0" timeOffset="52106.0055">15611 11024 0,'17'0'0,"19"0"16,17 0-16,0 0 0,-1 0 16,1 0-1,-17 0-15,-19 0 0,1-17 16</inkml:trace>
  <inkml:trace contextRef="#ctx0" brushRef="#br0" timeOffset="52335.8862">15399 11430 0,'88'0'16,"-52"0"-16,-1 0 0,18 0 16,-18 0-1,18-18-15,0 1 0,-18 17 16</inkml:trace>
  <inkml:trace contextRef="#ctx0" brushRef="#br0" timeOffset="52875.6166">16299 11412 0,'17'0'15,"1"0"1,17 0-16,18 0 0,18 18 16,-1-18-16,18 18 15,-17-18-15,-18 0 0,0 0 16,17 0 0,-34 0-16,-36-18 15,17 0-15</inkml:trace>
  <inkml:trace contextRef="#ctx0" brushRef="#br0" timeOffset="53510.7495">17780 10848 0,'0'0'0,"-70"-18"16,17 18-16,18 18 15,-1-18-15,1 18 0,-36 34 16,36-16-16,0 17 16,0-18-1,-1 18-15,1 17 0,17-17 16,18 0 0,0 0-16,0 0 0,0-18 0,18 1 15,0-1 1,17-17-16,71 17 15,-53-35-15,17 0 0,-34 0 16,17 0-16,-18-18 16,-18 18-16,1-35 15,-18 17 1,0 1-16,-18-1 16,1 18-16,-54-35 15,18 17 1,18 18-16,0 0 0,-1 0 0,19 0 15,-1 0 1,1 0-16,-1 18 0,0-18 16,18 17-1,-17-17-15,-1 0 0,0 18 16,1-18 0,17 18-1</inkml:trace>
  <inkml:trace contextRef="#ctx0" brushRef="#br0" timeOffset="54260.8341">18115 11377 0,'18'0'47,"17"0"-31,1 0-16,-1 0 0,18 0 16,0 0-1,-18 0-15,18 0 0,-18 0 16,1 0-16,-19 0 15,18 18-15,-17-18 16</inkml:trace>
  <inkml:trace contextRef="#ctx0" brushRef="#br0" timeOffset="57275.827">18380 11183 0,'0'18'62,"0"-1"-46,18 36-1,-18 0-15,17 35 32,1-35-32,-18 35 15,0-35 1,0-17-16,18 17 0,-18-36 16,17 19-1,1-36 1,0 0-16,-1 0 15</inkml:trace>
  <inkml:trace contextRef="#ctx0" brushRef="#br0" timeOffset="57985.4479">19191 11307 0,'18'-106'0,"-36"212"0,54-248 0,-19 107 16,19 18-16,-19-1 0,19 0 15,-19 18-15,18 0 16,1 0-16,-1 0 0,0 53 16,-35 0-1,0-18-15,0 18 16,-17 0 0,-1 0-16,-17-18 0,-1 1 0,1-1 15,0-17 1,17-1-16,-17 18 15,17-35-15,36 0 16,-18-17 0,18 17-16,-1-35 0,1-1 15,17-17 1,0 18-16,1-18 0,-19 36 16,1-19-16,0 19 15,-1-36-15,1 35 16,-18 0-16,0 1 15,0-1 1,-18 18 0,1 18-1,17-1 1,-18 19-16,18-1 16,-18 18-16,1 0 0,-1 0 15,18-18 1,0 0-16,0 1 0,18-1 0,-1-18 15,36 36-15,-35-53 16,0 0 0,17 0-16,-17 0 0,17 0 15,-18 0-15,-17-17 16,18 17-16,-18-18 16</inkml:trace>
  <inkml:trace contextRef="#ctx0" brushRef="#br0" timeOffset="59464.912">20020 11642 0,'0'17'94,"0"1"-79,0 0-15,0 35 16,-17-18-16,17 0 15,0 0 1,-18 1-16,18-1 16,0-17-16,0-1 0,0 1 15,-17-18 1</inkml:trace>
  <inkml:trace contextRef="#ctx0" brushRef="#br0" timeOffset="60264.4874">20020 11077 0,'0'0'0,"-35"36"16,0-19-16,0 1 0,-1-1 16,1 1-1,0 0-15,-36-1 16,36 1-16,0-18 15,17 18-15,0-18 16,1 0-16,17 17 0,-18-17 16,1 0-1,-1 18-15,0-18 0,1 0 16,-1 0-16,0 0 16,1 0-16,-1 18 0,0-18 15,1 0-15,-1 17 0,0-17 31,36 0 79</inkml:trace>
  <inkml:trace contextRef="#ctx0" brushRef="#br0" timeOffset="63412.9737">20550 11130 0,'17'0'78,"1"18"-62,0-1-16,17 19 16,18-19-16,0 19 15,17-1-15,18 0 16,-17 0-1,0-17-15,-19 17 0,1-17 0,-17 17 16,-19-17-16,1-18 16,-36 0 46,1 18-46,-19-18-16,1 17 15,0 1-15,-18-1 16,0 19-16,0-19 0,-70 19 16,87-19-1,-17 1-15,18 0 16,17-18-16,1 17 0,-1-17 16,1 18-16</inkml:trace>
  <inkml:trace contextRef="#ctx0" brushRef="#br0" timeOffset="63752.7725">21573 11836 0,'-18'0'0,"-17"0"16,0 0-16,-1 0 15,1 17-15,-18 1 16,-18 0 0,1 17-16,-1-17 0,1-1 0,17 1 15,0-18-15,18 17 0,17-17 16,0 0 0,18 18-16</inkml:trace>
  <inkml:trace contextRef="#ctx0" brushRef="#br0" timeOffset="64422.4463">22172 11765 0,'0'0'0,"-17"-17"0,-18 17 0,17 0 31,0 0-31,1 0 0,-1 0 15,-17 0 1,-1 17-16,1-17 0,0 18 16,17 17-16,1-17 0,-1-1 15,18 1 1,0 0-16,-18-1 0,18 19 0,0-19 16,0 18-1,18-17-15,-18 17 0,18-17 16,17 0-16,-18-18 15,19 17-15,-1-17 0,0 0 16,1-17-16,-1 17 16,0 0-16,0-18 0,1-17 15,-19-1-15,1 19 16,0-18-16,-1-1 16,-17 1-16,18 17 0,-18-17 15,0 17-15,-18 1 16,1-1-1,-1 1 1,-17 17-16,17-18 0,-17 18 16,0 0-16,-1 0 0,1-18 15,0 18-15,17 0 16,-17 0-16,17 0 0,0 0 16,1 0-1,17 18-15,0 0 16,17-18-1,1 0 1</inkml:trace>
  <inkml:trace contextRef="#ctx0" brushRef="#br0" timeOffset="65756.0377">23566 11571 0,'-18'0'0,"18"18"32,-17-1-32,17 1 0,0 0 15,-18 17-15,18-17 16,0-1-16,0 1 0,0 0 16,0-1-1,0 1-15,18-18 0,-1 0 16,1 0-1,0 0-15,-1 0 0,1 0 16,-18-18-16,17-17 0,1 0 16,0-1-1,-1-17-15,-17 36 0,0-19 0,0 19 16,0 34 0,0 1 15,0 17-31,0 1 15,0 17-15,0 0 0,0-1 16,0 1-16,0 0 16,0-17-16,0 16 15,0-16-15,0-1 16,-17 0-16,17 1 0,0-1 16,-18 0-16,0-17 15,18-1-15,-17-17 0,17 18 16,-18-18-1,1 0-15,-1 0 16,0 0-16,1-18 0,-1 18 16,0-17-16,1-1 15,17 0-15,-18 1 0,18-1 16,0 1 0,0-1-16,-18 18 15,18-18 1,0 1-1,18 17 32,0 0-15</inkml:trace>
  <inkml:trace contextRef="#ctx0" brushRef="#br0" timeOffset="68024.8592">24201 12224 0,'18'0'63,"-1"0"-47,1 0-1,-1 0-15,1 0 0,0 0 16,-1 0-16</inkml:trace>
  <inkml:trace contextRef="#ctx0" brushRef="#br0" timeOffset="68234.7459">23989 12330 0,'36'0'15,"-1"0"-15,-18 0 16,36 17-16,-35-17 16</inkml:trace>
  <inkml:trace contextRef="#ctx0" brushRef="#br0" timeOffset="69044.745">24607 12418 0,'0'-18'0,"17"18"16,1 0 0,0 0-16,-1 0 0,18-17 0,1-19 15,-1 1 1,0 0-16,-17 17 15,17 0-15,-35 1 16,18 17-16,-18-18 0,17 18 16,-17 18 31,-17 35-32,-36 17 1,-18 18-1,36-52 1,17 17 0,1-18-16,-1 35 0,1-34 15,-1-1 1,18-17-16,-18-18 0,18 17 16,-17-17-1,17-17 48,-18 17-48,0-18-15,1 0 16,-1 18-16,-17-17 16,17-1-16,36 18 46,-1 0-30,1 18-16,17-1 16,1-17-16,-1 18 0,18 0 15,35 17 1,-35-17-16,-18-1 0,-17 1 16,-53-18 46</inkml:trace>
  <inkml:trace contextRef="#ctx0" brushRef="#br0" timeOffset="70533.9337">16722 12806 0,'71'0'0,"-36"0"0,0 0 0,0 0 15,18 0-15,18 0 0,-18 0 16,0 0-1,0 0-15,-18 17 0,35 36 32,-34 36-32,-54 16 15,-17-69 1,0 17-16,-36 17 16,36-35-16,17-17 0,-17 0 15,35-18 1,17-18-1,19-17 1,17 0-16,17-1 16,1 1-16,-18 0 15,17-1-15,-17 1 0,0 0 16,0 17-16,-18-17 16,-17 17-16,0 1 0,-1-19 15,1 19-15,-18-1 16,-18 18-1,1-18-15,-19 36 16,19-18 0,-1 35-16,0-17 0,1 17 15,-1 1 1,0 17-16,18-18 0,0 0 0,0 0 16,0 1-16,0-1 15,18-17-15,0-1 16,-1 1-16,19-1 0,-1-17 15,18 0-15</inkml:trace>
  <inkml:trace contextRef="#ctx0" brushRef="#br0" timeOffset="70783.8116">18098 13070 0,'0'0'32,"0"18"-32,0 0 15,0 35 1,0 0-16,-18-1 0,-17 1 16,17 0-16,1-17 0,17-1 15,-18 0 1,0-17-16</inkml:trace>
  <inkml:trace contextRef="#ctx0" brushRef="#br0" timeOffset="71887.5921">19474 12859 0,'0'17'0,"0"1"15,0 0 1,17 17-16,36 18 0,71 35 15,17 0 1,-71-70-16,-17 17 16,-17-17-16,16-18 15,-52 17-15,0-34 16,-17 17 15,-1 0-31,1 0 0,-1 0 16,0 0-1,-17 0-15,17 0 0,-17 17 0,-18 1 16,18 0 0,-18 17-16,18-17 0,-1 17 15,-16-17-15,16-1 0,1-17 16,0 0 0,17 18-16,0-18 0,36 0 31</inkml:trace>
  <inkml:trace contextRef="#ctx0" brushRef="#br0" timeOffset="72237.4074">20338 13529 0,'-18'0'16,"-17"0"-1,17 0 1,-17 0-16,-18 18 0,0-1 15,0 1-15,0 0 16,1-1-16,-1 1 0,17 0 16,19-18-16,-1 0 0,0 0 15,36 0 17,0 0-17</inkml:trace>
  <inkml:trace contextRef="#ctx0" brushRef="#br0" timeOffset="73032.8437">21749 13423 0,'18'-35'0,"-36"70"0,36-88 16,-18 36-16,-18-1 16,18 0-16,-18 18 15,-17-17-15,0 17 0,0 0 16,-36 0 0,36 0-16,0 17 0,-1 1 15,-34 17 1,34-17-16,19 17 15,-19-17 1,19 17-16,-18 0 0,-1 36 16,36-36-16,0-17 15,0 17 1,36-17-16,-1 17 16,0-17-16,18-1 15,0 1-15,0 0 0,0-18 16,-18 0-16,0 0 15,-17-18-15,0 18 0,-18-18 16,-18 18 15,0-17-31,-17 17 16,-18-18-16,0 0 16,0 1-1,0 17-15,18 0 0,-18 0 16,0 0-1,18 0-15,17 0 0,1 0 16,-1 0-16,18 17 16,0 1 15,18-18 16</inkml:trace>
  <inkml:trace contextRef="#ctx0" brushRef="#br0" timeOffset="76171.8631">3422 11271 0,'18'-17'0,"-36"34"16,36-52-16,0 35 0,-1 18 31,-17 17-31,18 0 0,-18 36 16,0-18-1,0 35-15,0-18 0,0 19 16,0 16-16,0-16 0,0 34 16,0-17-16,0 17 15,0 1-15,0 35 16,0 17 0,0 18-16,-18 18 0,1-36 15,-1 0-15,0 1 16,1-18-16,17-1 0,0-17 15,0 18 1,0-18-16,0-17 16,0 35-16,0-18 0,-18 0 15,18-18-15,-35-17 16,17-18-16,-17-17 16,17-1-16,-17 1 15,17 0-15,1-19 0,-1-16 16,18-1-16,-18 0 15,18-17-15,-17 0 0,17-1 16,0 1-16</inkml:trace>
  <inkml:trace contextRef="#ctx0" brushRef="#br0" timeOffset="77032.5404">1694 14534 0,'35'0'0,"18"0"16,0 0-16,0 0 0,17 0 0,1 0 16,17 18-1,0-18-15,0 18 0,36-1 0,-18 1 16,35 0-1,0-18-15,35 17 16,18 1-16,0 0 16,36-1-1,-19-17-15,-17 18 0,0-18 16,0 17-16,-17-17 16,17 0-16,18 18 0,-18-18 15,35 18 1,0-1-16,18 1 15,-18 0-15,-17 17 16,-36-35-16,1 18 16,-18-1-16,-18 1 0,0 0 15,0 17-15,-18-35 0,1 17 16,-1 1-16,1 0 16,-18-18-16,17 17 15,1 1-15,-19 0 16,1-1-1,-18 1-15,-17-18 0,-18 18 16,-18-18-16,-17 0 16,17 0-16,0 17 0,-17-17 15,17 0-15,-17 0 0,0 0 16,-1 18 0,1-18-16,-18-18 0,18 18 15,-1 0-15,-17-17 31,-35 17-15</inkml:trace>
  <inkml:trace contextRef="#ctx0" brushRef="#br0" timeOffset="78071.9944">7620 15328 0,'0'0'15,"0"-17"16,18 17-31,0-18 16,17 0-16,35 1 16,-17-1-16,18 18 15,-1-18-15,-17 36 0,-17 0 16,-19-1-16,1 1 16,-18 17-16,0 0 0,-18 1 15,-17 17 1,-18-18-16,18 0 0,-18 1 15,0-19-15,18 1 16,17-18-16,18 17 0,-18-34 16,36 17-16,0 0 15,-1-18 1,1 18-16,35-35 16,0 0-16,17-18 15,1 0-15,0 0 0,-36 18 16,0 17-1,-17 0-15,-36 18 32,0 0-32,1 0 15,-1 18-15,18 0 16,-17 17 0,-1 0-16,0 0 0,1 18 15,-1-17-15,18-1 16,0 0-16,18 0 0,-1 1 15,19-19 1,-19 1-16,18 0 0,-17-1 16,17-17-16,1 0 15</inkml:trace>
  <inkml:trace contextRef="#ctx0" brushRef="#br0" timeOffset="78301.8624">8696 15575 0,'0'-17'15,"0"34"1,0 1 0,0 17-16,0 0 15,0 18 1,0 18-16,0-18 0,0-18 15,0 0-15,0 1 16,0-19-16,0 1 0,18-1 16</inkml:trace>
  <inkml:trace contextRef="#ctx0" brushRef="#br0" timeOffset="79921.4037">2646 11412 0,'18'0'16,"-1"0"-16,1 0 15,35-17 1,-18-1-16,36-17 0,-18 17 16,0 18-16,0-17 15,-18 17-15,18 0 16,-18 17-16,-35 1 0,18 17 16,-36 0-1,18 18-15,-18 0 16,-17 0-16,18-18 15,-1-17-15,18 0 16,18-36 0,-1 18-1,18-18-15,18-17 0,0-18 16,0 0-16,-18-17 16,1 17-16,-19 0 0,19 0 15,-19 35 1,-17-17-16,18 35 0,-36 0 31,1 18-15,-1 17-16,0 0 0,18 1 15,0-1 1,0 0-16,0 18 0,0-18 16,0 1-16,0-1 15,0-18-15,0 1 0,18 0 16,-18-1-1,18 1-15,-18 0 16</inkml:trace>
  <inkml:trace contextRef="#ctx0" brushRef="#br0" timeOffset="80371.1507">3493 11765 0,'17'0'0,"1"0"0,0-17 16,-1 17-1,19 0-15,-19 0 0,1 0 16,0 0-16,-18 17 15,17 1-15,-17 17 0,0 0 16,-17 18-16,-19 0 0,1-18 16,0 1-1,-18-19-15,35 1 0,1-18 16,-1 0-16,36 0 16,-18 18-1,17-18 1,1 0-16,-1 0 0,19 0 15,-19 0-15,19 0 0,-19 0 16,19 0-16,-19 0 16,1 0-16,0-18 0,-1 18 15,1 0 1,-36 0 0</inkml:trace>
  <inkml:trace contextRef="#ctx0" brushRef="#br0" timeOffset="82358.9144">6033 11359 0,'0'18'31,"0"0"-15,0-1-1,0 1-15,0 0 0,0-1 16,-18 19-16,18-19 16,0 1-16,-17 17 0,17-17 15,-18 17 1,18-17-16,0-1 0,0 1 15,0 17-15,0-17 0,0 0 16,0-1-16,0 18 16,0 1-16,0-19 0,0 19 15,0 17 1,0-18-16,0 0 0,0 0 16,0 1-16,-18-19 15,18 19-15,0-1 0,-17 0 16,17-17-16,0 17 0,0 0 15,0 1 1,0-1-16,0 18 0,0-18 16,0 0-1,-18 18-15,18 18 0,-18-18 16,18 0 0,-17 0-16,17-18 0,0 0 15,0 0-15,0 1 16,0-1-16,0 0 0,0-17 15,0 17-15,0 0 0,0 1 16,0-1 0,-18-17-16,18 17 0,0-17 15,0 17-15,0-18 16,-18 1-16,18 17 0,0-17 16,-17 0-1,-1 17-15,18 0 0,-17-17 16,17 17-16,-18 0 0,18 1 15,0-19 1,-18 19-16,18-1 0,0-17 0,0 17 16,0-18-1,0 1-15,0 0 0,0-1 16,-17 1-16,17 0 16,0-1-16,0 19 15,0-19-15,-18 18 16,18-17-16,0 17 15,-18-17-15,18 17 0,-17 1 16,17-19-16,0 1 16,-18-1-16,18 1 0,0 0 31,0-1-31,0 1 0,0 0 16,-18-1-16,18 19 15,0-19-15,0 19 0,-17-19 16,17 18-16,-18-17 15,1 0-15,17-1 16,-18 1-16,18 0 0,-18-1 31,18 1-31,0 0 0,0-1 16,0 1-16,-17-1 16,17 1-16,-18 0 0,18-1 15,0 19-15,0-19 16,0 1-16,0 0 15,0-1-15,0 1 16,0-1-16,0 1 16,-18-18-16,18 18 0,0-1 15,0 1-15,0 0 16,0-1-16,0 1 16,0 0-1,-17-1-15,17 1 16,0 0-16,-18-1 0,18 1 15,0-1-15,0 1 16,-18 0-16,18-1 16,-17 1-1,17 0 1,0-1 0,0 1-1,0 0-15,0-1 0,0 1 16,0 17-16,-18-17 15,0 17-15,18 0 0,-17-17 16,17 0 0,0-1-16</inkml:trace>
  <inkml:trace contextRef="#ctx0" brushRef="#br0" timeOffset="83438.5189">6050 15293 0,'0'-18'0,"-17"18"47,-1 0-47,1 0 16,-19 0-16,1-17 0,0 17 15,17 0-15,-17 0 16,0 17-16,-1-17 16,1 36-1,0-19-15,-18 18 0,35 1 16,-17-19-16,0 19 0,17-19 16,0 19-16,-17-1 15,17 0-15,1 0 0,-1 18 16,18-17-1,0-19-15,0 19 0,18-1 16,-18-18-16,35 1 16,0 0-16,1-1 0,17-17 31,-1 0-31,-16 0 0,-1-17 16,0 17-16,-35-18 0,18 0 15,-18 1-15,0-1 16,0 1-16,0-1 15,0 0 1,-18 1 0,1 17-1,-1 0-15,-17 0 0,-1 0 16,1-18-16,0 18 0,0 0 16,17 0-1,0 0-15,-17 0 0,17 18 16,1-1-1,-1-17-15,0 0 16,1 18 0,17 0 15,-18-1-15,1-17-1,17 18 1</inkml:trace>
  <inkml:trace contextRef="#ctx0" brushRef="#br0" timeOffset="84348.018">7320 13300 0,'-17'-53'16,"34"106"-16,-52-124 0,18 71 0,-1 18 16,0 17-1,1 0-15,17 36 0,-18-1 16,18 19-16,18-36 0,-1 0 16,36-1-16,-18-16 15,18-19-15,0-17 0,-17 0 16,-1-17-1,0-19-15,0 1 0,-17-18 16,0 0-16,-18 0 16,17 18-16,-17 0 0,0 17 15,0 1-15,0 34 16,18 1 0,-18 35-16,18 0 0,-1 17 15,1 1 1,0 17-16,17-17 0,-18-1 0,1 1 15,-18-1 1,0-17-16,0 18 0,0-36 16,0 18-1,-18-18-15,1-17 0,-18-1 16,-1-17-16,1 0 0,0 0 0,-1-17 16,-16 17-1,16-35-15,19 17 0,-1-17 16,0-1-16,18 1 15,-17 0-15,34-1 16,1 1-16,0 18 16,17-19-16,18 1 0,0 17 15,0 1-15,-18-19 0,18 19 16,-18 17 0,0-18-16</inkml:trace>
  <inkml:trace contextRef="#ctx0" brushRef="#br0" timeOffset="84567.9016">8220 13899 0,'18'0'0,"17"0"16,0-17-1,18 17-15,0-18 0,-18 18 16,1 0-16,-19 0 16</inkml:trace>
  <inkml:trace contextRef="#ctx0" brushRef="#br0" timeOffset="84717.8474">8185 14111 0,'0'0'0,"17"0"0,19 0 0,-19 0 0,19 0 16,-1 0-16,-17 0 0</inkml:trace>
  <inkml:trace contextRef="#ctx0" brushRef="#br0" timeOffset="84997.9621">8908 13758 0,'0'18'31,"0"17"-31,0 1 16,0 16-1,0 1-15,0 0 0,0 0 16,18-18-16,-18 1 0,17-1 16,-17-17-16,0-1 15,-17-17-15</inkml:trace>
  <inkml:trace contextRef="#ctx0" brushRef="#br0" timeOffset="85827.5116">4216 12735 0,'18'0'0,"-1"0"0,1 18 0,17 0 16,1 34-16,-1-16 16,18 17-16,0 0 0,-18-36 15,0 19-15,0-36 16,1 0-16,-19 0 16,1-18-16,0 0 0,-1 1 15,-17-19 1,0-17-16,0 18 0,0 0 0,0 0 15,0 17 1,0 0-16,18 36 16,-18 0-16,18 17 0,-1 18 15,1 35-15,17-17 16,-17 17-16,-1-18 0,1 1 16,0-18-1,-18 0-15,0-18 0,0 0 16,-18 0-16,18-17 15,-35-18-15,17 18 0,-17-18 16,-18 0 0,18-18-16,-18 0 0,35 1 15,-17-18-15,17 17 0</inkml:trace>
  <inkml:trace contextRef="#ctx0" brushRef="#br0" timeOffset="86037.4187">5274 13106 0,'53'-18'0,"-106"36"0,142-36 0,-72 0 16,1 18-16,17 0 15,-17 0-15,17 0 0,-17 0 16</inkml:trace>
  <inkml:trace contextRef="#ctx0" brushRef="#br0" timeOffset="86207.3069">5221 13406 0,'36'-18'16,"-1"18"-16,0-18 0,1 18 0,16-17 15,-16 17-15,-1-18 16</inkml:trace>
  <inkml:trace contextRef="#ctx0" brushRef="#br0" timeOffset="86787.0154">5892 12947 0,'-18'0'0,"0"18"31,1 17-31,-1-17 0,1 17 16,17-18-16,0 19 15,0-19-15,0 1 16,0 0-16,0-1 0,17-17 16,1 0-16,-1 0 15,1 0-15,17 0 16,-17-17-16,0-1 15,-1-17-15,-17-1 0,18-16 16,-18 16-16,0 1 16,0 17-16,-18 1 0,1-1 15,-1 18 1,0-18-16,1 18 16,-19 18-16,19-18 0,-1 18 15,1-18 1,-19 17-16,36 1 0,-17-18 15,17 18 64</inkml:trace>
  <inkml:trace contextRef="#ctx0" brushRef="#br1" timeOffset="174328.6222">6509 5292 0,'229'70'0,"-458"-140"0,511 158 0,-229-53 16,-17-17-16,16 17 15,37 18-15,-36-18 16,-18 1-16,0 16 16,0-16-16,-17-1 15,0 53-15,-1-70 16,-34 17-16,17-17 15,0-1-15,0-34 32,-18-19-17,18 1 1</inkml:trace>
  <inkml:trace contextRef="#ctx0" brushRef="#br1" timeOffset="175323.5919">6227 1693 0,'0'0'0,"-18"18"0,18 0 16,0-1-16,0 1 15,-17 17-15,17 0 0,-18 36 16,0-18-16,1 35 16,-19 124-1,19-106-15,-19 176 31,-16 53-31,34-176 0,-17 17 16,17-17 0,-17 0-16,-1-1 15,1 36 1,-18 36-16,-53 228 16,36-87-16,35-248 15,-18 107 1,17-54-1,19-106 1,17 1-16,0-18 0,-18-18 0,18 18 16,0-18-1,-18 1-15</inkml:trace>
  <inkml:trace contextRef="#ctx0" brushRef="#br1" timeOffset="175973.2349">3616 4939 0,'18'0'16,"35"0"0,17 18-16,124 17 15,-70-18 1,35 1-16,-1 17 0,36-17 0,230 70 16,-160-35-1,354 53 1,-283-53-16,265 53 15,-318-53 1,-18-18-16,19 0 16,34 18-1,336 35-15,-124 0 16,-176-52 0,-195-19-1,1 1-15,159 35 16,-177-18-1,-35-17-15,-36 0 0,-17-1 16,-18 1 0,-17-1-16,-36-17 15,-17 18 1,-35-18 0</inkml:trace>
  <inkml:trace contextRef="#ctx0" brushRef="#br1" timeOffset="179189.3913">10072 6368 0,'0'0'0,"35"35"15,1 0 1,52 106-16,-53-70 0,0-18 15,1 0 1,17 17-16,-36-52 16,-17 0-1,0-1-15</inkml:trace>
  <inkml:trace contextRef="#ctx0" brushRef="#br1" timeOffset="179379.2769">10443 6632 0,'-18'18'0,"-88"70"16,36-53-16,17 1 0,0-1 16,17-17-16,19-1 0,-1 1 15,18 17 1</inkml:trace>
  <inkml:trace contextRef="#ctx0" brushRef="#br1" timeOffset="179569.5523">10584 6791 0,'0'53'15,"0"-18"-15,0 18 0,0 18 16,17-18 0,-17-1-16,0 1 0,0 0 15</inkml:trace>
  <inkml:trace contextRef="#ctx0" brushRef="#br1" timeOffset="180599.003">4004 2081 0,'0'0'0,"0"18"0,0 0 0,0 17 16,18 18-1,0 0-15,17 0 0,0 17 16,0-34 0,1 16-16,-19-16 0,19-1 15,-19-17-15,1 17 16,0-17-16,-1-1 16</inkml:trace>
  <inkml:trace contextRef="#ctx0" brushRef="#br1" timeOffset="180798.9119">4287 2223 0,'0'0'0,"-36"17"15,19 18-15,-1 1 0,-17 17 16,-1 0-16,1-1 15,0 1-15,0-17 0,-1 17 16,19-18 0</inkml:trace>
  <inkml:trace contextRef="#ctx0" brushRef="#br1" timeOffset="181268.6704">4657 2505 0,'0'0'0,"123"70"15,-87-52-15,-19 17 0,1-17 16,-18 17-16,0 0 16,-18-17-16,1 0 0,-19 17 15,1-35 1,0 18-16,17-1 0,18 1 16,0 0-1,18-18 1,17 0-1,0 0 1,36 0-16,-18 0 0,18 0 16,-19 0-16,-16 0 15,-19 0-15,1 0 0,0 0 16,-36 0-16</inkml:trace>
  <inkml:trace contextRef="#ctx0" brushRef="#br1" timeOffset="184267.2461">6474 4780 0,'0'0'0,"17"18"0,-17-1 0,18 1 15,-18 17-15,18-17 16,-1 0-16,1-1 0,17 36 16,-17-35-1</inkml:trace>
  <inkml:trace contextRef="#ctx0" brushRef="#br1" timeOffset="186036.4048">6633 4868 0,'-18'0'16,"0"0"0,1 0-1,-1 0-15,18 18 16,-18-18 0,1 0-16,-1 18 0,0-18 15,1 0 16,34 0 48,1 0-64,0 0-15,17 0 16,-17 0-16,-1 0 15,1 0-15,0 0 0,-1 0 16,-34 0 15,-1 0 1,0 0-32,-17 0 15,17 0 1,-17 0-16,35 17 0,-18 1 15,-17-18 1,35 18 0,-17-18-16,-1 0 15,18 17-15</inkml:trace>
  <inkml:trace contextRef="#ctx0" brushRef="#br1" timeOffset="191246.6773">6509 4057 0,'0'-18'16,"-18"18"31,1 18-16,-1 0-15,1-1-1,-1 1-15,0 17 16,1-17-16,17-1 16,-18 1-1,0 0 1</inkml:trace>
  <inkml:trace contextRef="#ctx0" brushRef="#br1" timeOffset="192046.2209">6439 4145 0,'0'18'16,"0"17"-16,0-17 16,0-1-16,0 1 109</inkml:trace>
  <inkml:trace contextRef="#ctx0" brushRef="#br1" timeOffset="193161.5698">9437 4286 0,'0'-17'0,"-17"17"47,-54 35-31,-17 0 0,35 0-1,35-17 1,1-18-16,17 18 15,17-18 1,1 0 0,-18 17-1,35 1-15,-17-18 16,-1 0-16,1 0 16,17 0-16,-17 0 15,0-18 1,-18 1-16,0-1 15,17-17-15,-17 0 16,18-1-16,-18 19 16,0-1-16,0 0 0,-18 18 0,18-17 15,-35 17 1,17-18-16,1 18 0,-1-18 16,0 1-16,1 17 15,-1-18 1,0 18-16,18 18 15</inkml:trace>
  <inkml:trace contextRef="#ctx0" brushRef="#br1" timeOffset="193801.2126">8714 4516 0,'-35'35'0,"70"-70"0,-70 87 0,35-34 0,17 0 15,19-18 1,-1 0 0,0 0-16,-17 0 0,17 0 0,-17 0 15,-1 0 1,19-18-16,-1-17 16,-17 17-16,17-52 15,-35 52-15,0 0 16,-18 1-1,1-1-15,-1 18 16,0 0-16,1 0 31,-1 0-31,0 18 16,1-18 0,-1 0-16,0 0 0,1 0 15,17 17 48</inkml:trace>
  <inkml:trace contextRef="#ctx0" brushRef="#br1" timeOffset="196566.6671">9225 4286 0,'0'-53'0,"0"106"0,-17-88 46,-18 35-46,17 18 0,-53 35 16,18-36 0,1 18-16,-1 1 0,-18-1 15,18-17 1,-17 17-16,34-17 0,-17-1 16,18 1-16,0-1 15,0 36-15,17-35 16,-35 35-1,53-35-15,-18-1 16,1 1-16,17 0 16</inkml:trace>
  <inkml:trace contextRef="#ctx0" brushRef="#br1" timeOffset="196976.8137">8820 4216 0,'0'-18'15,"0"36"1,0 17 0,0-17-16,0 17 15,17 18-15,-17-18 0,0 18 16,18 0-16,-36-18 15,18 0-15,-17 1 16,17-19-16,0 19 0,0-19 16,0 1-16,0 0 15,0-1 1,-18-17-16</inkml:trace>
  <inkml:trace contextRef="#ctx0" brushRef="#br1" timeOffset="197526.5011">9631 4180 0,'0'0'0,"0"-17"47,-17 17-32,-1 0 1,0 0-16,1 0 15,-1 0 1,-17 17-16,-1 1 0,1 0 16,0 17-16,-18-17 0,35-1 15,-17 1 1,0 0-16,17-1 0,0 1 0,18-1 16,-17-17-1</inkml:trace>
  <inkml:trace contextRef="#ctx0" brushRef="#br1" timeOffset="197916.2833">9402 4110 0,'0'0'0,"0"53"16,-18 0-16,1-18 0,17 18 0,-18 0 16,18-18-1,0 0-15,0 18 0,0-17 16,0-1-16,0 0 16,0-17-16,-18 17 15,1-17-15,17-1 0,-18 1 16,18 0-16,0-1 15,-18-17 1</inkml:trace>
  <inkml:trace contextRef="#ctx0" brushRef="#br1" timeOffset="203903.7881">7320 2875 0,'0'0'0,"-17"35"0,-1-17 0,1 17 0,17 1 15,0-19-15,0 19 16,0-1-16,-18 18 16,18-18-16,0 0 0,-18 18 0,18 0 15,0 0 1,-17-18-16,17 18 0,0 0 15,-18 0 1,0-18-16,18 1 0,-17 17 0,-1-18 16,0 0-1,1 18-15,-1-18 0,1 18 16,-1 18 0,0-18-16,18-18 15,-17 18-15,17 0 16,-18-18-16,0 18 15,18-35-15,-17 35 16,17-18 0,-18-18-16,18 19 0,0-19 0,0 19 15,-18-1 1,18-17-16,0 17 0,-17-18 16,17 19-16,-18-1 0,18-17 15,-17 17 1,17 0-16,-18-17 0,18 17 15,0-17-15,-18 17 16,18-17-16,0 17 0,0-17 16,0 17-16,0 0 15,0-17-15,0-1 0,-17 1 16,17 17 0,-18-17-16,18 0 0,-18 17 15,18-17-15,0-1 0,-17 18 16,17-17-16,0 0 15,-18-1-15,18 1 16,0 0 0,0-1-16,-18 1 0,18 0 15,-17 17 1,17-17-16,-18-1 16,18 1-16,0-1 15,0 1 1,-18-18-16,18 18 15,0-36 79,0 0-63</inkml:trace>
  <inkml:trace contextRef="#ctx0" brushRef="#br1" timeOffset="207802.3989">8185 3951 0,'88'-53'0,"-176"106"0,229-123 15,-88 52-15,-18-17 0,18 17 16,0 18-16,0-18 16,17 1-16,1 17 0,17 0 15,-17-18 1,70 18-16,-71 0 15,1 0-15,-18 0 16,0 18-16,-18-1 0,18-17 16,18 18-1,-19-18-15,19 18 0,-18-1 16,17 1-16,-17 0 0,0-1 16,-17 1-16,-1-1 15,0 19-15,-17-1 0,-1 0 31,1 1-31,0 17 0,-1 17 16,1 1 0,-18-18-16,0 17 0,0-17 0,0 0 15,0 0-15,0 17 0,0-17 16,0 0-16,0 0 16,-18 0-16,1 0 15,-19 0-15,1 0 16,0 0-16,0 0 0,-1 0 15,1-1 1,-18-16-16,0 17 0,0-18 16,0 0-16,0-17 0,1 17 15,-19-17-15,18 17 16,-18-17-16,1-1 0,17 1 16,-18-18-1,1 18-15,-1-18 0,1 0 16,-18-18-16,17 0 15,-17-17-15,0 0 16,-18-18 0,-106-53-16,106 53 15,36 0-15,17 18 0,18 0 16,-1-1-16,19 1 16,-1-18-16,18 0 0,0-17 15,18 17 1,-18 0-16,17 0 0,1-18 15,0 18-15,-1 1 16,1-1-16,-1 0 0,1 0 16,0 0-16,-1 0 0,19 0 31,-19 18-31,36-18 0,0 18 16,0-1-1,0 1-15,0 17 0,0 1 16,0-19-1,-18 19-15,18 17 0,35-35 16,-53 35 0,36-18-16,-18 0 0,17 18 15,-17-17-15,18-1 0,-18 0 16,0 18 0,0-17-16,0 17 0,-18 0 15,0 0-15,-17 0 16,-1 0-16,-17 17 47</inkml:trace>
  <inkml:trace contextRef="#ctx0" brushRef="#br1" timeOffset="210725.9387">6439 5609 0,'17'0'31,"18"0"-15,1 0-16,-1 0 15,36-17 1,-19-1-16,19 18 0,-18-18 15,0 1-15,17-1 0,-17 0 16,18 1 0,-18 17-16,17-18 0,-17 0 15,18 18-15,-1-17 16,1-1-16,0 18 0,17-17 16,-18-1-16,18 0 15,1 1-15,-1-1 0,0 0 16,0 1-1,36-1-15,-18 18 16,17-18-16,-17 1 0,-18-1 16,-17 0-1,-1 18-15,1-17 0,17-1 0,0 1 16,0-1 0,0 0-16,1-17 0,-1 17 15,0 1 1,0-1-16,18 0 0,-35 1 0,17-1 15,-18-17-15,19 17 0,-19 1 16,18-1 0,1 0-16,-1 1 0,-18-1 15,18 0-15,1 1 16,17-1 0,-1 18-16,1-17 15,18-1-15,-36 0 0,0 18 16,-17-17-16,-1 17 15,-17-18-15,18 0 16,-1 18-16,1-17 0,17-1 16,124-17-1,-159 35-15,-1-18 16,-16 18-16,-19 0 16,-17-18-16,18 18 31,-18-17 16,-18 17-47,1 0 15,-1-18 1,-17 18-16,-18-17 0,-18 17 16</inkml:trace>
  <inkml:trace contextRef="#ctx0" brushRef="#br1" timeOffset="212385.1062">6721 5415 0,'17'0'32,"-17"-17"-17,18 17-15,0-18 16,-1 0-16,1 1 15,0 17-15,-1-18 0,19 18 16,-19-18 0,18-17-16,1 17 0,17-17 15,-18 17-15,0-17 16,0 18-16,18-19 0,0 1 16,0 0-1,18-1-15,-18 1 0,0 18 16,17-19-16,1 1 0,-1 17 15,1-17-15,-1 17 16,1-17-16,-1 18 0,1-19 16,0 19-1,17-19-15,-18 1 16,36 0-16,-18-1 16,1 19-16,-19-18 0,1-1 15,-18 19 1,0-19-16,17 1 0,-17 0 15,0 17-15,0-17 0,0 17 16,0 1-16,-18-19 16,18 19-16,0-19 0,0 19 31,0-18-31,0-1 0,17 1 16,-17 0-16,0 17 15,0 0-15,0-17 0,0 17 16,-18 1-16,18-1 0,-18 1 15,18-1 1,-18-17-16,18 17 0,-17 0 0,16 1 16,1-1-1,0 0-15,18 1 0,-18-1 16,-18 18 0,18-17-16,-18 17 0,18-18 15,-18 18-15,1-18 16,-19 18-16,19-17 0,-1 17 15,18-18-15,-18 0 0,18 1 16,-18 17 0,-17-18-16,0 18 15,-1 0-15,-17-18 32,-17 36 124</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3:16:45.181"/>
    </inkml:context>
    <inkml:brush xml:id="br0">
      <inkml:brushProperty name="width" value="0.05292" units="cm"/>
      <inkml:brushProperty name="height" value="0.05292" units="cm"/>
      <inkml:brushProperty name="color" value="#FF0000"/>
    </inkml:brush>
  </inkml:definitions>
  <inkml:trace contextRef="#ctx0" brushRef="#br0">12434 9478 614 0,'0'0'74'16,"-20"-2"6"-16,10 4-28 16,1 21 20-16,-2 8-9 15,2 10-10-15,0 10 9 16,2 10-21-16,3 4 1 15,1 3-18-15,-2-1-18 16,2-4 8-16,2-9-16 16,0-8 1-16,1-12 7 15,0-8-12-15,0-14-12 16,0-12-44-16,0-1-28 16,2-26 21-16,4-14-71 15,1-13 36-15,-2-11 27 16,-4-6 44-16,1-4 42 15,-2-4-9-15,0 0 2 16,2 4 2-16,3 4-3 16,1 6 15-16,5 8 21 15,2 9 7-15,4 10 27 16,-1 8-1-16,3 5-3 16,0 7 2-16,1 9-13 15,2 3-1-15,0 6-30 16,2 0-12-16,2 7 3 15,-1 18-1-15,-4 8 5 0,-8 8 7 16,-8 7 4 0,-5 6 5-16,-9-1-24 15,-20-2 5-15,-7-5 0 16,-10-1-18-16,1-10 9 0,0-5-13 16,9-8-13-16,9-8-36 15,14-12-62-15,7-2-56 16,6-1-121-16,8-18-367 15</inkml:trace>
  <inkml:trace contextRef="#ctx0" brushRef="#br0" timeOffset="522.8199">13021 9193 752 0,'0'0'41'0,"-31"68"55"16,12-10-9-16,-1 11 10 15,-5 12-33-15,2 5-19 16,3 1 6-16,4-5-8 16,9-8-18-16,7-11-5 15,3-9-23-15,20-13 6 16,10-10-3-16,6-11-10 15,4-10-56-15,-3-9-147 16,-1-1-192-16</inkml:trace>
  <inkml:trace contextRef="#ctx0" brushRef="#br0" timeOffset="1067.33">13257 9538 699 0,'0'0'61'0,"0"0"-36"15,0 0 31-15,0 0 3 16,0 0-41-16,49 78-7 15,-34-60-10-15,-1-6-5 16,0-7 15-16,4-5-14 0,-1 0 7 16,2-15 4-1,1-9-9-15,-4-3 12 0,-3-2-10 16,-3 1-2-16,-4 4 8 16,-3 6 5-16,-3 6 36 15,0 10-12-15,0 2-12 16,1 8-14-16,0 16-10 15,4 9 34-15,3 9-7 16,-1 6-19-16,3 7 23 16,1 1-5-16,-2 2-7 15,-2-1 9-15,-6 0-8 16,-1-4 6-16,0-5-3 16,-5-6-11-16,-13-6 16 15,-5-3-18-15,-6-8 5 16,-4-5-4-16,-9-6-14 15,0-6 16-15,2-5-14 16,1-3-2-16,9-7-2 16,9-14-50-16,13-11-35 15,8-7-69-15,3-7-121 16,23-7-238-16</inkml:trace>
  <inkml:trace contextRef="#ctx0" brushRef="#br0" timeOffset="1299.92">13814 9600 787 0,'0'0'91'0,"0"0"12"16,0 0-48-16,0 0-20 15,0 0-30-15,22-7 10 16,-3 6-19-16,-2-2-43 16,-1 0-118-16,-6 2-221 15</inkml:trace>
  <inkml:trace contextRef="#ctx0" brushRef="#br0" timeOffset="1449.82">13842 9731 912 0,'0'0'153'0,"0"0"-57"16,0 0-43-16,0 0-41 15,0 0 0-15,79-52-22 16,-33 21-109-16,4-10-169 16</inkml:trace>
  <inkml:trace contextRef="#ctx0" brushRef="#br0" timeOffset="1934.38">14399 9492 438 0,'0'0'54'15,"0"0"54"-15,0 0 8 16,0 0-3-16,0 0-23 16,-16 2-17-16,16-2 2 15,0-8-5-15,0-9-45 16,0-4-13-16,0-4-5 15,3-7-9-15,3-3 12 16,-2-2-12-16,-1 3 0 16,0 6 9-16,0 6-10 15,-3 7 22-15,1 12 18 16,1 3-8-16,1 8-16 16,-2 16-21-16,2 10 12 15,0 11 8-15,1 9-7 16,-4 4 8-16,0 3-12 15,0 2 1-15,0-5 4 16,0-2-9-16,0-11 3 16,0-6-43-16,0-12-108 15,-4-9-181-15,-2-8-397 16</inkml:trace>
  <inkml:trace contextRef="#ctx0" brushRef="#br0" timeOffset="2113.8">14289 9832 984 0,'0'0'77'0,"0"0"-14"16,0 0-29-16,0 0-4 16,110-63-23-16,-54 37-2 0,2-3-27 15,0-7-86-15,-6-2-221 16</inkml:trace>
  <inkml:trace contextRef="#ctx0" brushRef="#br0" timeOffset="2485.7599">14782 9064 856 0,'0'0'96'0,"0"0"-56"16,0 0 40-16,0 0-9 15,56 102-31-15,-21-49-24 16,1 9 9-16,-3 8 44 15,-4 8-34-15,-7 3-6 16,-11 2-8-16,-11 0 36 16,-5-2-29-16,-19-6-24 15,-9-7 19-15,-2-11-21 16,6-11-1-16,5-10 4 16,10-13-14-16,8-11-43 15,6-12-105-15,0 0-151 16,0-14-442-16</inkml:trace>
  <inkml:trace contextRef="#ctx0" brushRef="#br0" timeOffset="5110.72">4865 10354 615 0,'0'3'-3'16,"13"2"9"-16,16-2 26 15,10 1 41-15,14-4-23 16,17 0-31-16,21 0 15 16,20-3-26-16,19-6 19 15,21-6-12-15,17-1-12 16,14-3 3-16,5 3-8 16,6 3 2-16,7 0 3 15,5 2-8-15,-5-3-9 16,-6 2 21-16,-7-4-15 15,-11-3 19-15,-20 2-14 16,-22 0 4-16,-20 2 5 16,-22 3-7-16,-22 8 7 15,-23-1-9-15,-15 4-1 16,-13-1 9-16,-10 2-2 16,-4 0 20-16,-5 0-20 15,0 0-14-15,-3 0-82 0,-21-7-332 16</inkml:trace>
</inkml:ink>
</file>

<file path=ppt/ink/ink7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2T08:03:02.362"/>
    </inkml:context>
    <inkml:brush xml:id="br0">
      <inkml:brushProperty name="width" value="0.05292" units="cm"/>
      <inkml:brushProperty name="height" value="0.05292" units="cm"/>
      <inkml:brushProperty name="color" value="#00B0F0"/>
    </inkml:brush>
  </inkml:definitions>
  <inkml:trace contextRef="#ctx0" brushRef="#br0">4586 7373 0,'406'-194'31,"-812"388"-31,865-406 16,-388 212-16,-18 0 0,70 36 15,-70-1 1,-18 0-16,0 1 16,1-1-16,-19 18 15,1-36-15,0 54 16,-18-36-1</inkml:trace>
  <inkml:trace contextRef="#ctx0" brushRef="#br0" timeOffset="1748.7361">6297 5909 0,'0'18'32,"0"-1"-17,0 19 1,0 17-16,0 17 15,-35 89 1,18-71-16,-1 0 0,0 0 16,18-17-16,-17 0 0,-1 52 15,0-70 1,1 0-16,-1-18 0,18-17 16,0-1-1,-18 1-15,18 0 16,-17-18-16,34 0 15,-17-18 17,18 0-17,-18 1-15,18-1 0,-1 0 16,19-17-16,-1 0 16,18 17-16,-36 1 15,19-1-15,-19 18 0,1 0 0,0 18 31,-18-1-31,0 1 16,0 0 0,0 17-16,17 0 0,-17 0 0,0 1 15,18-19 1,0 19-16,-1-19 0,-17 1 16,0-36-1</inkml:trace>
  <inkml:trace contextRef="#ctx0" brushRef="#br0" timeOffset="2214.9318">6721 7020 0,'0'0'0,"-18"0"47,18 18-31,-35 17-16,35 0 0,-18-17 15,18 17-15,0-17 0,0 0 16,18-1 0,-18 1-16,17-18 0,36 18 15,-17-18 1,-1 0-16,0 0 15,-17-18-15,0 0 16,-1-17-16,1 0 0,-1-18 16,-17-35-16,-17 70 15,-1-17 1,-17 17-16,17 18 0,1 0 16,17-18-16,-18 18 15,18 18-15,-18-18 0,18 18 16,-17-1-1,17 1-15,17 0 16,-17-1 0,36-17-16,-1 18 0,0-18 15,18 0-15,0 0 0,-18 18 16,1-36-16,-19 18 16,1 0-16</inkml:trace>
  <inkml:trace contextRef="#ctx0" brushRef="#br0" timeOffset="2504.768">7761 6862 0,'-52'0'0,"104"0"0,-140 0 0,35 17 0,18 1 16,0 17-1,0 0-15,17 18 0,-17-17 16,17 16-16,18-16 16,-18-1-16,18 0 0,18 1 15,0-1 1,-1-17-16,19-1 0,-1 1 15</inkml:trace>
  <inkml:trace contextRef="#ctx0" brushRef="#br0" timeOffset="2985.5612">7797 7144 0,'88'-36'0,"-176"72"0,211-72 0,-88 36 16,1 0-16,-1 0 15,-17 18-15,-1 0 0,-17-1 16,18 1-16,-18 0 0,-18 17 16,1-17-1,-19 17-15,-17 0 0,18 0 16,0-17-1,0-18-15,35 18 0,-18-18 16,36 0 0,-1-18-1,19-17-15,16 0 16,-16-1-16,17 1 0,-18 0 16,-17-1-16,-1 19 0,1-1 15,-18 0 1,0 36 15,0 0-15,0-1-16,0 19 0,0-1 15,0 0-15,0 1 16,0-1-16,0-18 16,0 19-16,-18-19 0,18 1 15</inkml:trace>
  <inkml:trace contextRef="#ctx0" brushRef="#br0" timeOffset="3285.3833">8361 6703 0,'53'-18'0,"-18"36"0,18-1 0,0 19 16,0-1-1,-18 0-15,1 18 0,-1 0 16,0 0-16,-17 0 16,0 0-16,-18-18 0,17 18 15,-34-18 1,17 1-16,-36-19 0,1 19 15,0-19-15,-1 1 0,19-18 16,-1 17-16</inkml:trace>
  <inkml:trace contextRef="#ctx0" brushRef="#br0" timeOffset="4924.4955">7797 6544 0,'0'-18'0,"0"1"31,35-1-31,0-17 0,36 0 16,-1 17-16,1-17 0,-18 35 0,-18 0 15,0-18 1,-17 18-16,-18 18 0,-18-18 16,1 17-1</inkml:trace>
  <inkml:trace contextRef="#ctx0" brushRef="#br0" timeOffset="5864.0896">9067 7038 0,'0'0'0,"17"0"32,19 0-32,-1 0 15,0 0-15,18 0 16,-35 0-16,17 0 16,-17 0-16</inkml:trace>
  <inkml:trace contextRef="#ctx0" brushRef="#br0" timeOffset="6043.9961">9067 7285 0,'17'0'15,"19"0"-15,-1-18 16,0 18 0,18 0-16,0-17 0,18-1 0</inkml:trace>
  <inkml:trace contextRef="#ctx0" brushRef="#br0" timeOffset="6641.0469">10249 6632 0,'0'0'0,"-124"88"0,89-52 15,17 17-15,1-18 0,-1 18 16,18-18 0,0 0-16,18 1 0,-1-19 15,18 1-15,18 0 16,0-18-16,0-18 0,18 18 15,-18-35 1,17 17-16,-35-17 0,18-1 16,-17 1-16,-1 0 0,-17 17 15,-1-17-15,1 0 16,-18-1-16,0 1 0,-18 0 16,1 0-1,-19 17-15,1 0 0,-18 1 16,0 17-16,18 17 15,0-17-15,-1 18 0,1 0 16,17 17-16,1-17 0,-1 17 16,18 0-1,0 0-15,0-17 0,0 17 16,18-17 0,-1 0-16,1-1 0,17 1 15,18-18-15,0 0 16,-18 0-16,18-18 0,0 18 15,-17 0 1,-19-17-16</inkml:trace>
  <inkml:trace contextRef="#ctx0" brushRef="#br0" timeOffset="7050.8303">10831 7056 0,'-124'70'0,"248"-140"0,-283 175 0,141-87 0,18 17 15,0 1 1,0-19-16,0 1 0,0 0 16,18-1-16,17-17 0,0 0 15,1-17 1,17-19-16,0 1 0,-18 0 31,0-1-31,-35-17 0,18 18 16,-36 18-16,0-1 15,-34 0 1,16 36-16,19-18 0,-19 18 16,36-1-1,0 1-15</inkml:trace>
  <inkml:trace contextRef="#ctx0" brushRef="#br0" timeOffset="7320.6817">11395 6914 0,'0'0'0,"35"-17"16,1 17-1,17-18-15,17 1 0,-17 17 16,18-18-16,-19 18 0,19 0 16,-18-18-16,-18 18 15,1 0-15,-19 0 0,-17-17 16</inkml:trace>
  <inkml:trace contextRef="#ctx0" brushRef="#br0" timeOffset="7540.7888">11554 6720 0,'-18'-17'0,"36"34"15,-18 1-15,17 17 0,-17 1 16,18-1-1,0 18-15,17-18 0,-35 0 16,18 1-16,-18-1 0,17-17 16</inkml:trace>
  <inkml:trace contextRef="#ctx0" brushRef="#br0" timeOffset="8046.2915">12453 6597 0,'-17'0'16,"-1"0"-16,-17 0 16,0 35-16,-1-17 0,1 17 15,0 18 1,17-18-16,0 18 0,1 0 15,17-18 1,17 18-16,-17-17 0,36-19 0,-1 1 16,18 0-16,0-18 0,0-18 15,17 18 1,-17-18-16,18-17 0,-36 0 16,18-1-16,-35 1 15,-1-18-15,1 0 0,-18 0 16,0 1-1,-35 16-15,-1 1 0,-17 17 16,1 18-16,-1-17 16,0 34-16,0-17 0,35 36 15,-17-19-15,17 19 16,18-19-16,-17 18 16,34 1-16,-17-19 0,18 19 15,17-19-15,-17-17 16,17 0-16,0 0 0,1 0 15,-1 0 1,18 0-16,-18 0 0,-17 0 16,-1 0-16</inkml:trace>
  <inkml:trace contextRef="#ctx0" brushRef="#br0" timeOffset="8256.1688">12894 6950 0,'18'0'0,"-36"0"0,36 17 15,0 1-15,-18 0 16,17-1-16,1 1 16,-18 17-16,0-17 0,0-1 31,0 1-31,0 0 0,0-1 15,0 1-15</inkml:trace>
  <inkml:trace contextRef="#ctx0" brushRef="#br0" timeOffset="8745.923">13335 6809 0,'0'0'0,"18"-36"0,17 19 16,1-1-1,16 0-15,19 1 0,-18 17 16,0 0 0,0 0-16,-36 17 0,19 19 15,-36-1-15,0 0 16,0 1-16,-18-1 15,0 0-15,-17-17 16,0-1-16,0 1 0,17 0 16,0-18-16,36-18 31,0 0-15,-1-17-16,36-18 15,0 0-15,-18 0 0,1 18 16,-1 0-16,-17 17 15,-1 1-15,-17 34 16,-17-17 0,17 35-1,0-17-15,-18 17 0,18 1 16,-18-1-16,18 18 16,-17-18-16,17-17 0,-18 17 15,36-35 1,-18 18-16,17-18 0</inkml:trace>
  <inkml:trace contextRef="#ctx0" brushRef="#br0" timeOffset="8955.7947">14200 6738 0,'0'18'0,"0"-1"0,0 1 16,0 17-16,0 1 0,0-1 16,0 0-16,0-17 15,0 17-15,0-17 0</inkml:trace>
  <inkml:trace contextRef="#ctx0" brushRef="#br0" timeOffset="9165.6778">14358 6720 0,'18'0'15,"17"-17"-15,-17 17 0,35 0 16,-18 0-16,0-18 15,18 18-15,-17-17 0,-1 17 16,-17-18-16,-1 0 0</inkml:trace>
  <inkml:trace contextRef="#ctx0" brushRef="#br0" timeOffset="9375.5748">14429 6526 0,'0'-17'0,"0"34"0,0 1 31,0 17-31,0 18 0,0 0 16,18 0-1,-18 0-15,17-18 0,-17 1 0,-17-1 16,-1-18-1,0 19-15</inkml:trace>
  <inkml:trace contextRef="#ctx0" brushRef="#br0" timeOffset="9995.2699">15082 6615 0,'0'-18'0,"0"36"16,17-18-1,-17 17 16,0 1-15,0 0 0,0 17-16,0-18 15,0 19-15,-17-1 0,-1 0 16,0 18 0,1-35-16,-1 17 0,18-17 0,18-1 31,-1-17-31,19 0 15,-1 0-15,18-17 0,0-19 16,-18 1-16,18 0 16,-35 0-16,-1-18 15,-17 0-15,0 18 16,0-18-16,-17 17 0,-1 19 16,-17-1-1,-1 18-15,1 0 0,0 0 16,17 0-16,-17 18 15,17-1-15,18 1 0,-17 0 16,17-1-16,0 19 16,0-19-16,0 1 15,17-1-15,-17 1 0,18 0 16,17-18-16,0 0 16,1 0-16,-1 0 0,0 0 15,-17 0 1,17 0-16</inkml:trace>
  <inkml:trace contextRef="#ctx0" brushRef="#br0" timeOffset="10754.8347">15487 6950 0,'36'0'16,"-19"0"-16,18-18 15,-17 18-15,0 18 0,-1-18 16,-17 17 31,-17 1-32,-1 0-15,0-1 16,1 1-16,-1 0 16,18-1-16,-17-17 15,17 18-15,0-1 16,17-17 312,1 0-312,17 0-1,0 0-15,1 0 16,-19 0 0,1 0-16,17 0 0,-17 0 15,-18-17-15,18 17 16,-18-18-16</inkml:trace>
  <inkml:trace contextRef="#ctx0" brushRef="#br0" timeOffset="11044.6967">15840 6897 0,'18'0'0,"-1"0"15,1 0 1,0 0-16,17 0 0,-17 0 15,17 0-15,0-18 16,-17 18-16,-18-17 16,17 17-16</inkml:trace>
  <inkml:trace contextRef="#ctx0" brushRef="#br0" timeOffset="11561.832">16034 6791 0,'18'0'0,"17"0"0,-17 0 16,-1 18-16,-17-1 15,0 1 1,0 0-16,0 17 0,0-18 15,0 19-15,0 17 16,-17-36 0,-1 1-16,0 0 15,-17-1-15,17 1 16,18-36 0,18-17 15,17-18-16,71-53 1,-53 71-16,-18 0 0,18-1 16,-35 19-1,17-1-15,-17 0 0,0 18 16,-36 18 15,18 0-15,-18 17-1,18 0-15,0-17 0,-17 17 16,17-17 0,0 17-16,0-17 0,0-1 15</inkml:trace>
  <inkml:trace contextRef="#ctx0" brushRef="#br0" timeOffset="11831.685">16722 6791 0,'0'18'0,"0"-1"15,0 1-15,0 0 0,0 17 16,0-18-1,0 1-15,0 0 0,0-1 16,0 1 0,0 0-16,0-1 0,0 1 15</inkml:trace>
  <inkml:trace contextRef="#ctx0" brushRef="#br0" timeOffset="12381.3982">18327 6950 0,'0'0'0,"71"-36"15,-54 36-15,1 0 16,0 0-16</inkml:trace>
  <inkml:trace contextRef="#ctx0" brushRef="#br0" timeOffset="15484.255">6491 8714 0,'0'0'0,"-35"-18"0,-71 0 16,71 36-16,17-18 16,1 18-16,-1 17 0,1-17 15,-1 70 1,18-35-16,0 0 0,0-1 15,18 19-15,34-36 32,19-17-32,-36-36 15,-17 1 1,17-1-16,-17-17 0,-1-1 0,1 19 16,0-18-1,-18-1-15,17 19 16,-34-1-16,17 0 156,0 1-140,0-1-16,0 0 15,0 36 1,0-36 31,0 36 15,17 35-30,19 18-32,-19 17 15,-17 18 1,0-71-16,0 35 15,0 54-15,18-71 32,-18 0-32,0 53 0,0-71 15,0 18 1,-18 0 0,-17 0-1,-18-36-15,35 1 16,1-18-16,-18-18 0,17 18 15,0-17-15,18-19 16,-17-34-16,17 34 16,0 1-1,17-35-15,-17 34 16,53-52 0,-18 35-16,1 18 15,52-36-15</inkml:trace>
  <inkml:trace contextRef="#ctx0" brushRef="#br0" timeOffset="15864.0448">7356 8714 0,'0'-18'0,"-18"36"16,0-18 0,-17 35-16,-35 53 15,17-35 1,17 18-16,1 34 15,18-52-15,17 36 16,0-19 0,17-52-16,1-1 15,17 1 1,0 0-16,54-36 0,-54 0 31,18 1-31,0-1 0,0 0 0</inkml:trace>
  <inkml:trace contextRef="#ctx0" brushRef="#br0" timeOffset="16363.7752">7726 8961 0,'0'-18'16,"35"0"0,-17 1-16,17-1 0,36 0 15,-36 18 1,0 0-16,36 0 16,-53 18-1,-1 35-15,-17 17 16,-53 1-1,36-53-15,-36 35 16,35-36-16,1 1 16,17 0-1,-18-1-15,0 1 16,18-1 0,-17-17-16,17 18 0,0 0 15,17-18 16,1 0-31,70 0 16,-35 0 0,18 0-16,-1-18 0,-17 18 15,0 0 1,-18-18-16,1 18 16,-19 0-1,-17-17-15</inkml:trace>
  <inkml:trace contextRef="#ctx0" brushRef="#br0" timeOffset="16633.672">7903 9119 0,'17'0'47,"18"0"-47,36-35 16,-18 17-16,0 1 0,-18-1 15,0 0-15,1 18 16,-1 0-16</inkml:trace>
  <inkml:trace contextRef="#ctx0" brushRef="#br0" timeOffset="17363.242">8344 8643 0,'17'0'16,"1"0"-1,17 0-15,71 18 16,-36 17 0,-17 0-16,0 1 15,0-1-15,-17 18 0,-19 0 0,1 0 16,-18-1-1,-18 72-15,1-71 16,-19 0 0,19 0-16,-19-18 0,19 0 0,-1 1 15,0-19 1,18 1-16,-17-18 0,34 0 16,-17-18-1</inkml:trace>
  <inkml:trace contextRef="#ctx0" brushRef="#br0" timeOffset="17613.3427">9102 9172 0,'0'0'0,"18"0"15,-1-17-15,19 17 16,-19 0 0,18-18-16,18 18 0,-17-18 0,-1 18 15,0-17 1,-17 17-16,17 0 0,-17-18 16,-1 18-16,-34 0 31</inkml:trace>
  <inkml:trace contextRef="#ctx0" brushRef="#br0" timeOffset="17801.3991">9120 9296 0,'0'0'0,"0"17"0,17-17 16,19 0-1,-19 0-15,54-17 16,-36 17 0,-17-18-16,17 18 0,0 0 15</inkml:trace>
  <inkml:trace contextRef="#ctx0" brushRef="#br0" timeOffset="18441.0865">10901 8237 0,'0'18'0,"0"0"32,0 17-32,0 35 15,0 1-15,0 17 16,0-17-16,0-1 15,0-17-15,0-17 16,0-1-16,0 0 0,0 0 16,0-17-16,0 0 0</inkml:trace>
  <inkml:trace contextRef="#ctx0" brushRef="#br0" timeOffset="18840.8584">10107 9172 0,'0'0'0,"18"0"31,0 0-15,17 0-16,0 0 15,18 0 1,18 0-16,17 0 0,0 0 16,36 0-1,17 18-15,17-18 0,19 0 16,-1 0-1,-17 0-15,-36 0 0,-17 0 16,0 0-16,-35 0 0,-1 0 16,-34 0-16,-1 0 15,0 0-15,-17 0 0,-36 0 32</inkml:trace>
  <inkml:trace contextRef="#ctx0" brushRef="#br0" timeOffset="19390.5633">9878 9560 0,'0'0'0,"0"18"15,0 17 1,0-17-16,0 35 0,-18 0 16,1 0-16,-18 0 15,-1 17-15,1-17 0,17 0 16,-17-18 0,17 18-16,1-35 0,17 17 15,0-17-15,-18-1 16,18 1-16,0-36 15</inkml:trace>
  <inkml:trace contextRef="#ctx0" brushRef="#br0" timeOffset="19660.7577">10178 10037 0,'0'0'0,"18"0"15,17 0-15,18 0 16,0 0-16,0-18 16,17 18-16,1 0 15,-18 0-15,17 0 16,-17-18-16,-18 18 15,1 0-15,-1 0 0,-53-17 16,1 17 0</inkml:trace>
  <inkml:trace contextRef="#ctx0" brushRef="#br0" timeOffset="19920.6181">10495 9843 0,'0'0'0,"0"17"16,0 1 0,-17 35-16,-1-18 15,-17 18-15,0-18 16,17 18-16,-17-18 15,17-17-15,0 17 16,1-17-16,-1 0 0,1-1 16</inkml:trace>
  <inkml:trace contextRef="#ctx0" brushRef="#br0" timeOffset="20540.297">11166 9984 0,'0'17'0,"0"1"31,0 0-15,17-18 15,19 0-16,-19 0-15,19 0 0,-1 0 16,-17 0-16,-1-18 0,-17 0 16,18 18-16,-36-17 15,18-1-15,-17 18 32,-19 0-32,1 0 0,-18 0 15,0 18 1,0-18-16,18 17 0,-18 1 15,18 0-15,-1 17 0,19-18 16,-18 19 0,17-1-16,0 0 0,18 1 15,0-1 1,0 0-16,0-17 16,18 17-16,17-17 15,0-1-15,1 1 0,-1-18 16,0 0-1,18-18-15,-18 18 0,18-17 16,0-19-16,-17 19 0,-1-19 0,0 19 16</inkml:trace>
  <inkml:trace contextRef="#ctx0" brushRef="#br0" timeOffset="20830.1691">11624 9772 0,'18'0'16,"0"0"15,17 0-31,-17 0 0,17 0 16,-18 0-1,19 0-15,-19 0 0,1 0 16,0 0 0,-1 0-16</inkml:trace>
  <inkml:trace contextRef="#ctx0" brushRef="#br0" timeOffset="21409.8243">11907 9666 0,'17'0'15,"19"0"1,-1 0-16,0-18 16,0 18-16,18-17 15,-17 17-15,16 0 0,-34 0 16,0 0 0,-1 0-16,1 0 0,0 17 15,-18 1 1,0 0-16,0-1 15,-18 1-15,0 0 16,1-1 0,-19 1-16,1 17 0,0-17 15,0 17-15,-1-35 16,19 18-16,-1-1 0,0-17 16,18 18-1,-17 0-15,-1-18 0,18 17 16,18-17 31,17 0-32,0 0-15,1 0 16,-1 0 0,0 0-16,0 0 0,1 0 15,-1-17 1,-17-1-16,-1 18 0,1-18 15,-18 36 1</inkml:trace>
  <inkml:trace contextRef="#ctx0" brushRef="#br0" timeOffset="21839.7369">11995 9754 0,'17'0'31,"1"0"-31,0 0 0,17 0 16,0 0-1,1 0-15,-1 0 0,0 0 16,0 0-16,1 0 0,-19 0 15,1 0-15,0 0 16</inkml:trace>
  <inkml:trace contextRef="#ctx0" brushRef="#br0" timeOffset="22829.1865">14023 9278 0,'0'0'0,"18"0"31,0 0-31,17 0 0,18 0 16,0 0 0,17 18-16,-17-1 0,-18 1 15,-17 0-15,0 17 0,-36-17 0,0 17 16,-17 0-1,0 0-15,-18 1 0,-18-1 16,18 0 0,1 0-16,16-17 0,1 17 15,0-17-15,-1 0 16,36-1-16,-17 1 0,34 0 31,-17-1-31,18-17 0,0 18 16,17 0-16,0-1 0,18 1 15,0-18 1,0 17-16,0-17 0,17 0 0,-17 0 16,-17 0-1,-1 0-15,-17 0 0</inkml:trace>
  <inkml:trace contextRef="#ctx0" brushRef="#br0" timeOffset="23049.1034">13900 9701 0,'35'-17'0,"-70"34"0,105-34 15,-17 17-15,0 0 16,18 0-16,-18-18 0,0 18 16,-1 0-16,-16 18 15</inkml:trace>
  <inkml:trace contextRef="#ctx0" brushRef="#br0" timeOffset="23278.9645">14552 9790 0,'89'0'0,"-178"0"0,213 0 16,-89 0-16,0 0 0,-17 0 15,17 0-15</inkml:trace>
  <inkml:trace contextRef="#ctx0" brushRef="#br0" timeOffset="23438.8701">14535 10001 0,'0'0'0,"106"0"15,-71 0-15,18 0 16</inkml:trace>
  <inkml:trace contextRef="#ctx0" brushRef="#br0" timeOffset="23928.8743">15399 9419 0,'0'71'16,"-18"-36"-16,18 18 16,-17 17-16,17-17 0,-18 18 15,1-18-15,-1 17 16,0-17-16,1 18 16,-1-36-1,18-17-15,-18-1 16,18-34-1,18-1 1,0 1-16,-1-19 16,36 1-1,0 0-15,0-1 0,-18 19 16,1-1 0,-1 18-16,-35 18 0,17-18 15,-17 35-15,0 0 0,0 1 0,0-1 16,0 0-1,0 0-15,0 1 0,0-19 16,0 1 0,0 0-16,18-18 0</inkml:trace>
  <inkml:trace contextRef="#ctx0" brushRef="#br0" timeOffset="24438.6034">16016 9895 0,'0'0'0,"0"18"0,-17-18 0,-1 0 16,1 0 0,-19 18-16,19-1 0,-19 36 15,1-17-15,0-1 0,0 0 16,17 0-16,18 1 15,0-1-15,0-17 0,0-1 16,0 1 0,18-1-16,17-17 0,-18 0 15,19 0-15,-19-17 16,36-1-16,-17 1 16,16-36-1,-16 0-15,-1 0 0,-17 18 16,-1-1-16,-17 19 0,-17-19 15,-1 19 1,-17-1-16,-1 18 0,-16-18 16,16 18-1,1 18-15,0-18 0,-1 18 16,19-1 0,17 1-16,-18 0 0,18-1 0,18 19 15,-18-19-15,17 1 0,1-1 16,17-17-1,36 18-15,-1-18 16,19 0-16,-19 0 16,1 0-16,-36-18 15,0 1-15,-35-1 16</inkml:trace>
  <inkml:trace contextRef="#ctx0" brushRef="#br0" timeOffset="25108.2581">16563 9507 0,'0'0'0,"-17"36"0,-19-1 0,19 0 15,-19 0-15,1 18 16,18 0-16,-19 0 0,19 18 16,17-18-1,0 17-15,17-17 0,1 0 16,17 0-16,0 0 16,36-18-16,-18-17 0,0-1 15,0 1-15,-18-18 0</inkml:trace>
  <inkml:trace contextRef="#ctx0" brushRef="#br0" timeOffset="25578.4029">16793 10019 0,'0'-18'15,"0"36"-15,17-53 16,18 35-16,1 0 0,-1 0 0,0 0 16,1 17-1,-19 1-15,1 0 0,0 17 16,-18 0-16,0 0 16,0 1-16,-18-1 0,0 0 15,-17-17-15,0-1 0,-1 1 16,19-18-1,-1 0-15,36 0 32,-1-18-32,19-17 0,-1-18 15,18 0 1,-18 0-16,18 1 0,-18-1 16,1 17-16,-19 1 15,1 35-15,0-18 0,-18 54 16,0-19-1,-18 36 1,18 0-16,-18 18 0,1-18 16,17 0-16,0-18 15,0 18-15,0-36 0,17 1 16,1 0 0</inkml:trace>
  <inkml:trace contextRef="#ctx0" brushRef="#br0" timeOffset="25948.2086">17286 9754 0,'0'18'0,"18"-18"0,0 0 16,-1 18-16,1-1 16,17 1-1,1 35-15,-1 0 0,0 0 16,0 0-16,-17-1 16,0 1-16,-1 0 0,-17 0 15,-17 0-15,-1-18 0,0 1 16,-17-1-1,0-17-15,-71 35 32,53-53-32,18 17 0,0-17 0,17 0 15,0 0 1</inkml:trace>
  <inkml:trace contextRef="#ctx0" brushRef="#br0" timeOffset="26128.1148">18045 10654 0,'0'-18'0,"-18"18"15</inkml:trace>
  <inkml:trace contextRef="#ctx0" brushRef="#br0" timeOffset="29262.7918">13194 11942 0,'-17'35'31,"-1"0"-15,0 18-16,-17 18 15,17-19-15,18 1 16,0 0-16,18-35 0,0 0 16,35 17-16,17-53 15,-17 1 1,-18-54-1,-17 36 1,-18-1-16,0 1 0,0 18 16,0-19-1,0 1-15,-18 17 0,18 1 16,0 34 0,0 19-1,0-1-15,0 71 16,0-36-1,-17 1-15,17-1 16,-18 1 0,-35 123-16,36-106 15,-19-17-15,19-1 16,-19-17-16,19-17 16,-19-1-16,1-18 0,0 1 0,17 0 15,-17-18 1,0 0-16,17-18 15,0-35 1,1 18-16,17-18 0,0 18 16,17-1-1,-17-17-15,18 18 16,0-18-16,17 18 0,0-18 16,71-17-1,-71 34-15,54 1 16,-72 17-1,1 18-15</inkml:trace>
  <inkml:trace contextRef="#ctx0" brushRef="#br0" timeOffset="29709.1128">13529 12577 0,'18'0'0,"0"0"31,52 0 1,-35 0-32,1 0 15,-19 0 1</inkml:trace>
  <inkml:trace contextRef="#ctx0" brushRef="#br0" timeOffset="29958.9807">13476 12771 0,'18'0'31,"0"0"-31,-1 0 16,19 0-16,-1 0 16,-17 0-16,17 0 0,-18 0 15,1 0 1,0 0-16</inkml:trace>
  <inkml:trace contextRef="#ctx0" brushRef="#br0" timeOffset="31178.331">9561 11677 0,'-18'106'0,"36"-212"15,-54 265-15,36-106 0,-17-18 0,-1 0 16,0-17-1,18-1-15,-17 1 16,17-36 0,0-17-16,17 0 15,1 0 1,0-18-16,-1 0 0,1 0 16,0 0-16,-1-18 0,19 18 15,-1 1-15,-18 16 16,19 1-16,-1 17 15,0 18-15,53-17 16,-70 17-16,17 17 16,-17 1-1,0 53-15,-1-36 0,-17 0 16,-17 0 0,-1-17-16,0 0 15,1-18-15,-19 17 0,1-17 16,0 18-16,17-18 15,1-18-15,-1 18 16,0-17-16,18-1 16,-17 18-1</inkml:trace>
  <inkml:trace contextRef="#ctx0" brushRef="#br0" timeOffset="31528.3183">10584 11571 0,'-89'35'0,"178"-70"0,-213 88 16,71-35-16,0 17 16,0 0-16,1 1 0,-1 16 15,0-16 1,17 17-16,1 0 0,18-18 0,-1 18 16,36 0-1,-18-18-15,35 18 0,-18-18 16,19-17-16,-1-1 15,0 1-15,1-18 16,-1 0-16,18 0 0</inkml:trace>
  <inkml:trace contextRef="#ctx0" brushRef="#br0" timeOffset="32118.0016">10954 11765 0,'-70'106'0,"140"-212"0,-193 283 15,87-107-15,1 1 0,0-36 16,0 18-1,17-18-15,0-17 0,1-18 16,17 17 0,17-17-1,1-17 1,0 17-16,-1-18 0,1 0 16,-1 18-16,1-35 0,17 18 15,1-1 1,-1-17-16,0 17 15,-17 18-15,-1 0 16,-17 18 15,0-1-31,0 19 16,0 16-16,0-34 0,0 0 16,0-1-1,0 1 1</inkml:trace>
  <inkml:trace contextRef="#ctx0" brushRef="#br0" timeOffset="33556.9806">10725 11712 0,'17'0'31,"1"0"-31,0 0 16,17 0-1,-17 0-15,17 0 0,-17 0 16,-1 0 0,1 0-16,-1 0 15,-17 18-15,0 0 16,0-1 0,0 1-16,0 17 15,-35 18 1,0 18-16,-18-1 0,-18-17 15,36-18 1,-18 1-16,18-19 0,17 18 16,1-35-16,-1 18 15,0-18-15,1 0 0,34 0 110,1 0-110,0 0 0,17 0 15,0 0-15,-17 0 0,17 18 16,-17-18-16,17 17 16,-17-17-1,35 18 1,-36-18-16,1 18 0</inkml:trace>
  <inkml:trace contextRef="#ctx0" brushRef="#br0" timeOffset="33886.8137">10690 12065 0,'35'0'0,"-70"0"0,105 0 15,-17 18-15,0-18 0,0 17 16,0-17-16,-36 18 0,1-18 16,0 0-1</inkml:trace>
  <inkml:trace contextRef="#ctx0" brushRef="#br0" timeOffset="34356.6962">11501 11606 0,'0'18'0,"0"0"0,-18 35 16,-17 0 0,0 17-16,-18 1 0,18 17 15,-1-18-15,-17 19 16,18-19-16,-18 1 0,18-1 15,0-17 1,17 0-16,0-18 0,1 1 16,-1-19-16,18 1 0,0 0 15</inkml:trace>
  <inkml:trace contextRef="#ctx0" brushRef="#br0" timeOffset="36555.3915">11677 12030 0,'0'0'0,"-17"17"0,-19 19 0,1-1 15,-35 0-15,17 0 16,0 1-16,17-1 16,1-17-16,0 17 0,17 0 15,18-17 1,0 17-16,0 0 0,18-17 0,17 17 15,0-17-15,18 0 0,-17-1 16,17-17 0,-18 0-16,18-17 0,-18-1 15,0 0-15,1-17 16,-19 0-16,1 0 0,-1-1 16,1 1-1,0 0-15,-18-18 0,0 0 16,-18 0-16,0 18 15,1-18-15,-18 35 0,17 0 16,0 18-16,1-17 0,-1 17 31,18 17-31,-18 1 0,18 0 16,-17-1-16,17 1 16,0 17-16,0-17 0,0 0 15,0-1 1,17 1-16,-17-1 0,18-17 15,0 0-15,17 0 0,-17 0 16,-1 0-16,1 0 16,-1 0-16</inkml:trace>
  <inkml:trace contextRef="#ctx0" brushRef="#br0" timeOffset="36735.3047">11836 12506 0,'0'0'0,"0"88"0,0-35 0,0-35 0,-18-1 15</inkml:trace>
  <inkml:trace contextRef="#ctx0" brushRef="#br0" timeOffset="37255.0096">12259 12383 0,'0'17'16,"0"1"-16,0 17 16,0-17-16,0 17 15,0-17-15,0 17 16,0 0 0,0-17-16,0-1 0</inkml:trace>
  <inkml:trace contextRef="#ctx0" brushRef="#br0" timeOffset="38064.9727">12048 12330 0,'17'0'0,"1"0"16,0 0-16,17 0 15,0 0-15,-17 0 0,-1 0 16,1 0-1,0 17-15,-1 1 16,-17 17-16,-17 0 0,17 1 16,-18-1-1,-17 0-15,-18 18 0,0-18 16,18 1 0,-1-19-16,36 1 0,-17-18 15,17-18 1,17 18-16,1 0 15,0-17 1,17-19 0,0 1-16,18 0 0,-18 0 15,-17-1-15,0 19 16,-1-1-16,-17 0 0,0 1 16,0-1 15,-17 18 0,-1 18-31,0-1 16,1 1-1,17 17-15,-18 1 16,18-1-16,-17 18 16,17-18-16,17 0 15,1 1-15,-1-19 16,19 1-16,-1-18 0,0 0 15,1 0-15,-1 0 0,0-18 16,-17 1-16,-1-1 16,-17 0-16,0 1 0,0-1 15,0 0 1</inkml:trace>
  <inkml:trace contextRef="#ctx0" brushRef="#br0" timeOffset="38384.8212">12524 12629 0,'71'18'16,"-54"-18"-16,1 18 16,-1 17-16,1-17 0,-18 17 15,18 18-15,-18 0 16,-18 0-16,0 0 0,-17-18 16,-18 0-1,18 0-15,-18-17 0,35 0 16,1-1-16</inkml:trace>
  <inkml:trace contextRef="#ctx0" brushRef="#br0" timeOffset="39604.1087">14041 12347 0,'0'18'47,"0"0"-47,0 17 0,-18 18 31,1 35-31,-1-18 0,0 19 16,1-1-16,17-18 16,0 1-16,0-36 15,-18 18-15,18-35 16,0 17-16,0-17 16,18-18-1,17 0-15</inkml:trace>
  <inkml:trace contextRef="#ctx0" brushRef="#br0" timeOffset="39913.9433">14358 13229 0,'0'-17'0,"18"17"16,17-18 0,1 18-16,17 0 0,-18 0 15,-18 0-15,1 18 16,0 17-16,-18 0 0,0 0 16,-18-17-1,0 17-15,-17 1 0,0-19 16,0 1-16,-1-18 0,19 0 15,-1 0-15,0 0 16</inkml:trace>
  <inkml:trace contextRef="#ctx0" brushRef="#br0" timeOffset="40463.6693">15276 12894 0,'-18'-18'0,"36"36"0,-54-36 0,19 36 16,-19 17 0,-16 1-16,16-1 0,-17 18 15,36-18-15,-19 0 0,19 18 16,17-17-1,17-1-15,-17 0 0,18-17 0,17-1 16,18 1 0,0-18-16,18 0 0,-18-18 15,17 1-15,-17-1 16,0 0-16,0-17 16,-18-18-16,-17 18 0,-1-36 15,1 19-15,-36-1 16,1 17-16,-1 1 0,-17 17 15,-18 1-15,18 17 16,-1 0-16,1 17 16,0-17-16,17 18 15,1 0-15,-1 17 0,0-17 16,1-1 0,17 1-16,0 0 0</inkml:trace>
  <inkml:trace contextRef="#ctx0" brushRef="#br0" timeOffset="40853.4532">15452 12347 0,'71'0'0,"-142"0"0,230 18 0,-71 0 16,18 17-1,17 35-15,36 19 16,-18 34 0,-35 0-16,-53-17 0,-35 0 15,-18 0-15,-18-18 0,-17 0 16,-36-17-1,0-1-15,-17 1 16,-18-18-16,1-18 16,34 1-16,1-1 0,34-18 15,19-17-15,-1 0 16,0 18-16,18-36 16</inkml:trace>
  <inkml:trace contextRef="#ctx0" brushRef="#br0" timeOffset="41013.3743">16546 13635 0,'-18'0'16,"18"18"-16,0-1 15,-18 1-15</inkml:trace>
</inkml:ink>
</file>

<file path=ppt/ink/ink7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3T04:41:44.048"/>
    </inkml:context>
    <inkml:brush xml:id="br0">
      <inkml:brushProperty name="width" value="0.05292" units="cm"/>
      <inkml:brushProperty name="height" value="0.05292" units="cm"/>
      <inkml:brushProperty name="color" value="#FF0000"/>
    </inkml:brush>
  </inkml:definitions>
  <inkml:trace contextRef="#ctx0" brushRef="#br0">918 1005 0,'0'18'47,"0"0"-31,0 17-16,17 0 0,-17 1 16,0-1-1,0 35-15,0-52 16,0 17-16,0 1 0,0-19 0,0 18 15,0 1 1,0-19-16,0 19 0,18-19 16,-1 1-1,1 17-15</inkml:trace>
  <inkml:trace contextRef="#ctx0" brushRef="#br0" timeOffset="1532.2678">5892 3775 0,'0'17'15,"0"19"-15,0 17 0,17 17 16,-17 1-1,0-1-15,0 1 16,0-18-16,0 0 16,0-18-16,0-17 0,0-1 15,0 1 1,0-1-16,-17-17 16</inkml:trace>
  <inkml:trace contextRef="#ctx0" brushRef="#br0" timeOffset="1913.057">5874 4216 0,'159'17'16,"-318"-34"-16,371 34 0,-177-17 0,-17 0 16,17 0-16,-53 0 47</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5:10:57.864"/>
    </inkml:context>
    <inkml:brush xml:id="br0">
      <inkml:brushProperty name="width" value="0.05292" units="cm"/>
      <inkml:brushProperty name="height" value="0.05292" units="cm"/>
      <inkml:brushProperty name="color" value="#00B0F0"/>
    </inkml:brush>
  </inkml:definitions>
  <inkml:trace contextRef="#ctx0" brushRef="#br0">7975 5368 338 0,'0'0'46'0,"0"0"53"16,0 0-5-16,0 0-25 15,-45-30-7-15,38 26-1 16,2 4-10-16,2-5-5 16,-1 5 2-16,4 0-6 15,0 0-25-15,0 12-3 16,0 6-20-16,4 3 6 15,4 1 2-15,5 0-4 16,-1-1 6-16,2-5-9 16,-1-2 3-16,1-3 8 15,-2-6-13-15,-2-2 9 16,1-3-2-16,-2-3-5 16,-1-12 17-16,-4-6-18 15,0-3-2-15,-4 0 0 16,0-3 2-16,0 3 17 15,0 2-15-15,-4 5 3 0,-2 2 9 16,1 2-5 0,2 8 12-16,0 0-5 15,3 4-7-15,0 1 10 0,0 0-24 16,0 1 6-16,1 11 5 16,9 7-9-16,5 5 22 15,2 3-16-15,5 7 4 16,1 7 6-16,4 7 32 15,0 6 12-15,4 1-25 16,-2 4-11-16,-3 0 26 16,-2 0-25-16,-1-2 10 15,-4-1 6-15,-9-5-12 16,-5 1 13-16,-5-2-28 16,-2-7 5-16,-19 1 4 15,-9-4-14-15,-5-4 13 16,-7-6-14-16,-4-5-2 15,-1-8 12-15,-3-11-13 16,-1-6-21-16,2-16-65 16,7-20-39-16,0-15-62 15,8-12-91-15,5-12-292 16</inkml:trace>
  <inkml:trace contextRef="#ctx0" brushRef="#br0" timeOffset="371.4899">8323 5389 636 0,'0'0'80'16,"0"0"6"-16,0 0 4 15,0 0-20-15,0-16-26 16,7 4-26-16,4-3-18 15,3-4 12-15,4-3-20 16,4 3 8-16,1-5-66 16,-2 4-68-16,-3 7-69 15,-7 4-219-15</inkml:trace>
  <inkml:trace contextRef="#ctx0" brushRef="#br0" timeOffset="536.69">8418 5438 676 0,'0'0'35'15,"0"0"-24"-15,0 0 35 16,0 0-9-16,0 0-35 16,73-85-31-16,-46 49-77 15,-1-2-224-15</inkml:trace>
  <inkml:trace contextRef="#ctx0" brushRef="#br0" timeOffset="981.82">8730 5155 530 0,'0'0'85'16,"0"0"-1"-16,0 0-15 15,0 0-16-15,0 0-13 16,-18-84-8-16,10 59-29 16,-2-1 9-16,-3-1 10 15,-4 0-9-15,-3 0 29 16,-1 2-12-16,2 5 6 15,3 2-1-15,5 6-10 16,4 3-9-16,5 7-10 16,2 2-2-16,0 0-1 15,5 14-16-15,11 10 17 16,6 8-4-16,3 7-7 16,3 6 18-16,1 6-17 15,0 2 10-15,-4 0-1 16,-1-3-9-16,-3-5 17 15,2-6-16-15,-4-8-1 16,-3-4-65-16,-3-8-62 16,-4-5-97-16,-8-3-269 15</inkml:trace>
  <inkml:trace contextRef="#ctx0" brushRef="#br0" timeOffset="1174">8805 5463 703 0,'0'0'118'0,"0"0"-5"16,0 0-28-16,0 0-22 15,0 0-51-15,35-54-14 16,-6 30 15-16,5-2-16 16,4 1 2-16,-2-4-50 15,-2 3-173-15,-9 1-319 16</inkml:trace>
  <inkml:trace contextRef="#ctx0" brushRef="#br0" timeOffset="2401.71">3766 9438 617 0,'0'0'82'16,"0"0"-5"-16,0 0 9 16,0 0-22-16,-14-6-37 15,14 21-28-15,11 4 1 16,5 1 15-16,3 0-13 16,-2-4 1-16,2-6-2 15,-2-5-9-15,1-5 20 16,-4 0-17-16,-1-8 6 15,-6-7 2-15,-1-6-3 16,-4 0 5-16,-2-4-6 16,0 2 3-16,-3-2 5 15,-6 4-9-15,0 3 8 16,1 2-6-16,3 8-4 16,3 2 23-16,2 6 2 15,0 0-18-15,10 9-8 16,10 8 3-16,3 9 15 15,5 6-9-15,9 4 16 16,0 3 10-16,7 4-9 16,0 1-7-16,1-1-4 15,-3 1-3-15,-3-4 15 16,-6 0-16-16,-7-5 9 0,-7 0 0 16,-9-4-8-1,-5-2 35-15,-5-1-27 0,0-2-3 16,-17-2 5-16,-4-3-11 15,-5-3 7-15,-1-5-9 16,-4-2-8-16,2-8 17 16,1-3-20-16,1-6 4 15,3-18-83-15,2-9-59 16,3-11-28-16,5-9-59 16,-3-1-209-16</inkml:trace>
  <inkml:trace contextRef="#ctx0" brushRef="#br0" timeOffset="2678.4">4193 9256 797 0,'0'0'46'16,"0"0"38"-16,0 0 3 15,0 0-53-15,0 0-22 16,16-50-19-16,-1 36 6 16,-2-4-39-16,7 1-78 15,-3 5-33-15,-2 6-99 0,-7 2-139 16</inkml:trace>
  <inkml:trace contextRef="#ctx0" brushRef="#br0" timeOffset="2855.38">4264 9332 668 0,'0'0'57'0,"0"0"-10"15,0 0 28-15,0 0 9 16,0 0-60-16,0 0-25 15,23-56 8-15,-5 29-22 16,0-2-73-16,-4-1-115 16,1 0-265-16</inkml:trace>
  <inkml:trace contextRef="#ctx0" brushRef="#br0" timeOffset="3299.93">4468 8898 779 0,'0'0'19'0,"0"0"-25"15,0 0 4-15,0 0 11 16,0 0-3-16,13 70 17 15,1-46-19-15,-1-1 6 16,2-6 12-16,0-1-11 16,-1-8 17-16,0-4-8 0,-2-4-1 15,2 0 4 1,-5-2-7-16,2-13 12 16,-1-6 7-16,-1-4-15 0,-3-5 9 15,-3-5-19-15,-2-4 8 16,-1 3 2-16,0-3 1 15,-6 6 21-15,-8 6-12 16,-6 8-9-16,-3 7 17 16,1 11-17-16,-6 1-3 15,1 13-21-15,2 11-7 16,5 3 13-16,9 2-45 16,8 2-45-16,3-3-70 15,0-3-142-15,3 0-249 16</inkml:trace>
  <inkml:trace contextRef="#ctx0" brushRef="#br0" timeOffset="3736.38">4540 9766 290 0,'0'0'101'16,"0"0"4"-16,0 0-19 15,0 0-32-15,0 0-8 0,-17 11-15 16,17-11 2-16,0 0 23 16,7-8-26-16,10-14 4 15,11-14 26-15,8-15-31 16,10-14-4-16,6-11-22 16,7-8 1-16,3-7 5 15,3 2-8-15,-1 3 23 16,-4 11 10-16,-2 9-36 15,-9 14 11-15,-7 13-15 16,-12 19-49-16,-12 13-69 16,-14 7-77-16,-4 15-171 15</inkml:trace>
  <inkml:trace contextRef="#ctx0" brushRef="#br0" timeOffset="4090.16">4739 9814 600 0,'0'0'44'16,"0"0"16"-16,0 0 26 15,0 0-27-15,0 0-13 16,48-97 2-16,-16 44-19 16,11-8 12-16,2-10-13 15,4-6-7-15,0 1-2 16,0 1-10-16,-7 8 7 0,-3 7-13 16,-6 9 2-16,-7 7 8 15,-6 8-17-15,-1 9 7 16,-7 5-5-16,-1 8-73 15,-8 4-54-15,-3 5-116 16,0 1-298-16</inkml:trace>
  <inkml:trace contextRef="#ctx0" brushRef="#br0" timeOffset="4994.89">8345 6350 661 0,'0'0'20'16,"0"0"2"-16,75-91 48 0,-22 37 16 15,12-12-10-15,10-13-41 16,13-7 14 0,3-7 22-16,2 0-32 0,1 0-13 15,-3 12-21 1,-6 6 6-16,-7 13-13 0,-10 12-5 15,-12 12 19-15,-14 10-47 16,-12 16-39-16,-14 9-26 16,-16 3-109-16,0 7-13 15,-26 15-117-15</inkml:trace>
  <inkml:trace contextRef="#ctx0" brushRef="#br0" timeOffset="5371.3">8638 6297 458 0,'0'0'15'15,"0"0"-12"-15,0 0 50 16,0 0 41-16,0 0-2 15,33-41-15-15,-7 13-38 16,9-11-15-16,8-8-27 16,8-13 14-16,8-6-11 15,11-10 4-15,9-7 13 16,0-2-17-16,0 2 8 16,-1 4-7-16,-8 8 19 15,-8 11 12-15,-9 9-27 16,-11 12 11-16,-10 11 24 0,-9 7-44 15,-7 7 18 1,-8 8-22-16,-6 6 8 0,-2 0-3 16,0 0-72-16,-5 9-48 15,-18 3-198-15</inkml:trace>
</inkml:ink>
</file>

<file path=ppt/ink/ink7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2T08:03:54.226"/>
    </inkml:context>
    <inkml:brush xml:id="br0">
      <inkml:brushProperty name="width" value="0.05292" units="cm"/>
      <inkml:brushProperty name="height" value="0.05292" units="cm"/>
      <inkml:brushProperty name="color" value="#00B0F0"/>
    </inkml:brush>
  </inkml:definitions>
  <inkml:trace contextRef="#ctx0" brushRef="#br0">5980 5274 0,'0'0'0,"18"0"15,-18-18-15</inkml:trace>
  <inkml:trace contextRef="#ctx0" brushRef="#br0" timeOffset="1459.2067">4445 6068 0,'0'0'0,"0"17"32,0 1-17,0 0-15,0-1 16,0 19-1,0 17-15,0-18 16,18 0-16,17 18 16,-17-18-16,0 18 0,34 35 15,-16-35 1,-19 0-16,54 88 16,-36-88-1,18 18-15,-18-18 0,18 17 16,71 54-16,-71-54 15,0 1-15,0-1 16,-1 1-16,72 70 16,-71-88-1,88 70-15,-70-70 32,52 106-32,-52-88 0,-19 17 15,1 0 1,0-17-16,71 123 15,-71-106-15,17 0 16,-17-17-16,0-1 16,0 1-16,35 87 15,-35-87 1,-18 0-16,18-1 0,0 1 16,0-1-16,71 107 15,-54-89 1,-17 0-16,71 124 0,-72-106 15,-16-1 1,-1 1-16,18 18 16,35 105-1,0-35-15,-17-18 32,-53-105-32,17 88 15,-18-106-15,1 17 0,0-17 16,17 71-1,0-19 1,-17-34-16,35 52 16,-18-70-16,-17 0 15,-1 0-15,1 18 16,0-18-16,17 0 16,-17-1-16,-1 1 0,36 36 15,0-19 1,-35-17-16,-1-18 31,1 1-31,0-1 0,-1 0 0,1 0 31,0-17-31,-1 17 0,-17-17 0,18 17 16,-1 1-16,1-1 16,0-18-16,-1 1 15,-17 17-15,18-17 16,-18 0-1,0-1-15,18 19 32,-1-19-32,-34-17 31,-54-35-31</inkml:trace>
  <inkml:trace contextRef="#ctx0" brushRef="#br0" timeOffset="22704.7253">22684 3016 0,'265'-88'31</inkml:trace>
  <inkml:trace contextRef="#ctx0" brushRef="#br0" timeOffset="23644.1954">21414 2558 0,'0'0'15,"18"0"-15,17 0 0,18-18 16,-36 18-16,19-18 16,17 18-16,0-17 0,-18 17 15,18 0-15,-18 0 0,-17 0 16,-1 17-16,1-17 15,0 18 1,-18 0 0,0-1-1,0 1-15,0 0 16,0-1-16,-18-17 47,0 18-32</inkml:trace>
  <inkml:trace contextRef="#ctx0" brushRef="#br0" timeOffset="23824.0967">21820 2646 0,'0'17'0</inkml:trace>
  <inkml:trace contextRef="#ctx0" brushRef="#br0" timeOffset="25070.4537">20232 4180 0,'-17'0'16,"17"18"62,17 17-78,-17 18 0,18 0 16,17 0-16,-17-18 15,-1 1 1,1-1-16,0-17 0,-1-1 15,1-17 1,0-17-16,34-19 0,-34 1 16,0-53-1,-1-18 1,-17 18-16,0 53 31,0 17-31,0 36 31,18 17-15,0 0-16,-18 18 16,35 0-16,-17 0 15,17 53-15,-18 17 16,1-70 0,-18-18-16,0 1 15,18-1-15,-18 0 16,0-17-16,0-1 0,0 1 15,0 0-15,-18-18 0,-35 17 32,0-34-32,18-19 15,17-34 1,18-1 0,0-35-1,18 71-15,17-18 16,-17 0-16,17 18 0,-17-18 0,17 18 15,-17 0 1,-18 17-16,17 0 0,-17 1 16</inkml:trace>
  <inkml:trace contextRef="#ctx0" brushRef="#br0" timeOffset="25318.7363">21061 4128 0,'18'0'31,"17"-18"-31,18 18 15,70-53 1,-87 53-16,-19-18 16,1 18-16,-36 0 15</inkml:trace>
  <inkml:trace contextRef="#ctx0" brushRef="#br0" timeOffset="25498.6416">21132 4339 0,'17'0'16,"1"-17"15</inkml:trace>
  <inkml:trace contextRef="#ctx0" brushRef="#br0" timeOffset="25988.6089">21749 3863 0,'-18'0'16,"36"0"-16,-53 0 0,17 0 0,1 18 31,17-1-31,0 18 16,0-17-16,-18 35 0,18-18 15,0 18 1,0-17-16,0-1 15,35-18-15,-17 1 0,17-18 16,0 0-16,18-18 16,-17 18-1,-19-35-15,18 18 16,-17-19-16,0-17 16,-18 18-16,0 17 0,0-17 15,-18 17-15,-17 18 16,17-17-1,-17 17-15,17 0 0,1 0 0,-19 0 16,19 0 0,-1 0-16,0 0 0,18 17 0,-17-17 15,-1 0 1,1 18-16,-1-18 16,18 18-16</inkml:trace>
  <inkml:trace contextRef="#ctx0" brushRef="#br0" timeOffset="26288.4464">22155 3986 0,'35'-17'0,"-70"34"0,88-34 15,-36-1-15,19 18 0,-19 0 16,1 18 0,0-18-16,-1 35 0,-17-17 0,0-1 31,18 1-31,-36 35 0,18-18 16,0 0-16,-17 1 0,-1-19 15,0-17 1,1 0-16</inkml:trace>
  <inkml:trace contextRef="#ctx0" brushRef="#br0" timeOffset="26648.2594">22649 3351 0,'0'18'16,"17"0"-1,-17-1 1,0 1-16,0 17 0,0 1 0,18-1 16,0 18-1,-1-18-15,1 18 0,0 0 16,-18-18-16,0 53 16,0-52-1,0 16-15,0-34 16,0 0-16,0-1 15</inkml:trace>
  <inkml:trace contextRef="#ctx0" brushRef="#br0" timeOffset="26978.0901">22984 3704 0,'53'-35'0,"-18"17"0,0 18 16,-17 0-16,17 0 16,0 0-16,1 0 15,17 0-15,-36 18 0,19 0 16,-19 17-16,1-18 15,-18 19-15,0-19 0,0 19 16,-18-19 0,1 19-16,-1-19 0,-17 18 15,17-17-15,0-18 0,-17 18 16,17-1 0,1-17-16,-1 0 0</inkml:trace>
  <inkml:trace contextRef="#ctx0" brushRef="#br0" timeOffset="27692.0987">23725 3298 0,'0'-35'16,"0"70"-16,0-87 0,0 34 0,0 0 0,17 1 15,19-1 1,-1 0-1,0-17-15,0 17 16,18 1-16,-17-1 0,-1 18 16,0 0-16,-17 18 15,-1-18-15,1 17 16,0 19-16,-18 17 0,0 0 0,0-18 16,0 18-1,0-18-15,0 0 0,-18 36 16,18-36-1,-18 0-15,1-17 16,-18 35 0,17-35-16,-17-1 0,-1 1 15,19 0-15,-1-18 0,0 0 16,54-18 31,-1 0-32,18-17-15,0 17 16,17-17-16,-17 0 16,0 17-16,0 1 15,-18-1-15,-17 0 0,0 1 16,-1 17-16,1 0 16,-36 0 62</inkml:trace>
  <inkml:trace contextRef="#ctx0" brushRef="#br0" timeOffset="29870.9918">7303 12771 0,'17'0'0,"19"0"31,-19 0-31,1 0 0,0 0 16,-1-18-1,1 0-15,17-17 0,1-18 16,16-17-16,1-19 0,18 19 16,35-54-1,-53 71-15,17 0 16,-17-17 0,35-1-16,1-17 0,-1-53 15,35 0 1</inkml:trace>
  <inkml:trace contextRef="#ctx0" brushRef="#br0" timeOffset="29980.9337">9067 10936 0,'17'-159'0,"-34"318"0,34-388 16,-17 141-1</inkml:trace>
  <inkml:trace contextRef="#ctx0" brushRef="#br0" timeOffset="31380.1823">14517 7091 0,'0'-18'0</inkml:trace>
  <inkml:trace contextRef="#ctx0" brushRef="#br0" timeOffset="32148.2781">15082 6421 0,'-18'17'16,"36"-34"-16,-36 52 0,18-18 0,-18 1 15,18 17 1,-17-17-16,-1 17 0,0 1 16,1-19-16,17 19 15,-18-1-15,0 18 0,1-18 16,17 18-16,0-18 16,-18 18-16,18 0 15,0 0-15,0 17 0,0-17 16,0 0-16,0 18 15,0-18-15,0 0 0,18 0 16,-1 0-16,-17-18 16,18 0-16,0 0 15,-1 36 1,1-36-16,0 0 0,-18 1 16,17-1-1,-17-17-15,18 17 0,0-17 16,-18-1-16,17 1 0,1-18 15,-18 18 1,18-18-16</inkml:trace>
  <inkml:trace contextRef="#ctx0" brushRef="#br0" timeOffset="33362.2249">14358 7655 0,'0'0'0,"0"-17"0,-17 17 15,34 17 32,-17 1-31,18 0-16,0-1 0,-1-17 16,1 18-1,0-18-15,-1 0 16,1 0-16,0-18 15,-1 1-15,-17-19 16,0 1-16,18 0 16,-18-1-16,0 1 15,-18 18-15,18-1 0,0 0 16,0 36 0,0 0-1,0-1-15,18 18 16,17 18-16,0 0 0,18 18 15,0-18 1,-18 0-16,1-18 0,-1 18 16,-17-18-16,-1 0 0,-17 1 15,0-19 1,0 19-16,-17-19 0,-19 1 0,1 17 16,-18-35-1,18 18-15,0-18 0,-1 0 16,1-18-16,17 1 15,1-19-15,-1-17 16,18 0-16,0 18 16,0-18-16,0 0 0,18 0 15,-1 18-15,1 0 0,0 0 16,-1-1-16,1 1 16,0 17-16,-1 1 0</inkml:trace>
  <inkml:trace contextRef="#ctx0" brushRef="#br0" timeOffset="33522.1702">14676 7602 0,'35'0'15,"-17"-17"-15,-1 17 0,1-18 16,0 18-1,-1 0-15</inkml:trace>
  <inkml:trace contextRef="#ctx0" brushRef="#br0" timeOffset="33702.0269">14764 7743 0,'18'0'16,"-1"-17"0,19 17-16,-19-18 15,1 1-15,0-19 16</inkml:trace>
  <inkml:trace contextRef="#ctx0" brushRef="#br0" timeOffset="34161.7809">15064 7179 0,'-18'18'0,"36"-36"0,-53 53 0,35 1 15,0-1 1,-18 18-16,36 0 0,-18 0 15,0-18 1,17 0-16,1 0 0,17-17 16,1 0-16,-1-18 0,18 0 0,-18 0 15,0-18 1,18-17-16,-35 0 0,17-1 16,-17 1-1,-1 0-15,-17-1 0,-17-16 0,-1 16 16,-17 19-1,17-19-15,-17 36 0,0-17 16,-1 17-16,1 17 0,0-17 16,17 18-16,-17 0 15,35-1-15,-18 1 16,18 0-16,0-1 16,0 1-16,0-1 15,0 1 16,0 0-15,0 17-16</inkml:trace>
  <inkml:trace contextRef="#ctx0" brushRef="#br0" timeOffset="35289.0402">15417 11236 0,'0'-18'0,"0"1"0,17 17 62,1 0-46,17 17-1,-17-17-15,35 18 16,-18-18-16,18 0 16,0 0-16,0-18 0,-18 1 15,-17-1-15,-1-17 0,-17 0 16,18-1 0,-36-17-16,18 18 0,-17 0 15,-1-1-15,18 19 16,-17-1-16,-1 18 15,18 18 1,18-1-16,-1 1 0,-17 17 16,35-17-1,1 35-15,-1-18 0,18 1 16,0 16 0,-18-34-16,18 17 0,0-17 15,-35 0-15,-1-1 0,-17 1 16,-17 0-1,-1-1 1,-35 1-16,18-1 16,-18-17-16,18 18 0,-1-18 15,19 18-15,-1-18 16,18-18-16,0 0 16,0 1-16,0-18 0,0-1 15,0 1-15,18-18 16,-1 0-16,19 0 0,-1 0 15,-18 0 1,19 0-16</inkml:trace>
  <inkml:trace contextRef="#ctx0" brushRef="#br0" timeOffset="35498.9107">16352 10460 0,'35'-53'0,"-70"106"0,105-124 16,-35 54-16,1-1 0,-1 0 15,-17 1-15,-1 17 16</inkml:trace>
  <inkml:trace contextRef="#ctx0" brushRef="#br0" timeOffset="35719.1792">16581 10654 0,'35'-18'0,"-70"36"0,88-71 0,-36 35 15,19-17-15,-19 0 16,1 17-16</inkml:trace>
  <inkml:trace contextRef="#ctx0" brushRef="#br0" timeOffset="36039.013">16793 10125 0,'0'17'31,"0"1"-31,17 17 16,-17 1-16,18-1 16,-1 0-16,19 0 15,-1 1 1,0-1-16,-17 0 0,17-17 16,-17 0-16,17-18 0,-17 0 15,-18 17 1,0-34-1</inkml:trace>
  <inkml:trace contextRef="#ctx0" brushRef="#br0" timeOffset="37198.3887">19350 6862 0,'0'17'32,"0"18"-17,0 1-15,0-1 0,0 0 16,0-17-16,18 0 0,-1-18 16,1 0-1,0 0-15,-1 0 16,-17-18-16,0-17 15,18-18-15,0 0 0,-18 18 16,0-18 0,0 17-16,0 19 0,0-1 15,0 0-15,17 36 16,-17 0 0,18-1-16,-18 19 0,18 17 15,-1-1 1,1 19-16,17-18 15,-17 17-15,17 19 16,-17-19-16,-1-17 0,1 0 16,0-18-1,-18 1-15,0-19 0,0 1 16,-18 17-16,-17-17 0,17-1 16,-17-17-16,0 18 15,-1-18-15,19 0 0,-1-18 16,0 1-1,1-1-15,17-17 0,0-18 16,0 18-16,0-18 16,0 18-16,17-18 0,1 0 15,0 17 1</inkml:trace>
  <inkml:trace contextRef="#ctx0" brushRef="#br0" timeOffset="37418.2696">19826 6756 0,'53'-36'0,"-106"72"0,142-89 0,-54 35 15,-17 1-15,17 17 0,-18-18 16,1 18 0</inkml:trace>
  <inkml:trace contextRef="#ctx0" brushRef="#br0" timeOffset="37613.1553">19844 7003 0,'18'0'16,"17"-18"-16,0 0 16,18 1-16,-18-19 0,18 1 15,-35 18-15</inkml:trace>
  <inkml:trace contextRef="#ctx0" brushRef="#br0" timeOffset="38222.8085">20338 6332 0,'0'0'0,"0"-17"15,18-19-15,-1 19 0,19-18 0,-1 17 16,18 0 0,-18 1-16,0 17 0,-17 0 15,17 17 1,-17 1-16,-18 17 0,17 18 15,-17 0 1,0 18-16,0-19 0,-17 19 16,-1-18-1,1 0-15,-1 0 0,18-18 16,-18 0-16,1 1 0,17-19 16,-18 1-16,18 0 15,0-36 16,35 0-15,1 1 0,-1-1-16,18 0 0,0-17 15,0 17-15,-18 1 0,-17 17 16,-1-18 0,1 18-16,-18-17 0,17 17 0,-34 0 15,-18 0 95</inkml:trace>
</inkml:ink>
</file>

<file path=ppt/ink/ink7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2T04:20:32.346"/>
    </inkml:context>
    <inkml:brush xml:id="br0">
      <inkml:brushProperty name="width" value="0.05292" units="cm"/>
      <inkml:brushProperty name="height" value="0.05292" units="cm"/>
      <inkml:brushProperty name="color" value="#FF0000"/>
    </inkml:brush>
  </inkml:definitions>
  <inkml:trace contextRef="#ctx0" brushRef="#br0">16934 1482 0,'0'-18'16,"-18"18"0,0 0-1,1 18 1,-1-1-16,0 19 0,-17-1 16,18 18-1,17-18-15,0 36 0,0-36 16,17 0-16,1-17 0,-1 17 15,36-17 1,-17-18-16,34 17 0,-17-17 0,18-17 16,-18 17-1,52-53-15,-34-18 16,-36 18 0,-35 18-16,0-18 15,0 18-15,0-18 16,0 18-16,-17-1 0,17 1 15,-18 17-15,0 1 0,1-18 16,-1 17 0,18 36 15,0-1-31,0 18 16,0-17-1,0 0-15,18 17 16,-18-17-16,53 70 15,52-18 1,-69-52-16,17 0 0,-18-18 16,0 0-16,1-18 15,-1 18-15,-18-18 16,19-17-16,-19 18 16,-17-19-16,18 1 0,-36-53 15,18 70 1,-17-17-16,-1 17 15,0 1-15,1 17 0,-1 0 32,1 17-32,17 1 15,0-1 1,0 1-16,0 17 16,17-17-16,1 0 15,-18-1-15,17 1 0,1-18 16,0 0-16,-18-18 31,0 1-31,0-1 0,0-17 16,17-1-1,19-52-15,-19 71 16,1-19 0,17 19-16,0-19 0,18 19 15,106-1 1,-88 18-1,-18 18-15,-18-18 0,0 17 0,0 1 16,-17 0 0,0-1-16,-18 1 0,0 0 15,-18-18-15,-17 17 16,0-17-16,-1 0 0,1 0 16,0 0-1,-1 0-15,19-17 0,-1-1 16,18 0-16,18 1 0,-18-19 0,17 19 15,36-36 1,-17 35-16,-1 1 16,0-1-1,0 18-15,1-18 0,-19 18 16,1 0 0,0 0-16</inkml:trace>
  <inkml:trace contextRef="#ctx0" brushRef="#br0" timeOffset="754.4693">19227 1164 0,'53'-53'0,"-106"106"0,106-123 16,-71 70-1,0 0-15</inkml:trace>
  <inkml:trace contextRef="#ctx0" brushRef="#br0" timeOffset="1743.9486">18662 988 0,'18'-35'0,"17"-18"0,-88 141 0,124-212 15,-71 107 1,17 17-16,-17-18 0,-17 18 15,17 18 32,17 17-47,-17-17 16,18 17-16,0 0 16,17 0-16,0 1 0,18-1 15,-17 0-15,-1 1 16,-18-19-1,19 36-15,-36-35 16,-18-18 0,0 17-16,-17 1 0,0 0 15,-18-1-15,18-17 16,17 18-16,0 0 16,1-18-16,17 17 31,17-17 0,19 0-31,-1-17 16,0 17-16,18-18 15,0 0-15,0 1 0,0-1 16,-18 0-16,0 1 0,1-1 16,-1 18-16,-17 0 15,-1 0-15,1-18 16,0 18 78,-54 18-79</inkml:trace>
  <inkml:trace contextRef="#ctx0" brushRef="#br0" timeOffset="5251.4967">18821 4815 0,'-18'0'0,"-17"0"15,17 18-15,1 0 16,-18 17-16,17 18 0,18 0 16,-18-18-16,36 0 0,-18 1 15,18-19 1,17 1-16,0 0 0,0-1 16,1-17-16,-1 0 15,0-17-15,1-1 0,-1 0 16,0-17-16,-17 0 15,-1-1-15,-17-16 0,0 16 16,0 1-16,-70-36 16,35 54-1,-1-1-15,1 1 0,0 17 16,17 0 0,-17 35-16,35-18 15,0 1 1</inkml:trace>
  <inkml:trace contextRef="#ctx0" brushRef="#br0" timeOffset="5491.3923">19033 4551 0,'0'17'0,"17"1"0,1 17 15,17 36-15,1-18 16,-1 17 0,0-34-16,0 17 0,-17-18 0,0-17 15</inkml:trace>
  <inkml:trace contextRef="#ctx0" brushRef="#br0" timeOffset="5921.1422">19421 4780 0,'17'-123'0,"-34"246"0,34-282 16,-17 142-16,18 17 0</inkml:trace>
  <inkml:trace contextRef="#ctx0" brushRef="#br0" timeOffset="6121.0323">19474 4604 0,'0'17'0,"17"36"0,1-17 16,0-1-16,-1-17 0,1-1 15,17 1 1,-17-36-1,-1 18-15,-17-17 0,18-1 16,17-17 0,-17-18-16,-18 35 0,18-17 15,-18 17 1,0-17-16,0 17 0,-18 18 16,18-17-16,-18-1 15,1 18-15</inkml:trace>
  <inkml:trace contextRef="#ctx0" brushRef="#br0" timeOffset="6515.3467">19033 4974 0,'0'-17'15,"35"17"-15,-17-18 16,17 0-16,18-17 0,-18 17 16,0-17-1,1 17-15,-19 1 0,1 17 16</inkml:trace>
  <inkml:trace contextRef="#ctx0" brushRef="#br0" timeOffset="6925.1285">19174 4339 0,'0'18'0,"35"35"16,-17 0-16,17 0 16,0-1-16,1 1 0,-1-17 15,0-1-15,0 0 0,1 1 16,-19-1-16,1-18 15,0 1-15,-1-18 0</inkml:trace>
  <inkml:trace contextRef="#ctx0" brushRef="#br0" timeOffset="7204.9661">19915 4445 0,'17'-35'0,"-34"70"0,34-123 16</inkml:trace>
  <inkml:trace contextRef="#ctx0" brushRef="#br0" timeOffset="7724.6838">19844 4621 0,'0'0'0,"18"-17"0,-1 17 15,19-18-15,-19 0 0,1-17 16,17-18-16,-17 18 15,-18-18-15,0 18 16,0 17-16,0-17 16,0 17-16,-18 18 15,1 0 1,-1 0-16,0 18 16,1 0-1,17-1-15,17 1 16,1-1 15,17-17-31,0 0 16,-17 0-1,17 0-15,-17 18 0,0 0 16,-18-1 0,0 1-16,0 0 15,0-1-15,0 1 16,0 0-1,17-18 1,1 0-16,0 0 16,-1 0-16,19 0 15,16-18-15,-16-17 16,-1-1-16,-35 1 0,0 0 16</inkml:trace>
  <inkml:trace contextRef="#ctx0" brushRef="#br0" timeOffset="9278.5988">20655 3828 0,'-17'17'16,"-1"1"0,1 0-16,-1 34 0,18 1 31,0 18-31,35-18 0,18-18 0,0 18 16,0-35-16,0-18 0,0 0 15,0-18 1,-18 0-16,0-17 15,-17-18 1,0 0-16,-1 0 0,-17-17 0,-17 17 16,-19 0-1,19-18-15,-19 19 0,1-1 16,0 0-16,17 17 0,1 19 16,-1-1-1,18 36 1,0 17-1,0 18-15,0 0 0,0 0 16,18 0 0,-1 0-16,18 0 0,1-18 0,-1 0 15,0 0 1,-17-17-16,17-18 0,0 0 16,1 0-16,-19 0 0,1-18 15,0-17-15,-1 17 16,1-17-16,-18 0 15,0-18-15,0 18 16,0-1-16,0 1 0,0 18 16,-18-1-1,18 36-15,0-1 16,0 1-16,0-1 16,0 1-1,0 17-15,0-17 16,18-18 15,0 0-15,-1 0-16,1 0 0,-1 0 15,1-35-15,17 17 16,1-17-16,-1 0 16,0 17-16,1 0 0,-1 18 0,-18 0 15,1 0 1,0 0-16,-18 18 15,0-36 48,0-17-47,0 0-16,0-1 15,-18 1-15,18 0 0,0 17 16,0 1-1,0-1-15,0 0 16,0 36 0,0 0 15,0-1-31,0 1 16,0 17-16,0-17 0,18-1 15,-1 19 1,19-19-16,-1 19 0,0-19 15,0 19-15,-17-1 16,0-18-16,-1 1 0,-17 0 16,0-1-1,0 1-15,-17 0 0,-1-18 16,0 0-16,1 0 16,-1 0-1,1 0-15,-1 0 16</inkml:trace>
  <inkml:trace contextRef="#ctx0" brushRef="#br0" timeOffset="11392.301">17304 4357 0,'35'-71'16,"-70"142"-16,88-177 15,-35 71-15,-1 17 0,1-17 16,0 17 0,-1-17-16,1 17 15,-1-17-15,1 17 0,0 1 16,-1-1-16,1 0 16,17 1-16,-17-1 0,17-17 15,-17 17 1,0 1-16,-1-1 0,1 0 0,-1 1 15,1-1 1,0 18-16,-1-18 0,1 1 16,0-1-16,-1 0 31,1 18 0,-18-17-31,0 34 78,0 1-62,-18 0 0,1-1-1,17 1 1,-36 17-16,1 1 0,0 16 15,0-16-15,-1 17 16,1 0 0,0 0-16,-1-18 0,1 18 0,17-18 15,1 0 1,-18 1-16,17-1 0,0 0 16,-17 0-1,17 1-15,1 17 0,-19-18 16,19 0-16,-1 0 15</inkml:trace>
  <inkml:trace contextRef="#ctx0" brushRef="#br0" timeOffset="13131.5444">17357 4392 0,'18'-35'16,"-36"70"-16,53-105 0,-17 34 0,0 1 0,17 0 15,-18 17 1,1-17-16,0 0 16,-1-1-16,1 1 15,0 0-15,-1-1 16,1 19-16,0-1 15,-18-17-15,17 17 0,1-17 16,0 17-16,-18 1 0,17-1 16,1-17-1,-18 17-15,17 0 0,1 1 16,-18-1-16,18 1 16,-1-1-16,-17 0 15,18 18-15,0-17 0,-18-1 16,17 0-16,1 1 0,17-1 15,-17 0 1,-1 1-16,1-1 0,0-17 16,17 17-16,-17 1 0,-1-19 15,1 19-15,17-1 16,-17 0-16,-1 1 0,19-1 16,-19-17-1,19 17-15,-1 1 0,0-1 16,-17-17-16,17 17 15,0 0-15,-17 1 16,17 17-16,-17-18 0,0 0 0,-1 1 16,19-1-1,-19-17-15,1 17 0,-1 1 16,1-19 0,17 19-16,-17-1 0,-18 0 15,18 1 1,-18-1-16,17-17 0,1 17 15,0 1 1,-18-1-16,17 0 0,-17-17 16,18 17-16,-1 1 0,1-1 0,-18 0 15,18 1 1,-1-1-16,-17 1 0,18-1 16,-18 0-1,18 1-15,-18-1 0,17 0 0,-17 1 16,18-1-1,0 0-15,-18 1 0,17-1 16,-17 1-16,0-1 16,18 0-16,-18 1 15,18-1-15,-18 0 16,17 1-16,-17-1 16,18 0-16,-18 1 0,17-18 15,-17 17 1,18 0-16,0 1 15,-18-19-15,17 19 16,-17-1-16,18 0 0,0 1 16,-1-1-16,1 0 0,-18 1 15,18-1 1,-1 18-16,1-17 16,17-1-16,-17-17 15,-1 17-15,1 0 0,0 1 16,-1-1-16,1 0 15,0 1-15,-1-1 16,1-17-16,-1 17 0,1 1 0,17-19 16,1 19-1,-1-19-15,0 1 0,-17 0 16,17 0-16,0-1 16,1 1-16,-19 0 15,19-1-15,-19 1 16,19 0-16,-19 17 0,1-17 15,-1 17-15,19 1 16,-19-1-16,19-17 16,-19 17-16,19 1 0,-19 17 0,1-18 15,-1 18 1,1-18-16,0 18 16,35-17-1,-36 17-15,19-18 16,-19 0-16,19 18 15,-19-17-15,18-1 0,-17 18 16,0-18-16,-1 1 16,1-1-1,-18 1 95,-18 17-32</inkml:trace>
  <inkml:trace contextRef="#ctx0" brushRef="#br0" timeOffset="14091.0333">19156 635 0,'0'0'0,"0"18"0,18-18 16,-1 0-1,1 0-15,0-18 16,-1-17 0,-17-1-16,18-16 15,-18-1-15,18 17 16,-18-17-16,0 1 0,-18 16 15,18 1-15,0 17 0,0 36 32,18 17-32,-18 1 15,17 16 1,1 1-16,17 18 0,-17-18 16,35 0-1,-18 17-15,18-17 0,-18 0 0,1 0 16,-1 0-1,0 0-15,0-18 0,1 0 16,-19 18-16,1-17 0,0-1 16,-1 0-1,-17-17-15,18-1 0,-36-17 32,1 0-32,-19 0 15,19 0 1,-19 0-16,19-17 0,-19-1 15,19 1-15,-1-1 0,1-17 0,17-1 16,-18 1 0,36 0-16,-18 0 0,35-18 15,0 17 1,0 1-16,1 17 0</inkml:trace>
  <inkml:trace contextRef="#ctx0" brushRef="#br0" timeOffset="14275.4196">19879 688 0,'18'-35'0,"-36"70"0,71-106 0,-17 54 15</inkml:trace>
  <inkml:trace contextRef="#ctx0" brushRef="#br0" timeOffset="14885.1308">20179 335 0,'0'35'0,"0"-17"16,0 17 15,0 1-31,0-1 16,0 0-16,0 18 0,0-18 0,0 1 15,18-19 1,-18 1-16,18 0 0,-18-1 16,17-17-16,-17 18 62,0-1-46</inkml:trace>
  <inkml:trace contextRef="#ctx0" brushRef="#br0" timeOffset="15303.6493">19774 1129 0,'0'-18'31,"17"18"-15,1-17 0,17-1-16,18 0 0,-18-17 15,18 17 1,0 1-16,-18-1 0,-17 1 0,17 17 16,-17-18-16</inkml:trace>
  <inkml:trace contextRef="#ctx0" brushRef="#br0" timeOffset="16463.3412">20920 2134 0,'0'-17'16,"0"34"-16,0-52 16,0 53-1,0-1 1,0 1-16,0 0 15,0-1 1,0 19-16,0-19 0,18 1 16,-1-18-1,1 17-15,17-17 0,-17 0 0,0 0 16,-1 0-16,1 0 0,-1-17 16,1-1-1,0-17-15,-1 0 0,-17-18 16,18 17-16,-18 1 15,-18 17-15,18-17 16,0 18 0,0 34-1,0 1 1,0-1-16,0 1 16,0 17-16,18 18 0,0 18 31,17-1-31,0 19 0,-17-19 15,17 1 1,0-18-16,-17 0 0,0-1 0,-1 1 16,-17-17-1,0-19-15,0 19 0,0-19 16,-17-17-16,-1 0 16,-17 0-1,17 0-15,-17 0 0,17-17 16,1-1-1,-19-17-15,19-1 0,-1 19 16,18-19 0,0 1-16,0 18 0,0-1 0,0-17 15,18 17-15</inkml:trace>
  <inkml:trace contextRef="#ctx0" brushRef="#br0" timeOffset="16653.2282">21485 2328 0,'0'0'0,"52"-17"0,-16-19 16,17 19-16,-18-1 15,0 18-15</inkml:trace>
  <inkml:trace contextRef="#ctx0" brushRef="#br0" timeOffset="16883.1406">21537 2575 0,'18'0'16,"17"-17"-16,1-1 16,-1 18-16,18-18 15,0 18-15,0-17 16,-18-1-16</inkml:trace>
  <inkml:trace contextRef="#ctx0" brushRef="#br0" timeOffset="17372.8422">22102 2205 0,'-35'70'16,"70"-140"-16,-70 158 0,35-53 16,0 1-1,17-1-15,1 18 0,0-36 16,17 1-16,18-18 15,-18 0-15,0 0 16,1-18-16,-1 1 16,0-1-16,0-17 0,-17 0 15,0-1-15,-18 1 0,17 0 16,-34 0 0,17-1-16,-18 19 0,0-19 0,-17 19 15,0-1 1,17 18-16,-17 0 0,0-18 15,17 18-15,0 0 16,1 0-16,-1 18 0,0 0 16,18-1-1,-17 1-15,17 0 0,-18-1 16,18 1-16,0 0 0,0-1 31,0 1-31</inkml:trace>
  <inkml:trace contextRef="#ctx0" brushRef="#br0" timeOffset="24167.1891">13953 4604 0,'17'0'94,"1"35"-79,-18-17 1,35 35 0,-17-18-16,0 18 0,17 0 15,0 0-15,18 88 31,-18-106-31,1 53 16,-36-70 0,0-1-16,17 1 31,-17-36 16,0-34-32,0-37 1,-17 54 0,17-35-1,0 17-15,0 17 16,17 1 0,1 17-16,-1 1 15,1 17-15,0-18 0,-1 18 16,1 0-16,0 18 15,-1-1-15,1 1 32,0 17-32,17 18 15,-17-35-15,17 17 16,-18-17-16</inkml:trace>
  <inkml:trace contextRef="#ctx0" brushRef="#br0" timeOffset="25902.4771">14270 4551 0,'88'-35'16,"-176"70"-16,194-88 0,-88 53 15,-18-18-15,0 36 16,-18-18 15,-17 18-15,-1-1-16,-52 54 16,35-54-1,18 36-15,0-17 31,35-1-31,-18 18 0,18-36 16,18 54 0,35-18-1,-36-35-15,19-1 0,-19 1 16,19-18-16,16 17 16,37-34-16,17-18 31,-54 17-31,1-17 0,0 17 15,-17-17-15,-1 17 16,-18 0-16,1-17 0,0 18 16,-1-1-16,-17 0 0,0-17 31</inkml:trace>
  <inkml:trace contextRef="#ctx0" brushRef="#br0" timeOffset="26286.9651">14888 4427 0,'-18'-17'16,"36"34"-16,-36-17 0,36 0 0,-1 18 31,18 17-15,-17-17-16,17 35 15,-17-18-15,17 18 0,36 0 16,-36 0 0,-35-18-16,18-17 15,-18-1 1</inkml:trace>
  <inkml:trace contextRef="#ctx0" brushRef="#br0" timeOffset="28315.8607">15117 9278 0,'0'-35'0,"0"17"0,-18 1 16,-17 17 0,0-18-16,-1 36 0,1-1 15,0 18-15,0-17 16,-1 35-16,1-18 0,17 18 15,1-18 1,-1 18-16,18-17 0,18 17 0,17-1 16,-17-16-1,17-19-15,0 1 16,18-18-16,0 0 0,35-18 31,-35-17-31,-18 17 0,1 1 16,-19-1-16,1 1 0,-18-1 31,0 0-31</inkml:trace>
  <inkml:trace contextRef="#ctx0" brushRef="#br0" timeOffset="28975.5096">15381 9243 0,'-88'-18'16,"176"36"-16,-193-36 0,87-17 31,0 35-31,18-18 0,0 1 16,0-1-16,0-17 15,18 17-15,0 0 0,17 1 16,0-1 0,0 18-16,1-18 0,-1 18 15,18 0-15,-18 0 16,0 18-16,1 0 0,17 70 15,-36-35 1,-17-18 0,0 18-16,0 35 15,0-52-15,-17-1 16,17 0-16,-18 0 0,-17 1 16,17-19-1,0 1-15,-17 0 16,18-18-16,-1 0 15,0-18 1,18-35-16,0 35 16,0-17-1,18 17-15,17 1 16,-17-1-16,17 18 16,0 0-16,18 0 0,0 18 15,53-1 1,-53 1-16,-18-18 15,18 18-15,0-1 16,-35-17 0,-54 0 15</inkml:trace>
  <inkml:trace contextRef="#ctx0" brushRef="#br0" timeOffset="34157.1184">16881 8149 0,'70'53'0,"-140"-106"15,193 141-15,-70-52 0,0 17 16,0-18 0,0 18-16,0 0 0,0-18 0,0 0 15,0 18 1,17-18-16,-17 1 0,18-1 15,-1 0-15,1 18 16,87 18-16,-87-36 16,-18 0-16,17-17 15,1 17-15,0-17 16,-1 17-16,-17-17 0,18-1 16,-1 19-1,1-19-15,70 54 16,-71-36-1,-34 0-15,17-17 0,-18 17 16,18 1-16,0-19 16,17 19-16,-17-1 15,18-18-15,-1 19 0,1-19 0,-18 19 16,17-19 0,-17 1-16,88 35 15,-88-18 1,18-17-16,-18 17 0,0-17 0,0-1 15,-1 19 1,-16-19-16,17 1 0,-18 0 16,0-1-16,1 1 0,-1-1 15,0 1-15,-17 0 16,17-1-16,-17 1 0,17 0 16,0-1-1,-17 1-15,17 0 16,-17-18-1,-1 17 1,1-17-16,-53 0 109,-18 18-109,-35-1 16</inkml:trace>
  <inkml:trace contextRef="#ctx0" brushRef="#br0" timeOffset="36675.7713">16845 10142 0,'0'0'0,"0"-17"0,0 34 16,18-17-16,0 36 15,-18-1-15,17 0 16,1 0-16,0-17 16,-1 0-16,19-18 0,-19 0 15,19 0 1,-19 0-16,1-18 0,-1 0 15,-17-52-15,18 35 32,-18-1-32,0 1 0,-18 17 0,1 1 31,17 34-31,0 19 16,17 17-1,1 0-15,17 17 0,1 1 16,-19-18-16,19 17 15,-1 36 1,-35-71-16,0 1 0,0-19 31,-18 1-31,1-1 0,-19-17 16,-17 18 0,36-36-16,-1 1 0,0-1 0,1-17 31,-1-18-31,1 18 0,17-18 15,0-18-15,17 36 16,1 0-16,17 17 16</inkml:trace>
  <inkml:trace contextRef="#ctx0" brushRef="#br0" timeOffset="36875.6628">17445 10425 0,'18'0'0,"-36"0"0,53 0 16,-17 0-16,0 0 16,17 0-16,0 0 0,1 0 15</inkml:trace>
  <inkml:trace contextRef="#ctx0" brushRef="#br0" timeOffset="37055.583">17516 10707 0,'17'0'0,"1"-18"0,17 18 15,1-17 1,-19 17-16,19-18 0,-19 0 0</inkml:trace>
  <inkml:trace contextRef="#ctx0" brushRef="#br0" timeOffset="37735.2325">17974 10636 0,'0'0'0,"-17"-17"0,17-1 31,0 0-15,17-17-1,-17-18-15,18 18 16,0 0-16,-18-1 0,17 19 16,-17-1-1,0 36 32,18 17-31,-18 0-16,18 18 15,-1 0-15,18-18 0,-17 18 16,17-17-16,-17-19 16,-18 18-16,18-17 15,-18 0-15,17-18 16,-17 17-16,0 1 0,0 0 16,0-1-1,-17-17-15,17 18 16,-18-18-16,0 0 15,-17 0 1,17 18-16,-17-1 0,18 1 16,17-1-16,-18-17 15,36-17 1,-1 17 15,1 0-31,17 0 16,18 0-16,-18 0 15,18-18-15,0 18 0,-18-17 16,1-1 0,-19 18-16,1 0 0,-18-18 0,-18 18 62</inkml:trace>
  <inkml:trace contextRef="#ctx0" brushRef="#br0" timeOffset="40086.3292">20832 8202 0,'0'0'16,"18"53"-16,-1-35 15,1-18-15,-1 0 16,1 0-16,0 0 16,-1-18-16,-17 0 0,18-35 15,0 18 1,-18 0-16,0 0 0,0 17 0,0-17 16,0 17-16,17 18 31,-17 18-31,18 17 0,-18 0 15,18 36 1,17 17-16,18 124 16,-36-124-1,-17 0-15,18 0 0,0-35 16,-18 0-16,17 0 16,-17-18-16,-17 1 15,-1-19-15,0 1 0,-17-1 16,-18 1-16,18-18 15,0 0-15,-1 0 0,19-18 16,-1 1-16,0-1 16,1-17-16,17 0 15,0-18-15,0 17 0,0 1 16</inkml:trace>
  <inkml:trace contextRef="#ctx0" brushRef="#br0" timeOffset="40293.5355">21343 8502 0,'89'-35'15,"-178"70"-15,195-88 16,-70 53-16,-1-18 0,0 1 15,-17 17-15,-1 0 16</inkml:trace>
  <inkml:trace contextRef="#ctx0" brushRef="#br0" timeOffset="40473.4652">21396 8714 0,'18'17'16,"0"-17"0,17 0-16,0-17 0,18 17 15,-18-18 1,18 0-16,0-17 16,0 17-16</inkml:trace>
  <inkml:trace contextRef="#ctx0" brushRef="#br0" timeOffset="40923.1988">21961 8273 0,'-18'17'0,"36"-34"0,-54 52 16,19-17-1,-18 17-15,35 18 0,-18 0 0,18-18 16,0 18 0,18-18-16,-1 0 0,1 1 15,17-19-15,0 1 0,18-18 16,-17 18 0,17-18-16,-18-18 0,0 0 15,0 1-15,1-19 16,-1 1-16,-17 0 0,-1-18 15,-17 0 1,0 0-16,-35-35 16,0 53-1,17 17-15,-17 18 0,-1-18 16,19 36-16,-18-18 16,17 18-1,-17-18-15,17 35 0,-17-17 16,17-1-1,-17 18-15,17 1 0,-17-19 16,17 19 0,-17-1-16</inkml:trace>
  <inkml:trace contextRef="#ctx0" brushRef="#br0" timeOffset="45280.076">18574 12012 0,'0'35'0,"0"-70"0,18 106 15,-1-36 1,-17 0-16,18 18 0,-18 0 15,0 0-15,0 0 0,18 17 32,-18 19-32,0 34 15,35 177 1,-35-177-16,18 1 0,-1-18 16,1 0-1,-1-18-15,1-18 0,0 1 16,-18-1-16,0-17 0,0 18 15,0 35 1,0-36-16,0-17 0,0-18 16,0 18-1,17 0-15,-17-17 0,18 17 16,0-18-16,-1 0 16,1 0-16,0-17 0,-1 35 31,-17-35-31,0-1 0,0 18 15,18 36-15,0-36 16,-1 1 0,1-1-16,-1 35 15,-17-34 1,0-1-16,0-17 0,0 17 16,0 0-1,0-17-15,0-1 0,0 1 16,0 0-16,18 35 15,-18-18 1,18 0-16,17-17 0,18 52 31,-35-34-31,17-1 0,0 0 0,0 0 16,36 36 0,-36-18-16,-17 0 15,52 53-15,-34-53 16,17 70-1,0-70-15,-18 0 0,18 0 16,0-18 0,17 18-16,-17-18 0,0 1 15,35 17 1,-70-18-16,52 18 16,-52-18-1,17 0-15,-17 1 16,17 16-16,-17-16 0,17 17 0,-17 0 0,-1-18 15,19 0 1,-19 18-16,1-18 0,-18-17 16,35 53-1,1-36 1,-19-18 0,-17 1-16,-17-18 46,-107 35-46</inkml:trace>
  <inkml:trace contextRef="#ctx0" brushRef="#br0" timeOffset="46368.0672">15011 14340 0,'-18'0'31,"1"0"0,-1 0-31,0 0 16,1 18 0,-18 0-16,-1 17 0,1 18 15,17-18-15,18 36 0,0-18 16,0 35-1,53 53-15,-17-70 16,16-19 0,1-16-16,0-19 0,18 1 0,-1-18 15,1 0-15,0-18 0,-19-17 16,37-35 0,-36-1-1,-36 36-15</inkml:trace>
  <inkml:trace contextRef="#ctx0" brushRef="#br0" timeOffset="47057.6982">15540 14252 0,'-17'-17'0,"-1"-19"16,0 19-16,71 87 0,-106-158 0,53 53 15,0 17 1,18-17-16,0 0 0,17 17 15,53-35 1,18 18 0,-53 17-16,0 18 15,-18 0-15,0 18 0,1 17 16,-19 53-16,-52 36 16,0-71-1,-1 0-15,1-1 0,17-16 16,1-19-1,-1 1-15,36-36 32,-1 1-32,19-1 15,-1-17-15,18 0 16,17-1 0,1 19-16,0-1 15,-19 18-15,1 0 0,0 18 16,0-1-16,0 71 15,-18 1 1,-35-1 0,-17-35-16,-1-18 15,-17 0 1,0 1-16,-1-1 0,1 0 16,0-17-16,-1-18 15,19 17-15,-18-34 16,17 17-1,0 0-15,18-18 16,-17 0 0,-1 18-16,-17-17 0</inkml:trace>
  <inkml:trace contextRef="#ctx0" brushRef="#br0" timeOffset="49196.6948">18892 12277 0,'17'53'0,"-34"-106"0,52 123 0,-17-34 16,-18-1-1,17-18-15,1 1 0,-1 0 0,1-18 32,0 0-32,-1 0 0,1-36 15,0 1 1,-1 0-16,-17-18 15,18 18-15,-18 17 16,0 0-16,0 1 16,18 17-16,17 53 31,18 70-31,-18-52 16,0-1-1,1 1-15,16 35 16,-52-53-16,18-36 15,-18 1-15,-18-1 16,18 1-16,-17 0 0,-1-18 0,-17 17 31,17-17-31,1 0 0,-1 0 0,0 0 16,1-17 0,-1-54-16,0 36 15,18-18-15,-17 18 16,17-18-1,17 18-15,1-1 16,17 19-16,1-19 0,34 1 16,-17 17-16</inkml:trace>
  <inkml:trace contextRef="#ctx0" brushRef="#br0" timeOffset="49406.5896">19615 12418 0,'0'-18'16,"17"18"-16,19-17 0,-1-1 15,0 0 1,1 1-16,-19-1 0,18 18 15</inkml:trace>
  <inkml:trace contextRef="#ctx0" brushRef="#br0" timeOffset="49574.9623">19703 12577 0,'18'-18'0,"52"18"0,-35-18 0,1 1 16,17-1-1,0-17-15,-18 17 0,0 0 0</inkml:trace>
  <inkml:trace contextRef="#ctx0" brushRef="#br0" timeOffset="50214.6205">20250 12312 0,'0'-18'31,"0"-17"-15,0 17-16,0-17 0,0 0 15,0 0-15,0 17 16,17-17-16,-17 17 16,0 0-1,18 18 1,-18 18 0,0 0-16,18 70 15,17-53 1,-17 18-16,17 0 15,0-18-15,0 1 0,-17-19 16,0 18 0,-1-17-16,1 0 0,0-1 0,-18 1 31,0 0-31,-18-1 16,0-17-1,1 0-15,-1 18 16,0-18-16,-17 18 0,0-1 15,35 1 1,-18-18-16,18 17 0,0 1 16,18-18 31,17 0-32,0 0-15,1 0 0,17-18 16,0 18-16,-1-17 15,-16-1-15,-1 1 16,-17 17 0,-1 0-16,-34 0 31,-36 17-31</inkml:trace>
  <inkml:trace contextRef="#ctx0" brushRef="#br0" timeOffset="51610.2965">17004 12735 0,'0'18'15,"0"0"-15,0 17 16,18 0 0,17 0-16,0 1 15,1-19-15,-1 19 16,-17-19-16,-1-17 0,1 0 15,-18-17 1,0-1-16,0-17 16,18-1-16,-18-17 0,17 18 15,-17 0-15,0 17 16,-17 1-16,17-1 16,0 36-1,0-1 1,17 19-16,1 34 0,70 71 15,-53-70 1,1-1-16,-1-17 16,0 0-16,0-18 15,-17 1-15,0-1 0,-18 0 16,0-17 0,0 17-16,0-17 0,-18-1 15,0-17-15,-17 18 16,17-18-16,1 0 15,-18 0-15,17-18 0,18 1 0,-18-18 16,18-1-16,-17-17 16,-1 18-16,18-18 0,0 18 15,0 0 1,18-18-16,-1 35 0,1-17 16,0 0-1,17 17-15</inkml:trace>
  <inkml:trace contextRef="#ctx0" brushRef="#br0" timeOffset="51820.1916">17692 12894 0,'0'0'0,"18"-18"0,17 1 0,0-1 0,1-17 0,-1 17 16,0 1 0,0-1-16,1 18 0,-19-18 15</inkml:trace>
  <inkml:trace contextRef="#ctx0" brushRef="#br0" timeOffset="51990.0935">17816 13070 0,'17'-17'0,"19"17"16,-19-18 0,18 1-16,1-1 0,-19 0 15,1 1-15</inkml:trace>
  <inkml:trace contextRef="#ctx0" brushRef="#br0" timeOffset="52437.7815">18221 12559 0,'0'18'0,"0"-1"0,0 1 16,0 17-1,0 0-15,0 1 0,0-19 16,18 19-16,0-19 16,-1-17-16,19 18 15,-19-18-15,18 0 0,-17 0 0,0 0 16,-1-18-1,1 18-15,0-17 0,-1-19 16,1 1-16,0 0 16,-18 17-16,-18-17 15,0 17-15,-17 1 16,0-1-16,-1 0 16,1 18-16,0 0 0,17 18 15,1 0 1,-1-1-16,0 1 0,1 17 15,17-17 1,0-1-16,0 1 0,0 0 16</inkml:trace>
</inkml:ink>
</file>

<file path=ppt/ink/ink7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2T08:05:51.924"/>
    </inkml:context>
    <inkml:brush xml:id="br0">
      <inkml:brushProperty name="width" value="0.05292" units="cm"/>
      <inkml:brushProperty name="height" value="0.05292" units="cm"/>
      <inkml:brushProperty name="color" value="#00B0F0"/>
    </inkml:brush>
  </inkml:definitions>
  <inkml:trace contextRef="#ctx0" brushRef="#br0">15999 7338 0,'-35'-35'15,"-18"17"-15,17 18 0,19-18 16,-1 18-16,18 18 31,-18 0-15,1 17-1</inkml:trace>
  <inkml:trace contextRef="#ctx0" brushRef="#br0" timeOffset="1849.0224">13371 12453 0,'0'0'0,"441"-300"0,-283 212 16,1 0-16,17 17 15,1 36-15,17-18 0,0 35 16,0 1-1,0 17-15,0 17 0,0 1 16,212 53 0,-195-36-16,195 88 15,-335-87 1,-36-19 0,-17 19-16,-1-19 0,-34 1 15,-36 17 1,17-35-16,-34 18 15,35-18 1,-107-18-16</inkml:trace>
  <inkml:trace contextRef="#ctx0" brushRef="#br0" timeOffset="2058.9661">14746 10389 0,'-176'-335'15,"123"212"-15,282 581 0,-475-952 16,246 459-16,0 18 16,17-1-16,18 0 0,1 1 15,-1 17 1,18-18-16</inkml:trace>
  <inkml:trace contextRef="#ctx0" brushRef="#br0" timeOffset="4097.9504">13441 6262 0,'0'-18'16,"18"18"15,35 0 0,0 0-31,35-17 16,124-36-16,-107 17 0,-16 1 16,69-35-1,-87 52-15,-1-17 16,1-1-16,0 1 16,-1 0-16,1 17 0,52-17 31,-88 17-31,36-17 15,-36 35-15,-17-18 0,17 18 16,-17-17 0,-1 17-1,-34 0 32,-1 17-31,0-17-16,-52 36 15,17-19-15,18 1 0,-1-1 16,19-17-16,-1 0 31,18 0-15,-17 18-16,-54 17 16,18 1-16,-53-1 31,36-17-31,-1-1 15,53-17-15,54 0 47,-1 0-31,0 0-16,106-17 16,-70-1-16,0 0 15,52-17 1,-70 17-1,-35 18-15,-36-17 16,0 17-16,-17 0 0,-18 17 16,-106 1-1,89 17-15,17-17 16,0 0 0,18-1-16,17-17 0,0 18 0,1-18 15,34 0 1,19 0-1,-19 0-15,19-18 16</inkml:trace>
</inkml:ink>
</file>

<file path=ppt/ink/ink7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3T05:00:31.209"/>
    </inkml:context>
    <inkml:brush xml:id="br0">
      <inkml:brushProperty name="width" value="0.05292" units="cm"/>
      <inkml:brushProperty name="height" value="0.05292" units="cm"/>
      <inkml:brushProperty name="color" value="#FF0000"/>
    </inkml:brush>
  </inkml:definitions>
  <inkml:trace contextRef="#ctx0" brushRef="#br0">10848 459 0,'0'0'0,"0"-18"0,0 36 15,-17-1 48,-1 71-47,0-35-16,1 0 15,-1 0-15,18 0 0,0-18 16,0 1-1,0-1-15,18-17 0,-1-1 0,19 1 32,-19-18-32,71 0 15,-17-71-15,-18 36 16,-18-18-16,-17 18 16,-1-18-16,1-18 15,-18 18 1,0 36-1,0 34 17,0 1-17,0 17-15,0 18 16,0 0-16,0 35 0,18-17 16,-18 0-1,0-1-15,0 1 0,17-18 0,-17-1 16,0-16-1,0 70-15,-35-18 16,17-35 0,1 0-16,-1-18 15,1 18-15,-1-36 0,0 19 0,-17-19 32,0-17-32,17-17 15,0-1-15,1-17 16,-1-18-16,18 0 15,-17-18 1,17 1-16,35-54 16,-18 54-1,19 35-15,-1-1 16,-17 1-16,17 17 0,18 1 0,-18 17 16</inkml:trace>
  <inkml:trace contextRef="#ctx0" brushRef="#br0" timeOffset="259.8609">11519 1164 0,'70'0'0,"-17"0"0,0 0 16,-18 0-16,0 0 15</inkml:trace>
  <inkml:trace contextRef="#ctx0" brushRef="#br0" timeOffset="439.7771">11536 1517 0,'18'0'0,"-18"-18"0,35 18 16,-17 0-16</inkml:trace>
  <inkml:trace contextRef="#ctx0" brushRef="#br0" timeOffset="1206.2627">11942 1411 0,'0'0'0,"0"-18"15,0 1-15,0-18 16,0-1-16,18 1 16,-1 0-16,1-1 0,-1 19 0,-17-18 15,18 17 1,-18-17-16,18 17 0,-18 0 16,0 36 15,0 0-16,0-1-15,0 1 16,-18 35-16,18 0 0,-18 17 16,18-17-1,-17 18-15,17-36 0,0 18 0,0-18 16,-18 1 0,18-19-16,-17 18 0,17-17 15,0 0-15,0-1 16,-18-17-16,18 18 15,0 0-15,18-18 0,-18 17 16,-18-17-16,0 0 31,1 18-15,-19-18-16,19 0 0,-19 0 16,19 0-16,-1 0 0,0 0 15,1 0-15,-1 18 16,1-18-16,17 17 31,17-17 0,1 0-31,17 0 16,0 0-16,18 0 0,-17 0 16,17-17-1,-1 17-15,-16-18 0,17 18 16,-36 0-16,19 0 15,-19 0-15,-17-18 16,18 18-16</inkml:trace>
  <inkml:trace contextRef="#ctx0" brushRef="#br0" timeOffset="1596.0154">12771 1570 0,'18'0'31,"17"0"-31,18 0 15,0 0-15,17 0 16,-17-18-16,-18 18 0,1 0 16,-19 0-16,1 0 15</inkml:trace>
  <inkml:trace contextRef="#ctx0" brushRef="#br0" timeOffset="1855.8864">12612 1799 0,'0'0'0,"71"0"16,-18 0-16,-18 0 16,18 0-1,17-17-15,-52 17 16,0-18-16</inkml:trace>
  <inkml:trace contextRef="#ctx0" brushRef="#br0" timeOffset="2144.8061">12824 1482 0,'-35'106'15,"70"-212"-15,-70 247 16,17-88-16,0-18 0,18 0 0,-17 1 16,17-19-1,-18 1-15,18-1 0,0 1 16</inkml:trace>
  <inkml:trace contextRef="#ctx0" brushRef="#br0" timeOffset="2458.2007">13018 1411 0,'-35'124'0,"17"-89"32,-17 18-32,17 0 0,0 0 0,1-18 15,17 18-15,-18-18 16,18 0-16,-18-17 0,18 0 15,0-1-15,-17-17 32</inkml:trace>
  <inkml:trace contextRef="#ctx0" brushRef="#br0" timeOffset="3297.8069">14235 1323 0,'0'0'0,"0"-18"0,18 1 16,-1 17 0,1 0-16,17 0 0,0 0 15,1 0 1,-1 0-16,-17 0 15,-18 17-15,0 1 16,-18 35 0,0-36-16,-35 19 15,0-1-15,1-17 0,-1-1 16,17 1-16,1 0 16,17-18-16,1 17 0,-1-17 15,18 18 1,18-18-16,-1 0 15,1 0 1,0 0-16,-1 0 0,19 0 0,-1 0 16,0 0-1,-17 0-15,17 0 0,0 0 16,-17 0 0,0 18-16,-1-1 0,1 1 0,0-1 15,-18 19 1,0-1-16,0 0 0,0 18 15,-18-35-15,-17 17 16,-1-17-16,1-1 16,0 1-16,0 0 0,-18-18 15,0 0-15,17 0 16,-16 0-16,16 0 0,1 0 16,0-18-1,-1 18-15,19-18 0,-1 1 0,18-1 16,0 0-1</inkml:trace>
  <inkml:trace contextRef="#ctx0" brushRef="#br0" timeOffset="4365.8846">10531 2469 0,'0'0'0,"0"-17"16,0 34 0,0 1-1,0 17-15,0 1 0,-18 17 16,18 17-16,-18-17 15,18-18-15,-17 1 0,34-19 16,1 1 0,0-18-1,-1 0-15,1 0 0,0-18 16,-1 1 0,1-19-1,17-17-15,-17 0 0,0 1 0,-1 16 16,1 1-16,-18 17 0,0 36 47,0 0-32,0 35-15,0 17 0,0 1 16,0 17 0,0 0-16,0 0 0,17 0 0,-17 1 15,0-1-15,0 0 16,0 0-16,0-17 15,-17-1-15,-1 1 0,1-18 16,-19-18 0,1 0-16,17 1 0,-17-19 15,17 1 1,-35 0-16,36-18 0,-1-18 16,18 0-16,-17-17 15,-1-18-15,18 0 16,0 0-16,0-17 0,18 17 15,-18-18-15,17 18 16,18 0-16,1 0 0,17-17 16,0 17-1,-18 18-15,18-18 0,0 18 16,0 17-16</inkml:trace>
  <inkml:trace contextRef="#ctx0" brushRef="#br0" timeOffset="4595.7618">11201 2910 0,'0'-17'0,"0"-1"0,18 18 15,-1 0 1,19-17-16,-19 17 0,19 0 16,-1 0-16,-18 0 15,1 0-15,0 0 0</inkml:trace>
  <inkml:trace contextRef="#ctx0" brushRef="#br0" timeOffset="4765.672">11219 3122 0,'35'0'0,"-17"0"0,17-18 15,0 18 1,0 0-16</inkml:trace>
  <inkml:trace contextRef="#ctx0" brushRef="#br0" timeOffset="5255.8609">11960 2822 0,'0'0'0,"-18"0"0,0 0 0,1 0 0,-1 18 16,0 0 0,-17 17-16,17 0 15,-17 0-15,17 18 0,18-17 16,0-19-16,0 18 15,0 1-15,0-19 0,18 19 16,0-19-16,17-17 16,0 18-16,-17-18 15,17-18-15,1 18 0,-1-17 16,0-1-16,0-17 0,1-1 16,-19 1-1,1-18-15,-18 0 0,18 0 16,-36 1-1,18 16-15,0 1 0,-18 0 16,1 17-16,-19 0 16,1 1-16,0 17 0,17 0 15,-17 0-15,-18 17 16,35 1-16,1 0 16,17 17-16,0-17 0</inkml:trace>
  <inkml:trace contextRef="#ctx0" brushRef="#br0" timeOffset="5565.6948">13035 3122 0,'0'0'0,"0"0"0,18-18 32,17 18-32,18 0 0,-17-17 15,17 17-15,-18 0 16,0-18-16,0 18 15,-17 0-15,0 0 16</inkml:trace>
  <inkml:trace contextRef="#ctx0" brushRef="#br0" timeOffset="5775.5945">12894 3316 0,'0'-18'0,"18"18"0,0 0 16,-1 0-16,1 0 16,0 0-16,17 0 0,0 0 15,-17 0 1,-1 0-16,1 0 0</inkml:trace>
  <inkml:trace contextRef="#ctx0" brushRef="#br0" timeOffset="6095.4081">13159 2928 0,'-18'0'0,"18"18"0,0 17 15,-17 0 1,-1 1-16,-17 16 0,35-16 0,-18-1 15,18 0 1,-18-17-16,18 17 0,0-17 16,0-1-1,0 19-15,-17-19 0,17 1 0,0 0 16</inkml:trace>
  <inkml:trace contextRef="#ctx0" brushRef="#br0" timeOffset="6425.2346">13230 2928 0,'-18'35'31,"18"-17"-16,-35 35-15,17 0 16,0 0-16,-17 0 0,17 0 16,18-1-16,0-16 0,0-1 15,0 0 1,0 1-16,0-1 0,0-17 16,0-1-1</inkml:trace>
  <inkml:trace contextRef="#ctx0" brushRef="#br0" timeOffset="7964.5093">14588 2981 0,'0'0'0,"0"-18"31,-18-17-15,18 0-16,-18-18 15,18 18-15,-17-1 0,-18-17 16,17 18-16,-17 17 16,-1-17-16,1 18 15,-18-1-15,18 18 0,0 18 16,-18-1-16,17 18 16,1 18-16,17 18 0,-17-18 15,18 0 1,17 0-16,0 0 0,0-18 15,17 0 1,1-17-16,17-1 0,0-17 0,1 0 16,17-17-16,-18-1 0,18 1 15,-18-19 1,-17 19-16,-1-19 0,1 1 16,-18 17-16,18-17 15,-18 18-15,0-1 16,0 36 15,0-1-31,-18 1 16,18 35-1,-35 17-15,-1 1 0,1-1 16,0 1 0,0-1-16,-1 19 0,1-19 15,17-17-15,1 0 16,17 0-16,-18-35 0,18-1 15,0 1-15,0 0 16,0-36 140,0 0-156</inkml:trace>
</inkml:ink>
</file>

<file path=ppt/ink/ink7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2T08:07:45.987"/>
    </inkml:context>
    <inkml:brush xml:id="br0">
      <inkml:brushProperty name="width" value="0.05292" units="cm"/>
      <inkml:brushProperty name="height" value="0.05292" units="cm"/>
      <inkml:brushProperty name="color" value="#00B0F0"/>
    </inkml:brush>
  </inkml:definitions>
  <inkml:trace contextRef="#ctx0" brushRef="#br0">2664 4551 0,'0'0'0,"0"-18"0,-18 1 0,1-1 16,-1-17 0,-17-18-16,17 35 15,0 0-15,1 18 16,-1 0-16,0 0 15,18-17-15,-17 17 0,-1 0 0,1 17 16,-1 19 0,0-1-1,18 0 1,0 36 0,0-18-16,0 0 0,18 0 15,-18 0-15,35-1 16,-17 1-16,17 0 0,-17 0 15,17-18-15,0 18 0,-17-17 16,0 17-16,-18-18 16,17 0-16,-17 0 0,-17-17 15,17 17 1,-18-17-16,0 0 0,1-1 16,-19-17-1,19 0-15,-19 0 0,19 0 0,-18-17 16,17-1-16</inkml:trace>
  <inkml:trace contextRef="#ctx0" brushRef="#br0" timeOffset="229.8646">2223 5027 0,'-18'0'16,"36"0"-1,17 0 1,0-18-16,18 18 0,18-17 0,-18-1 16,0 18-1,-18 0-15,-17 0 0</inkml:trace>
  <inkml:trace contextRef="#ctx0" brushRef="#br0" timeOffset="619.6668">2946 5080 0,'0'18'16,"0"-1"0,18-17-16,-1 18 0,1-18 31,17 0-31,1 0 0,-19-18 16,1-17-1,-1 0-15,-34-1 16,-18 1-16,-1 18 15,1 34 1,-36 18-16,36-17 16,17 17-1,18 1-15,0-1 0,0-17 0,0 17 16,18 0 0,35 0-16,0-17 15,0-18-15,106 0 16</inkml:trace>
  <inkml:trace contextRef="#ctx0" brushRef="#br0" timeOffset="962.4786">3528 5045 0,'0'0'0,"-123"70"0,105-52 0,18 17 16,-18 0-16,18-17 16,18-18-16,17 0 15,-17 0-15,17 0 16,0 0 0,1 0-16,-1-35 0,-17 17 15,17-17-15,-17 0 16,-1 17-16,-17 0 15,18 36 1,-18 0 0,18-1-16,-18 1 15,17 0 1,-17-1-16</inkml:trace>
  <inkml:trace contextRef="#ctx0" brushRef="#br0" timeOffset="1222.3635">3899 4710 0,'0'17'16,"0"1"-16,0 0 0,0-1 15,17 18-15,1 1 16,-1 17-16,19-18 0,-1 18 16,-17-18-16,-1 0 15,1-17-15,-18 0 16,18-1-16,-1 1 16</inkml:trace>
  <inkml:trace contextRef="#ctx0" brushRef="#br0" timeOffset="2186.7517">3757 5009 0,'0'0'0,"18"-17"15,0-1-15,35 1 16,-18-1-16,18 0 15,0 1-15,0 17 16,-18-18-16,0 18 0,-17-18 16,-1 18-16,1 0 0,-18 18 62,0 17-62,0 1 0,0-1 16,18 35-1,17-34-15,-17-1 16,17-17-16,0-1 16,-17-17-16,17 0 0,-17 0 15,-1 0-15,1-17 0,-18-1 16,0 0 0,0-17-16,-18 0 0,18-18 15,0 18-15,0-1 16,0 19-16,18-1 15,0 0 1,-1 18-16,19 0 16,-1 0-16,0 0 0,0 0 0,1 0 15,-1 18 1,0 0-16,1-1 0,-19 1 16,1 35-1,-1-36-15,-17 1 16,0 0-16,0-1 15,0-34 32,0-1-47,0-17 0,18 0 16,0-1-16,17 1 16,0 0-1,18 17-15,-17 0 0,-1 18 16,0 0-16,-17 18 15,-1-18-15,-17 18 0,0-1 16,18 1 0,-18 0-16,18-18 15,17-18-15,0 18 16,0 0 0,18-35-16,0 17 0,-35 0 15,0-17 1,-1 18-16,-17-19 0,-17 19 15,17-1-15,-18 18 16,0 0-16,-17 0 16,17 18-16,-17-1 0,17 1 15,1 0-15,17-1 16,0 1-16,0-1 0,0 19 16,0-19-16,17 19 15,1-19-15,35 19 0,0-19 16,-18 1-16,18-1 15,0-17-15,0 0 16,0 0-16,-18-17 0,0 17 16,-17-18-1,-36 18-15</inkml:trace>
  <inkml:trace contextRef="#ctx0" brushRef="#br0" timeOffset="3046.2919">1976 6738 0,'0'0'0,"18"18"15,17-18-15,35 0 16,1-18-1,-1 18-15,1-18 0,17 1 16,-35-1-16,18 1 0,-18-1 16,-36 18-16,1-18 15,-36 18 1,-17 0 0,17 0-16,-17 18 0,0-18 15,17 18-15,18-1 16,0 1 15,0-1-31,0 1 0,0 0 16,18 17-16,17-17 0,0 17 15,1 0-15,-19 0 16,1-17-16,-18 0 0,0-1 16,0 1-1,-18-18 1,1 0-1,-1 18-15,-35-1 0,0 1 16,-17 0-16,34-1 0,19-17 16,-1 0-1,36 0 17,-1 0-17,19 0 1,17 0-16,-1-17 0,1-1 15,18 0-15,-18 1 16,-18-1-16,-17 18 16,-1 0-16</inkml:trace>
  <inkml:trace contextRef="#ctx0" brushRef="#br0" timeOffset="3286.1787">3087 6809 0,'0'0'0,"-17"0"0,17 17 16,17-17 0,-17 36-16,18-1 15,17 0-15,18 18 16,-18-35-16,1 17 0,-1-17 15,-18-18-15,19 17 0,-19-17 16,19 0 0</inkml:trace>
  <inkml:trace contextRef="#ctx0" brushRef="#br0" timeOffset="3926.003">4657 6262 0,'-18'0'0,"36"0"15,0-18-15,-1 18 16,36-35-16,18 17 16,-18 1-16,0 17 15,0-18-15,-18 18 16,-18 0-16,-34 0 31,-1 18-31,1-1 31,17 1-31,0 0 16,0 17-16,17 0 0,-17 18 16,18-18-1,17 18-15,-17-18 0,-1 1 16,19-1-16,-19-17 16,1-1-16,0 1 0,-18 0 15,0-1 1,0 1-16,-18-18 15,-17 18-15,-1-18 0,1 17 16,0-17-16,0 18 16,-1-18-16,19 0 0,-1 17 15,18 1 1,18-18 0,-1 0-1,19 0-15,16-18 16,1 18-16,0-17 15,0-1-15,0 1 0,0 17 16,-35 0 0,-1 0-16,-17-18 15</inkml:trace>
  <inkml:trace contextRef="#ctx0" brushRef="#br0" timeOffset="4255.8481">5733 6544 0,'0'0'0,"106"0"0,-71 0 0,0 0 15,1 18-15,-19-1 0,19 1 16,-36 0-1,0-1-15,-18 19 0,0-19 16,-17 1-16,0 17 0,-1-17 16,19-1-16,-1-17 15,36 0 17,17 0-32,0 0 0,36 0 15,-18-17 1,17-19-16,1 19 0,0-18 0</inkml:trace>
  <inkml:trace contextRef="#ctx0" brushRef="#br0" timeOffset="5055.4263">7320 6121 0,'18'0'15,"17"0"-15,1 0 16,17 0-16,17 0 15,18 0-15,1 0 0,-19 0 16,1 0-16,-18 0 0,-18 0 16,-18 0-16,-52 0 31,18 0-15,-1 0-16,0 0 0,18 17 15,0 1 1,0 0-1,0 17-15,0 0 16,18 0-16,17 18 16,-17-17-16,35 17 0,-36-18 15,19 0-15,-1-17 16,-17 17-16,-1-17 16,1-1-16,-18 1 15,0 0-15,-18-18 0,1 17 16,-19 1-16,-17-18 0,0 18 15,18-18 1,0 17-16,0-17 0,17 0 16,0 18-16,1-18 15,34 17 1,1-17 15,17 0-15,1 0-16,16 0 0,-16 0 15,-1 0-15,18-17 0,-18 17 16,1 0 0,-19-18-16,1 18 0</inkml:trace>
  <inkml:trace contextRef="#ctx0" brushRef="#br0" timeOffset="5695.0851">8608 6544 0,'18'0'15,"-1"0"1,1 0-16,17 0 15,1 0-15,-1 0 0,0 0 16,0 0 0,-17 0-16,0 0 0,-1 0 0,-17 18 15,0-1 17,-17 1-32,-1 0 15,-17-1-15,17-17 0,1 0 16,17 18-16,17-18 31,1 18 0,-1-18-31,1 0 0,17 17 16,-17-17 0,17 0-16,-17 18 0,0-1 15,-1-17-15,-17 18 16,18-18-16,-18 18 15,0-1-15,0 1 16,-18 0 15,1-1-15,-1 1-16,-17-18 16,17 0-1,0 18-15,-17-18 0,17 17 16,1-17-16,-1 18 0,18-36 62</inkml:trace>
  <inkml:trace contextRef="#ctx0" brushRef="#br0" timeOffset="9343.3727">11130 5838 0,'-17'-17'16,"-1"17"0,1 0-16,-1-18 15,0 18 1,-35 18 0,18-18-16,-53 35 15,17 0 1,36 18-1,17 0 1,18 0 0,0 0-1,18 35-15,17-35 16,71 53 0,-18-71-1,-17-17-15,-1 0 0,-17-18 16,0-18-1,0 18-15,-17-18 0,-1-17 16,0 17-16,0-17 16,-17 0-16,0 0 15,-18-18-15,17 0 16,-34 0-16,17 0 0,-53-18 16,35 36-1,-52-18 1,34 35-16,-17 1 0,18-1 15,-18 18-15,18-17 16,-18 34-16,-35 1 16,70-1-1,-17 1-15,0 17 16,17 1-16,18-1 16,18 18-1,34 0 1,19-18-1,17-17-15,0-18 16,-35 0 0,-17 0-16,17 0 15,-18-18-15,0 18 16,-17-18-16,-1 18 0,1 0 16,0-17-16</inkml:trace>
  <inkml:trace contextRef="#ctx0" brushRef="#br0" timeOffset="9948.7758">11942 6297 0,'-18'0'0,"-70"18"16,70 17-16,1-17 0,-1 17 15,0 0-15,18 0 16,0 1-16,36-1 15,-19-17 1,19-1-16,52 1 0,-53-18 16,36-18-1,-18 1 1,-36-19-16,-17 1 31,0 0-31,-17 0 16,-1 17-16,-35-17 15,35 35-15,-52-18 32,35 18-32,-18 0 15,35 18 1,0-1 0,18 1-16,-17 17 15</inkml:trace>
  <inkml:trace contextRef="#ctx0" brushRef="#br0" timeOffset="14002.7625">2593 8255 0,'-35'18'0,"70"-36"0,-88 53 16,36-35-16,-19 18 15,19 0-15,-18-1 16,-1-17 0,19 18-16,-19-1 0,36 1 31,18-18 0,17 0-15,1 0-16,34 0 0,1 0 0,-1 0 15,1-18 1,-1 18-16,-17 0 0,-18-17 16,-17 17-16,0 0 15,-36 0 16,0 0-31,1 0 16,-1 17-16,18 1 16,-17-18-1,17 18-15,0 17 0,0-17 0,0 17 16,0 18 0,17 53-16,1-71 15,-1 18 1,1-18-16,17 0 0,-17 1 15,0-1-15,-18-17 16,0-1-16,0 1 16,0 0-16,-18-1 0,-17-17 15,17 18 1,-17-18-16,-18 0 16,18 0-16,17 17 15,-17-17-15,17 18 0,-17-18 16,17 0-16,18 18 15,35-18 17,1 0-17,34-18-15,-17 18 0,18-18 0,-18 18 16,-18-17-16,-17 17 0,-1 0 16,1-18-1,-18 1 1</inkml:trace>
  <inkml:trace contextRef="#ctx0" brushRef="#br0" timeOffset="14467.2208">3440 8749 0,'0'18'15,"0"-1"-15,0 1 0,0 17 16,0 0-16,0-17 0,35 17 16,-17-35-1,-1 0-15,19 0 16,-19 0-16,1 0 15,0 0-15,-18-17 0,17-1 16,-17-35 0,0 35-16,0-17 15,0 18-15,0-1 16,0 36 0,0-1-1,18 18-15,-18 1 16,18-1-16,-18 0 15,35 1-15,-17-1 16,-1 0-16,1 0 0,-1 1 16,1-19-1,-18 1 1,0-36 0</inkml:trace>
  <inkml:trace contextRef="#ctx0" brushRef="#br0" timeOffset="15384.3748">7179 8273 0,'0'0'0,"-35"0"0,17 0 0,-17 0 16,18 0-1,-19 0-15,1 17 0,0-17 16,-1 0-16,1 18 16,18-18-16,-1 0 0,0 0 15,1 0 1,-1 0-16,0 0 0,1 0 16,-19 0-16,19 0 0,-1 0 15,-17 0-15,0 0 16,17 0-16,-17 0 0</inkml:trace>
  <inkml:trace contextRef="#ctx0" brushRef="#br0" timeOffset="15934.2444">5874 8396 0,'0'0'0,"-35"0"0,0 18 15,-18-1-15,17 19 0</inkml:trace>
  <inkml:trace contextRef="#ctx0" brushRef="#br0" timeOffset="16274.0515">5680 8502 0,'0'35'15,"18"1"-15,-18 16 0,35-16 0,-17 17 16,-1 0 0,1-18-16,17 0 0,-17 0 15,-1 1-15,1-19 16,-18 19-16,0-19 16,0 1-16,0-1 0,0 1 0,-18-18 15,1 18 1,-18-18-16,17 0 0,-17 0 15,17 0 1,-17 0-16,17 0 0,0 0 16,36 0 31,0 0-47,52 0 15,-17 0-15,18-18 0,-1 0 16,-34 18-1,-1-17-15,-18 17 0,1 0 16</inkml:trace>
  <inkml:trace contextRef="#ctx0" brushRef="#br0" timeOffset="16633.8789">6403 8837 0,'0'0'0,"-17"0"16,17 18 0,-18-1-16,0 1 0,18 0 15,0-1-15,0 1 0,0 0 16,0-1-16,18-17 15,17 18-15,18-18 0,0 17 16,0 1 0,0 0-16,-18-18 0,-17 17 15,-1-17-15,-17 18 16,0 0-16,-35-18 16,0 0-16,-18 0 0,0 17 15,18-17 1,0 0-16,-1 0 0,36-35 15</inkml:trace>
  <inkml:trace contextRef="#ctx0" brushRef="#br0" timeOffset="16803.7629">6456 8749 0,'18'-18'0,"-1"1"15,19-1-15,17 18 0,0-18 16,-1 1-16,19-1 16,-18 0-16,0 18 0,0-17 15</inkml:trace>
  <inkml:trace contextRef="#ctx0" brushRef="#br0" timeOffset="17533.389">8273 8202 0,'18'0'15,"35"0"1,35-18-16,-18 1 16,18 17-16,-17-18 0,-18 18 15,-18 0-15,1 0 16,-19 0-16,1 0 0,-36 0 15,1 0 1,-1 0-16,0 0 0,1 0 16,-1 0-1,0 0-15,1 18 0,17-1 16,0 1-16,0 0 16,0 17-1,17 0-15,-17 1 0,18 16 16,0 1-1,-1 0-15,1-17 0,0-1 16,-1 0-16,1 0 16,-18-17-16,0 0 0,0-1 15,0 1 1,0 0-16,-18-1 16,-35-17-16,36 0 15,-19 0-15,1 0 16,0 0-16,17 18 0,-17-18 15,17 0 1,1 0-16,34 0 31,18 0-15,1 0-16,17 0 0,-18 0 16,18 0-1,-18-18-15,0 18 0,1-17 16,-19 17-16,-17-18 15</inkml:trace>
  <inkml:trace contextRef="#ctx0" brushRef="#br0" timeOffset="18033.5217">9296 8431 0,'-18'0'0,"-52"0"15,52 18-15,1 0 0,-19 17 16,19 0-16,-19 1 16,36-1-16,-17-18 0,17 19 15,0-1 1,0 0-16,0-17 0,17 17 16,1-17-16,0-18 15,-1 17-15,19-17 0,-1 0 16,-18 0-16,1 0 0,-18-17 31,0-1-31,0 1 16,0-1-16,0 0 15,0 1-15,-18 17 16,1-18-16,-18 18 16,-18 0-1,17-18-15,19 18 0,-1 0 16,18 18-1,-18-18-15,18 18 16,0-1 0</inkml:trace>
  <inkml:trace contextRef="#ctx0" brushRef="#br0" timeOffset="19303.0389">2964 10513 0,'0'0'0,"17"0"15,54-18 1,88-17-16,-89 17 15,1 1 1,-36 17-16,0 0 0,1-18 16,-19 18-16,1 0 15,-36 0 1,1 18 0,-1-18-1,18 17 16,0 1-15,0 17 0,0 0-16,0 1 0,0 17 15,18-18-15,-1 18 16,1-18 0,-18-17-16,17-1 0,-17 1 15,0 0 1,-17-18-16,-1 17 15,-17-17-15,17 18 16,-17-18-16,0 0 0,-1 0 16,19 0-1,-1 0-15,-17 0 0,17 0 16,18 18-16,18-18 31,0 0-31,34-18 16,1 18-1,0-18-15,18 1 0,-18-1 16,-18 0-16,-17 18 16,17-17-16,-17 17 15</inkml:trace>
  <inkml:trace contextRef="#ctx0" brushRef="#br0" timeOffset="19621.1308">4004 10619 0,'18'-18'0,"-36"36"0,54-36 16,-19 0-16,19 1 15,-1 17-15,0-18 0,0 18 16,1-18-1,-19 18-15,1 0 0,-18 18 16,0 0 0,0 17-16,0 0 15,0 1-15,0-1 16,0 0 0,18 18-16,-18-18 0,17-17 15,-17 0-15,0-1 16,0 1-16</inkml:trace>
  <inkml:trace contextRef="#ctx0" brushRef="#br0" timeOffset="20401.3952">6950 10213 0,'18'0'0,"-18"-18"16,35 1-16,18-1 15,17 0-15,1 1 16,0-1-16,-1 0 15,1 18-15,-18 0 0,-36 0 16,1 0-16,0 0 16,-36 0-16,-17 18 15,-1-18-15,19 18 16,-1-18-16,0 17 16,1 1-16,17 0 15,0 17-15,-18-17 16,18 17-16,0-18 15,18 19-15,-18-1 0,17 0 16,1-17 0,17 17-16,-17-17 15,0 0-15,-1-1 0,1 1 16,-36-1-16,18 1 16,-17-18-16,-19 18 15,-17-1-15,18-17 0,0 18 16,0-18-16,-1 18 15,19-18-15,-1 0 16,0 0 0,36 0 15,17 0-15,1 0-16,16 0 0,-16-18 15,17 0 1,35 1-1,-70-1-15</inkml:trace>
  <inkml:trace contextRef="#ctx0" brushRef="#br0" timeOffset="20887.707">8008 10372 0,'-70'0'0,"140"0"0,-158 0 0,71 0 0,-1 0 15,18 17-15,0 1 16,0 0-1,0-1-15,35-17 16,0 18 0,18 17-16,0-17 0,0 17 15,-17-17-15,-1-1 16,-18 1-16,1 0 0,-36-1 31,-17 1-31,0-18 0,-36 18 16,18-1-16,18-17 15,0 0-15,17 0 16,18-17-16,18-1 0,-18 0 31,35 1-31,0-19 0,18 1 16,-17 17-16,-1-17 16,-17 18-16,-1 17 15,-17-18-15,18 0 16,-1 1-1</inkml:trace>
  <inkml:trace contextRef="#ctx0" brushRef="#br0" timeOffset="21623.7138">9455 10089 0,'35'-17'0,"0"17"16,18 0-16,18-18 0,-1 1 0,-17 17 16,0-18-1,0 18-15,-35 0 0,-1 0 16,-34 0-16,-1 0 15,0 0 1,-17 0-16,0 0 0,0 0 0,17 18 16,0-1-1,18 1-15,0 17 0,0 0 16,0 1 0,0-1-16,18 0 0,0 0 15,17 1-15,-17-1 0,17-17 16,-18-1-16,1 1 15,0 0-15,-18-1 16,0 1 0,0 0-16,0-1 0,-18-17 0,-17 0 15,17 0 1,-17 0-16,17 18 0,-17-18 16,17 0-16,-17 17 0,17-17 15,1 0-15,-1 0 16,36 0 31,17 0-47,0 0 15,18 0-15,-17 0 16,-1 0-16,0 0 0,0-17 16,1 17-1,-19-18-15,1 18 0,-18-17 16,18 17-16</inkml:trace>
  <inkml:trace contextRef="#ctx0" brushRef="#br0" timeOffset="22153.5891">10707 10283 0,'-17'-17'0,"34"34"0,-34-52 0,-19 35 16,19 0-16,-1 0 0,-17 0 15,-1 0-15,19 18 0,-19-1 16,19-17-16,-18 18 15,17 0-15,-17-1 16,35 1-16,-18-18 0,18 18 16,0-1-16,0 1 15,18-18-15,-1 0 16,19 0-16,-19 0 0,18 0 16,-17 0-1,0 0-15,-18-18 0,17 18 78,-17 18-62,0 0-16,0 35 0,18-1 16,-18 1-16,18 0 0,-1-17 31,-17-1-31,18-18 0,0 19 15,-18-19 1</inkml:trace>
  <inkml:trace contextRef="#ctx0" brushRef="#br0" timeOffset="23192.5153">3493 12224 0,'17'0'16,"19"0"0,-1 0-16,0 0 0,1 0 15,17 0-15,-1 0 0,1 0 16,-17 0-16,-1 0 0,-17 0 16,-1 0-1,-34 0 1,-1 0-1,0 0 1,1 0 0,-1 0-16,0 0 0,18 17 15,0 1-15,0 0 0,0-1 16,0 19-16,-17 17 16,17-18-16,-18 18 0,18-18 31,0 0-31,0 1 15,0-1-15,18 0 0,-18-17 16,0-1-16,0 1 16,0-36 15</inkml:trace>
  <inkml:trace contextRef="#ctx0" brushRef="#br0" timeOffset="23582.3068">3687 12682 0,'0'18'0,"0"-36"0,0 18 15,18 0 1,17 0-1,0 0-15,0 0 0,1 0 16,-19 0 0,1 0-16,0 0 0,17 0 15,-18 0-15,1-17 0,0 17 16,-1 0 0</inkml:trace>
  <inkml:trace contextRef="#ctx0" brushRef="#br0" timeOffset="23802.1887">4410 12559 0,'0'18'46,"0"-1"-30,0 1-16,0-1 16,0 1-16</inkml:trace>
  <inkml:trace contextRef="#ctx0" brushRef="#br0" timeOffset="24142.3334">4710 12541 0,'0'18'31,"0"0"-31,0 17 16,0-18-16,35-17 15,0 0-15,36 0 16,-18-17-1,18 17-15,-19-18 0,-16 1 16,-19-1 0,-34 0-16,-19 18 15,1 0-15,0 0 0,-18 0 16,0 0-16,18 18 16,-1-18-16,19 0 0,-1 18 31,1-18-31</inkml:trace>
  <inkml:trace contextRef="#ctx0" brushRef="#br0" timeOffset="25221.7554">7938 11889 0,'-18'0'0,"36"0"0,-53 0 0,17 0 15,0 17 1,-17 1-16,0 0 16,-1-1-16,-16 1 0,-1-1 15,17-17-15,1 18 16,0-18-16,17 0 16,36 0-1,-1 0-15,1 0 16,17 0-1,18 0-15,18 0 0,-1 0 16,19 0 0,-1 0-16,-18-18 0,1 18 15,-18 0-15,-18 0 0,-17 0 16,-1 0-16,-34 0 16,-1 0-16,-17 0 0,0 0 15,-18 0 1,0 18-16,17-18 0,19 0 15,-1 0-15,18 18 16,0-1 0,0 1-16,18 17 15,-1 1 1,19 16-16,-19 1 0,19-17 16,-19-1-16,1 0 15,0-17-15,17 0 0,-18-1 16,1 1-1,-36-1 17,-17-17-32,-18 0 0,0 18 15,0-18-15,0 18 0,18-18 16,18 0 0,-1 0-16,0 0 0,18 17 15,18-17 1,0 0-1,17 0 1,0 0-16,18 0 0,-18 0 16,18 0-16,-17 0 0,16 0 15,-34-17-15,0 17 16,-18-18-16,17 18 31</inkml:trace>
  <inkml:trace contextRef="#ctx0" brushRef="#br0" timeOffset="25454.9961">8502 12330 0,'0'17'46,"0"1"-30,18 0-16,-18-1 0,18 1 16,-18-1-16,17-17 0,-17 18 15</inkml:trace>
  <inkml:trace contextRef="#ctx0" brushRef="#br0" timeOffset="25682.8187">8696 12294 0,'0'18'47,"18"0"-47,-18-1 15,0 1-15,18 0 16,-1-18-16,1 0 16,0 0-1,17 0-15</inkml:trace>
  <inkml:trace contextRef="#ctx0" brushRef="#br0" timeOffset="26059.6119">10443 11800 0,'0'18'16,"0"0"-16,17 17 0,-17 0 16,18 1-1,17 16-15,-17 1 0,-1 0 16,1-17-16,0-1 15,-18 0-15,17-17 16,-17-1-16,18 1 16,-18 0-16,18-18 15</inkml:trace>
  <inkml:trace contextRef="#ctx0" brushRef="#br0" timeOffset="26449.4074">10319 12330 0,'0'17'0,"35"-17"31,71 0-16,-35-17 1,-1 17-16,-17-18 16,0 0-16,-18 18 0,1-17 15,-19-1 1,-17 0-16</inkml:trace>
  <inkml:trace contextRef="#ctx0" brushRef="#br0" timeOffset="26732.762">10301 11818 0,'18'-18'0,"158"18"31,-140-17-31,17 17 16,-18 0-16,0 0 0,-17-18 31,17 18-31,-17 0 0</inkml:trace>
  <inkml:trace contextRef="#ctx0" brushRef="#br0" timeOffset="27051.234">11060 11994 0,'18'71'15,"-36"-142"-15,36 177 0,-1-70 16,-17-1-16,18 0 0,-1 0 16,-17 36-1,0-36-15,18 1 16,0-19-1,-1 1 1,-17-36-16</inkml:trace>
  <inkml:trace contextRef="#ctx0" brushRef="#br0" timeOffset="27421.0332">11448 12012 0,'53'-18'31,"-106"36"-31,141-36 0,-70 36 0,-1-18 0,1 0 16,-18 18-1,0-1-15,0 1 16,0 0-1,0 17-15,-18-17 0,-17-1 16,0 1-16,-18 17 0,18-17 0,17-1 31,18 1-31,18 0 16,52-18 0,36-18-1,0 0 1,-36-17-1,-52 35-15,-18-18 0,-18 18 16,1 0 0,-54 0-16</inkml:trace>
  <inkml:trace contextRef="#ctx0" brushRef="#br0" timeOffset="28600.9592">3634 13811 0,'18'0'0,"-1"0"16,19 0-1,-1 0-15,18 0 0,0 0 16,0 0-16,-1 0 0,1-17 16,-17 17-1,-19 0-15,1 0 0,0 0 16</inkml:trace>
  <inkml:trace contextRef="#ctx0" brushRef="#br0" timeOffset="28850.8241">4040 13829 0,'0'35'15,"0"-70"-15,0 88 0,0-18 0,0 0 16,0 1-1,17-1-15,1 18 0,-18-18 0,18 0 16,-18-17-16,0 17 0,0-17 31,-18 0-31,0-18 16,1 0 0,-1 0-16,0 0 0</inkml:trace>
  <inkml:trace contextRef="#ctx0" brushRef="#br0" timeOffset="29010.7379">3863 14270 0,'18'0'32,"-36"0"-32,71 0 15,-18 0 1,18 0-16,0-18 0,18-17 16,-18 17-16,0 18 15,-18-17-15,-17 17 0,-1 0 16,1-18-1</inkml:trace>
  <inkml:trace contextRef="#ctx0" brushRef="#br0" timeOffset="29260.6054">4763 14023 0,'0'0'0,"-18"0"0,36 0 15,-18 18-15,0-1 16,0 1-16,0 52 16,0-52-1,17 35-15,1-35 16,-18-1-16,18-17 0</inkml:trace>
  <inkml:trace contextRef="#ctx0" brushRef="#br0" timeOffset="29670.3824">5063 13970 0,'123'-35'16,"-88"17"-16,1 18 16,-1 18-16,-17-18 15,-1 17-15,-17 1 16,-17 0-16,-1-1 0,0-17 16,-17 18-1,17-18-15,1 0 0,-1 18 0,18-36 16,18 18-1,-1 0-15,19 0 16,-1 18-16,36-18 0,-19 0 16,19 17-1,-36 1-15,1-1 0,-1 1 0,-35 0 16,18-1 0,-18 1-16,-18 0 0,0-18 15,-17 17-15,-18-17 16,18 18-16,-18-18 15,35 0-15,-17 0 0,17 0 0,1-18 32</inkml:trace>
  <inkml:trace contextRef="#ctx0" brushRef="#br0" timeOffset="30660.0496">7550 13529 0,'35'0'31,"0"0"-31,18 0 16,35-18-1,1 18-15,-1-17 0,-18 17 16,-17 0-16,-17 0 0,-19 0 15,-34 0 1,-1 0-16,-17 0 16,-54 17-1,37-17-15,16 18 0,19-18 16,-19 18 0,19-18-16,34 0 15,-17 17 1,0 1-1,0 0-15,18 35 16,0-18-16,17 18 0,18 0 16,-18 0-16,0-18 15,-17 0-15,0-17 16,-1-1-16,-17 1 0,0 0 16,-17-18-16,-1 17 15,-17-17-15,-18 18 16,18-18-16,-1 0 0,1 0 0,0 0 15,17 0 1,0 18-16,1-18 0,-1 0 16,18 17-1,18-17 17,17 0-32,0 0 0,36 0 15,-1 0-15,19-17 16,-36 17-16,17 0 15,-35-18-15,18 18 16,-35-18-16,17 18 16</inkml:trace>
  <inkml:trace contextRef="#ctx0" brushRef="#br0" timeOffset="30885.9733">8555 13917 0,'0'18'0,"0"-1"15,0 1 1,18 17-16,-1 1 0,1 16 0,0-16 16,-1-1-1,1-17-15</inkml:trace>
  <inkml:trace contextRef="#ctx0" brushRef="#br0" timeOffset="31265.77">8855 13829 0,'-18'0'0,"18"18"0,0-1 0,0 1 16,0 17 0,0-17-16,0 17 0,18-17 0,0-1 15,-1-17 1,1 0-16,0 0 0,-1 0 16,1 0-1,-18-17-15,0-1 16,0 0-1,0 1-15,18 17 32,-18 17-17,0 1-15,0 0 16,0 17-16,0 0 16,0 0-16,17 1 0,-17-19 15,18 19 1,-1-19-16,1-17 0,0 0 15,17 0-15</inkml:trace>
  <inkml:trace contextRef="#ctx0" brushRef="#br0" timeOffset="32034.6991">10760 13547 0,'0'0'0,"18"0"16,-1 0-16,36 0 16,18 0-1,17 0-15,0-18 0,-35 18 16,0 0-16,-18-18 0,1 18 15,-19 0-15,-34 0 16,-1-17 0,0 17-1,1 0-15,-1 0 0,-17 0 16,17 17 0,0-17-16,1 18 0,17 0 15,0-1 1,0 1-16,0 17 15,0-17-15,0 17 0,0 0 16,17 1-16,1-1 16,0 18-16,-18-35 15,17 17 1,-17-18-16,18 1 0,-18 0 16,-18-18-16,1 17 0,-1-17 15,0 0-15,-17 0 16,0 0-16,0 0 0,-1 18 15,1-18 1,0 0-16,0 0 16,-1 0-16,19 0 15,34 18-15,1-18 16,17 0 0,18 0-16,-18 17 0,1-17 15,17 0-15,-18 0 0,18 0 16,-18 0-1,0 0-15,-17 0 0,-18-17 16,18 17-16</inkml:trace>
  <inkml:trace contextRef="#ctx0" brushRef="#br0" timeOffset="32304.5503">11624 13811 0,'0'0'0,"18"0"16,0 0-16,-18 18 0,0 17 0,0-17 15,0 17-15,17-17 0,-17 17 16,0-17-1,0-1-15,0 1 0,0 0 16,18-1 0,0-17-16</inkml:trace>
  <inkml:trace contextRef="#ctx0" brushRef="#br0" timeOffset="32701.5843">11942 13794 0,'0'-18'0,"0"36"16,0-1-1,0 1-15,0 0 16,0-1-1,18 1-15,-1-1 0,1-17 16,17 18-16,-17-18 0,-1 18 16,1-18-16,0 17 15,-18 1 1,0 0 0,0-1-16,0 1 15,0 0 1,-18-18-16,0 0 0,1 0 15,-1 17 1,0-17-16,1-17 16,-1 17-16,-17 0 15,17 0-15,1-18 16,17 0-16</inkml:trace>
  <inkml:trace contextRef="#ctx0" brushRef="#br0" timeOffset="32961.4309">11942 13705 0,'0'-17'16,"18"17"-16,-1 0 0,1 0 15,17 0 1,0 0-16,1 0 0,17 0 15,-18-18-15,0 1 16,-17 17-16,-1 0 0,1 0 16,-18-18-16</inkml:trace>
  <inkml:trace contextRef="#ctx0" brushRef="#br0" timeOffset="38968.7929">9049 8749 0,'0'0'0,"0"0"0,-18 18 16,1-1-16,-1 18 0,-17 1 0,17-19 31,-17 1-31,35 0 0,0-36 15,-18 18 48,1-18-63,-19 1 16,-52-19-16</inkml:trace>
  <inkml:trace contextRef="#ctx0" brushRef="#br0" timeOffset="39258.6441">8414 8784 0,'-18'0'0,"18"-17"62,0-36-46,-35-18-1</inkml:trace>
  <inkml:trace contextRef="#ctx0" brushRef="#br0" timeOffset="41817.3485">9578 5450 0,'18'0'0,"0"0"15,-1 0 1,1 0 15,-18 18-31,35 0 16,36 52-1,-18-34-15,-1 16 16,1-16-16,-17 17 16,-1-18-16,-17 0 0,17 18 15,-17 53-15,-18-35 16,17-1 0,1 1-16,-1 17 15,19 0 1,-1-17-16,0 17 0,1-35 15,-1 17-15,0-17 16,-17 18-16,17-18 0,-17 17 16,-1-17-1,1 18-15,0-18 0,-1 17 16,-17-17-16,18-18 0,-1 18 16,19 35-1,-19-35-15,36 36 16,0 16-1,-53-52-15,18 53 16,0-53 0,-18 0-16,17-18 0,1 1 15,-1-1-15,1 0 0,17 0 16,1 18 0,-1-17-16,0 16 15,-17 1 1,-1 0-16,19 35 0,-1 71 15,-17-106 1,17 18-16,-17-18 16,-1 0-16,1-1 15,-1 1-15,-17-17 0,18-1 16,0 0-16,-1 0 0,1 1 16,0 17-16,-1-18 15,1 18-15,17 0 0,-17 0 16,0 0-1,-1 0-15,36 52 16,-35-69-16,-1 17 16,1-18-16,35 53 15,-53-35-15,18 0 16,-18 0-16,17 35 16,1-53-16,-18 18 15,17-18-15,1 1 16,17-1-16,1 18 15,-36-35 1,17 17-16,-17 0 0,0-17 16,0 17-1,18 0-15,0 36 16,-1-36-16,18 0 0,-17 1 16,17-1-1,-17 0-15,0-17 0,-18 0 31,17 17-31,-17 0 0,18 0 16,0 1-16,-1-1 16,-17 0-16,18 0 0,0-17 15,-1 17-15,18 1 0,-17-19 16,0 19 0,-1-1-16,1-17 0,0 17 15,-1 0-15,-17 0 16,18 1-16,0 17 0,-1-18 15,1 18 1,17-18-16,0 0 0,-17 1 0,17-1 16,-17 0-1,17 0-15,-17-17 0,-1 0 16,1 52-16,-18-52 16,18 17-16,-1 0 15,1-17-15,-18 17 16,35 1-1,-17-1-15,17 18 0,1-18 16,-19 0 0,1-17-16,-1 0 0,1 17 0,0-17 15,-1 17-15,1-18 16,0 19-16,-1-1 16,1 0-16,0-17 0,-1 17 15,1-17-15,-1 17 16,1-17-16,0 17 15,-18 0-15,0 1 16,17 87 0,1-88-16,0 18 15,-1-17 1,-17 16-16,18-16 0,0-1 16,-1 18-16,1-18 15,-18 1-15,17 16 0,-17-16 16,18-1-1,-18 0-15,18 18 0,-1-18 16,19 18-16,-19 0 16,1 0-16,0 0 0,-18 0 15,0 18-15,0-18 0,0-1 16,0 1-16,0 0 16,-18 0-16,18 0 15,-18-18-15,18 1 16,0-19-16,0 1 0,-17 0 15,34-1-15,-34-17 16,17 18 0,-18-18-16,-17 0 15,-18 0-15,-35-18 16</inkml:trace>
  <inkml:trace contextRef="#ctx0" brushRef="#br0" timeOffset="44474.2543">15046 4392 0,'-17'0'78,"-19"0"-62,1 0-16,-53 0 15,53 18-15,-1-18 16,19 0 0,-19 0-16,1 17 0,18-17 0,-1 18 15,0-18-15,1 18 0,-19 35 16,1-18-1,17 0-15,18 0 16,-17 18-16,-1-17 16,18-1-16,-17 0 0,17 0 15,0 1 1,0-19-16,17 1 0,1 17 0,-1-17 16,19-18-16,-1 18 15,0-18-15,1 17 16,16-17-16,19 0 15,-18 0-15,0 0 16,-18-17-16,-17 17 0,-1 0 16,-34 0 15,-1 0-15,0 0-16,1 0 0</inkml:trace>
  <inkml:trace contextRef="#ctx0" brushRef="#br0" timeOffset="44844.0626">15099 4868 0,'-17'18'15,"17"0"-15,0 17 0,0-17 0,0 17 16,0 35 0,0-17-1,0-17-15,0 16 0,0-34 16</inkml:trace>
  <inkml:trace contextRef="#ctx0" brushRef="#br0" timeOffset="46638.42">17269 4180 0,'-18'0'62,"1"0"-46,-1 0-1,-17 0 1,-36 36 0,36-19-16,0 1 15,17 0-15,0 17 16,1-17-16,17 52 16,0-35-16,17 1 0,1 52 15,17-53 1,-17-17-16,17-1 0,18 1 15,-18-18 1,18 0-16,0 0 0,0 0 16,0 0-16,-18-18 15,18 1-15,-35 17 16</inkml:trace>
  <inkml:trace contextRef="#ctx0" brushRef="#br0" timeOffset="47246.4315">17886 4621 0,'0'-17'31,"18"-1"-31,52-17 16,1 17-16,-18 18 16,0 0-16,0 18 15,0 52 1,-18 1-16,-53 17 16,-17 0-1,0-52-15,-1-1 16,1-17-16,0-1 15,17 1-15,1-18 16,-1 0-16,0 0 0,1 0 31,-1-18-15,18 1-16,0-1 31,18 18-31,-1-18 16,54 18-1,-36 0-15,18 0 16,-18 0-16,18-17 16,0 17-16,0 0 0,-18 0 15,1 0-15,-19 0 16,1-18-16</inkml:trace>
  <inkml:trace contextRef="#ctx0" brushRef="#br0" timeOffset="48146.6763">20250 4304 0,'-106'-35'16,"212"70"-16,-247-70 15,70 35-15,53 0 16,-34 35 0,16-17-16,19-1 15,-1 18-15,18 1 0,-18-1 16,18 0-16,18 1 15,-18 16-15,18-16 16,17-1-16,0 0 0,36 18 16,-36-35-16,18 0 15,-18-1 1,18-17-16,-18 0 0,-17 0 0,17 0 16,-17 0-1,0-17-15,-18-1 16,-18 18-1,18-18-15</inkml:trace>
  <inkml:trace contextRef="#ctx0" brushRef="#br0" timeOffset="48826.3048">20655 4604 0,'36'-53'15,"-72"106"-15,107-124 0,-18 54 0,0 17 16,0 0-1,0 0-15,-18 17 0,0-17 0,1 18 16,-1 17-16,-35 0 16,-35 18-1,-1-17-15,1-19 16,-53 36 0,53-35-16,-1-1 15,36 1 1,18-18 31,0 0-47,17 0 15,0-18-15,0 18 16,1 0-16,-19 0 0,19 0 16,-19 36-1,1-19-15,-18 36 16,0-35-1,0 17-15,0-17 0,0-1 16,-18 19-16,1-19 0,-19 1 16,1 0-16,-18-18 15,0 17-15,-35 1 16,53-18 0,17 0-16,-17 0 0,17 0 15,0 0-15,1-18 16,-1 18 15</inkml:trace>
  <inkml:trace contextRef="#ctx0" brushRef="#br0" timeOffset="55021.0002">14253 6438 0,'0'-17'16,"-18"17"-16,36 0 78,17 0-63,0 0-15,18-18 16,18 0 0,-18-17-16,-1 35 0,1-35 15,-35 35 1,0 0-16,-36 0 16</inkml:trace>
  <inkml:trace contextRef="#ctx0" brushRef="#br0" timeOffset="55380.8051">14376 6227 0,'0'211'31,"-18"-176"-31,36 1 0,-18-1 16,0 0 0,0-17-16,18 0 0,-18-1 15,0 1 1</inkml:trace>
  <inkml:trace contextRef="#ctx0" brushRef="#br0" timeOffset="55980.525">14870 5856 0,'-18'0'16,"36"0"-16,-36 18 31,18 17-16,0 0-15,0 36 16,18-18-16,0 0 16,-1 0-1,1 0-15,-1-1 16,1 1 0,17 0-16,-17-35 0,0 0 15</inkml:trace>
  <inkml:trace contextRef="#ctx0" brushRef="#br0" timeOffset="56810.0813">17040 6209 0,'0'0'15,"17"0"17,1 0-32,35 0 15,17 0-15,1-18 16,-18 18-16,0-17 0,0-1 15,-18 18-15,-18-18 16,-17 1 0</inkml:trace>
  <inkml:trace contextRef="#ctx0" brushRef="#br0" timeOffset="57109.9218">17710 5821 0,'0'-18'0,"0"36"0,0-1 16,0 1-16,0 17 15,0 18-15,17 0 0,1 0 16,0 0-16,-18-18 16,17 1-1,1-1-15,-18 0 0,18-17 16,-1-1 0,19 1-16,-19-18 15</inkml:trace>
  <inkml:trace contextRef="#ctx0" brushRef="#br0" timeOffset="57719.6067">20267 5750 0,'0'0'0,"-17"0"16,34 0-1,1 0-15,53 0 16,-36 0-1,0 0-15,-17 0 0,17 0 16,0 0 0,1 0-16,17-17 0,-1 17 15,-16 0-15,17 0 16,-18-18-16,0 18 16,-17 0-16</inkml:trace>
  <inkml:trace contextRef="#ctx0" brushRef="#br0" timeOffset="58188.6906">20920 5592 0,'0'17'31,"0"18"-15,0 1-16,0-1 15,-18 18-15,18 0 16,0-18-16,0 18 0,18-18 16,0 1-16,-18-1 15,17 0-15,-17 0 0,18-17 16,-18 17-16,-18-17 0,18 0 16,0-1-1,-17-17-15,-1 18 16</inkml:trace>
  <inkml:trace contextRef="#ctx0" brushRef="#br0" timeOffset="63556.2318">11536 8308 0,'0'-18'0,"0"1"47,18 17-32,-1 0 16,-17-18-31,18 18 16,-18-18 15,-18 18 313</inkml:trace>
  <inkml:trace contextRef="#ctx0" brushRef="#br0" timeOffset="64348.3296">11501 8079 0,'0'0'0,"-106"0"15,36 17-15,52 1 16,0-18-16,1 35 15,-1-17-15,0-1 16,18 36-16,0 0 16,18-17-1,53 87-15,-36-70 16,0-18 0,0 18-16,18-18 0,-17-17 15,-1 0-15,18-18 16,-18 0-16,-17-18 0,17 0 15,0-17 1,-17 0-16,-1-18 0,1 0 16,0-18-16,-18 19 15,0-54 1,-18 70-16,0 1 0,1 0 16,-18 17-16,17 1 15,-53-36-15,54 53 16,-36-18-1,18 18-15,-18 0 0,0 0 16,17 0-16,-16 18 0,16 17 16,19-17-16,-1-1 15,0 1-15,18 17 16,0-17-16,0 17 16,18-17-16,35 35 15,-18-36 1,0 1-16,18 0 0,-17-18 0,17 17 15,-1-34-15,-16 17 16,17 0-16,-18-18 16,0 18-16,-17-18 0,-1 18 15,1-17 1,0 17-16</inkml:trace>
  <inkml:trace contextRef="#ctx0" brushRef="#br0" timeOffset="64865.1269">11960 8273 0,'0'17'31,"0"1"-31,17 17 16,1 0-1,-1 18-15,1-17 0,17 17 16,-17-18-16,-18 0 0,18 0 16,-1-17-1,-17 17-15,18-17 0,-18 0 0,0-1 32</inkml:trace>
  <inkml:trace contextRef="#ctx0" brushRef="#br0" timeOffset="72738.2401">14394 7990 0,'17'0'62,"72"-17"-46,34-1 0,-17 1-16,-71 17 31,0 0-31,-52 0 16,-19 17-16,19-17 15</inkml:trace>
  <inkml:trace contextRef="#ctx0" brushRef="#br0" timeOffset="73117.9811">14817 7726 0,'0'0'16,"18"35"-16,-18-17 15,17 35 1,19-18-16,-19 0 15,18 18-15,1-18 0,-19 1 16,19 34-16,-36-52 16,0 17-1,17-17-15,-34-1 0</inkml:trace>
  <inkml:trace contextRef="#ctx0" brushRef="#br0" timeOffset="73807.6041">17251 7743 0,'18'0'31,"17"-17"-31,18-1 16,18 1 0,17-1-16,-18 0 0,-17 1 15,-17 17 1,-1 0-16,-18-18 0,1 18 0,-36 0 47,1 0-32</inkml:trace>
  <inkml:trace contextRef="#ctx0" brushRef="#br0" timeOffset="74067.6268">17304 7532 0,'0'0'0,"0"17"31,0 1-15,18 17-16,-18 1 0,17-1 15,19 0-15,-19 18 16,1-18-16,0 36 16,-18-53-1,0 17-15,0-17 0,17-1 16</inkml:trace>
  <inkml:trace contextRef="#ctx0" brushRef="#br0" timeOffset="74490.639">18063 7408 0,'0'18'0,"0"0"15,0-1 1,0 19-16,0-1 0,0 18 15,17 0-15,1-18 0,-1 18 16,-17-18-16,18 0 16,0 1-16,-1-19 15,-17 19-15,18-19 16,-18 1-16,18 0 0</inkml:trace>
  <inkml:trace contextRef="#ctx0" brushRef="#br0" timeOffset="75210.2541">20497 7514 0,'17'0'46,"19"0"-30,34-17-16,1-1 16,-1 18-16,1-18 0,-18 18 15,-18-17 1,0 17-16,-17 0 0,0-18 0</inkml:trace>
  <inkml:trace contextRef="#ctx0" brushRef="#br0" timeOffset="75660.012">21343 7179 0,'0'0'0,"53"124"15,-35-72-15,0 1 16,-1-17-16,-17 17 0,18-18 16,-18 18-1,0-18-15,-18 53 0,18-70 16,-17 17 0,17-17-16,0 17 15,0-17 16</inkml:trace>
  <inkml:trace contextRef="#ctx0" brushRef="#br0" timeOffset="78238.6459">12206 9790 0,'0'0'0,"-17"0"15,-1 0 1,1 0 0,17 17-16,-18 19 15,-17-1-15,17 18 0,18 0 16,-18-18 0,54 35-16,-19-34 15,36-1-15,18 0 16,-36-35-1,53 0-15,18-17 32,0-36-32,-53 35 15,-18-17-15,-17 17 16,-1-17-16,-17 0 16,0-1-16,0 1 0,-35-53 15,-53 17 1,-18 18-1,18 18 1,17 17 0,36 36-16,0-18 15,17 18-15,0-1 0,1 1 16,17 35-16,0 0 16,0 17-1,17-52 1,1 0-16,0-1 15,-1-17-15,1 0 16,17 0-16,18 0 16,18 0-16,-18-17 0,0 17 15,17-18 1,-35 0 0,-17 18-16,-36 0 15</inkml:trace>
  <inkml:trace contextRef="#ctx0" brushRef="#br0" timeOffset="78868.3124">12947 10001 0,'53'-17'15,"-18"17"1,1 0-16,-1 0 16,-17 0-16,-1 0 15,19 17-15,-36 36 16,0 18 0,-18 17-1,-17-53-15,-18 18 16,17-35-1,19-1-15,34-17 79,1 0-79,17-17 15,1 17 1,70-53-16,-54 35 15,-16 1-15,-19-1 16,1 0-16,0 18 0</inkml:trace>
  <inkml:trace contextRef="#ctx0" brushRef="#br0" timeOffset="81796.8227">15099 9895 0,'18'0'0,"35"-17"0,17-1 16,19-17 0,87-18-16,-106 35 15,-17 18 1,-17-17-16,-19 17 0,-17 17 15,-17-17 1,-19 0-16,19 0 16,-1 0-16,18 18 0</inkml:trace>
  <inkml:trace contextRef="#ctx0" brushRef="#br0" timeOffset="82136.8709">15805 9402 0,'0'-18'0,"17"18"16,-17-18-16,18 18 0,-18 18 0,18-18 15,-1 35 1,1 0-16,17 36 0,-17-18 16,17 17-16,-17 1 0,-18-18 0,0-18 15,17 18 1,-17-18-16,18 1 0,-18-19 16,0 1-16,18 0 15,-18-1 1,53-17-1</inkml:trace>
  <inkml:trace contextRef="#ctx0" brushRef="#br0" timeOffset="82905.046">17745 9454 0,'0'18'16,"35"-18"0,1-18-1,52 18-15,106-52 16,-106 34-16,-17 0 15,-18 18-15,-36 0 16,1 0-16</inkml:trace>
  <inkml:trace contextRef="#ctx0" brushRef="#br0" timeOffset="83244.8677">18451 9102 0,'17'0'16,"-17"17"-16,18 19 15,0 17-15,17-1 16,-18 1-16,19 18 16,-19-18-16,-17 17 15,18-34-15,-18 17 0,0-18 16,18 0 0,-18 0-16,17 1 0,-17-19 15,18-17-15,0 0 16</inkml:trace>
  <inkml:trace contextRef="#ctx0" brushRef="#br0" timeOffset="83804.5816">20938 8961 0,'0'0'0,"-18"-18"15,0 18-15,36 0 32,17 0-32,1 0 15,34 0-15,-17 0 16,18 0-1,-18 0-15,-1 0 0,-16-18 16,-19 18-16,1 0 16,0 0-16</inkml:trace>
  <inkml:trace contextRef="#ctx0" brushRef="#br0" timeOffset="84101.7414">21079 8749 0,'0'18'15,"0"-1"1,0 18-1,0 1-15,0 17 0,0 0 16,0-1-16,0-16 0,0 17 16,0-18-16,0 0 15,0 1-15,0-19 0,17 18 16,-17-17 0,0 0-16,18-18 0,-18 17 15</inkml:trace>
  <inkml:trace contextRef="#ctx0" brushRef="#br0" timeOffset="84501.527">21890 8661 0,'0'17'47,"0"19"-47,0-1 15,0 0 1,0 0-16,18 18 0,-1 0 15,1 0-15,-18-18 16,0 18-16,0 0 0,0-17 16,0 17-16,0-18 15,0 35 1,0-52-16,0 17 0,0-17 16,0 0-1,0-1-15,18-17 16</inkml:trace>
  <inkml:trace contextRef="#ctx0" brushRef="#br0" timeOffset="86225.2514">13265 11501 0,'0'-18'0,"0"36"31,0 34-31,-18 1 16,18 0-16,0 0 16,0 18-16,0-36 15,0 18-15,0-18 0,18 1 16,-1-1-16,19-18 15,-19 19-15,19-19 16,-1 1-16,0-18 16,0 0-1,1-18-15,17 1 0,-18-19 0,0 1 16,0 0 0,-17-18-16,0 0 0,-1 0 15,-17 18-15,-17-18 16,17 18-16,-18-1 0,-17-17 15,17 36-15,-17-18 0,17 17 16,1 18 0,-19 0-16,19 0 15,-19 0-15,19 35 16,-18-17-16,17 35 16,0-18-16,1 0 15,17 18-15,0-17 0,0-1 16,0 0-16,0 0 0,17-17 15,1 0 1,17-1-16,0 1 0,1-18 16,17 0-1,-18 0-15,0-18 16,0 1-16,-17-1 16,17 18-16,-35-18 0</inkml:trace>
  <inkml:trace contextRef="#ctx0" brushRef="#br0" timeOffset="86645.0261">13988 11889 0,'0'17'16,"0"1"-16,0 0 15,0 17-15,0 0 0,0-17 16,0-1 0,0 1-16,18-18 15,-1 0-15,1 0 16,17 0-16,0 0 0,-17 0 15,17-18-15,-35 1 0,0-1 16,0 0 0,0 1-16,-17 17 31,-1 0-31,-17 0 0,17-18 16,1 18-1,-1 0-15,18-17 16,0 34-16</inkml:trace>
  <inkml:trace contextRef="#ctx0" brushRef="#br0" timeOffset="88014.5725">14059 13952 0,'0'0'0,"0"-17"0,-18-1 16,0 18-1,1-18 1,-1 1 0,-17-1-16,-1 1 0,19-1 0,-18-17 15,17-1-15,0 19 0,1-19 16,17 1-1,-18 18-15,18-19 0,0 19 16,18-1-16,-18-17 16,0 17-16,0-17 0,0 17 15,17-17 1,-17 0-16,18-1 0,-18 19 16,0-19-16,0 1 15,0 17-15,0-17 0,0 18 16,0-1-16,0 0 15,0 36 32,0 0-31,0-1 0,0 18-16,0 1 0,0-19 15,0 19-15,18 17 0,-1-18 16,-17 0-16,18 0 15,-18-17-15,0 0 0,17-1 16,-17 1 0,18 0-16,0-1 0,-1 1 15,1 0-15,-18-1 16,18 1-16,-1-1 0,1 1 16,0-18-1,-1 18-15,1-18 0,17 17 16,-17-17-16,-1 0 0,19 0 15,-19-17-15,1 17 16,0-18-16,-1 0 0,18-17 16,-17 0-1,0-18-15,17 18 0,-17-18 16,-1 0-16,1 0 16,-18 0-16,0-18 0,0 19 15,-18 16-15,1 1 0,-1 17 16,0 1-1,-17-1-15,17 0 0,1 18 16,-1 0 0,-17-17-16,0 34 0,-1-17 15,1 0-15,0 18 16,-18 0-16,18 17 0,-18-17 0,17 17 16,19-17-1,-1-1-15,18 18 0,-17-17 16,17 17-1,0 36-15,17-36 16,1-17-16,17 17 0,0-17 16,1-1-16,-1 1 15,0 0-15,0-18 0,1 0 16,34-18 0,-17 0-16,-35-17 15,17 17-15,-17-17 0,-1 0 16,1 17-16,0 1 15,-1-1-15</inkml:trace>
  <inkml:trace contextRef="#ctx0" brushRef="#br0" timeOffset="88482.5466">14888 13264 0,'-18'0'16,"18"18"-16,0 17 15,0-17 1,0 0-16,-18 17 0,18 18 16,0-18-16,-17 18 0,17 0 15,0-18 1,-18 18-16,18-18 0,0 1 15,0-19-15,0 1 16,18-18 0,-1 0-1,-17-18 1,0 1 15</inkml:trace>
  <inkml:trace contextRef="#ctx0" brushRef="#br0" timeOffset="90681.7465">15558 11853 0,'0'0'0,"0"-17"0,17-1 47,19 0-47,17 1 16,17-1-16,-17 1 0,0-1 15,-18 18 1,-17 0-16,-18-18 0</inkml:trace>
  <inkml:trace contextRef="#ctx0" brushRef="#br0" timeOffset="90901.6331">15611 11553 0,'0'0'0,"0"18"0,0 0 16,0 17-16,0 18 16,17 0-16,1 17 15,-18 1-15,18-36 16,-18 18-16,17-18 0,-17-17 15,0 17-15,18-35 16,0 18-16</inkml:trace>
  <inkml:trace contextRef="#ctx0" brushRef="#br0" timeOffset="91191.4717">16299 11324 0,'0'18'16,"0"-1"-16,17 1 15,1 17-15,17 1 16,-17-1-16,0 18 0,-18 0 15,17-18 1,-17 18-16,0-18 0,0 1 16,0-1-16,0-18 0,0 1 15,-17 0-15,17-1 16</inkml:trace>
  <inkml:trace contextRef="#ctx0" brushRef="#br0" timeOffset="92001.1109">18433 11271 0,'0'0'0,"-18"0"0,1 18 16,-1-18-16,0 18 16,1-18-1,34 0 95,1 0-110,17 0 15,36-18 1,17 0-16,-17-17 0,-1 17 16,-17 1-16,-18-1 15,-17 18-15,0 0 0,-36 0 31</inkml:trace>
  <inkml:trace contextRef="#ctx0" brushRef="#br0" timeOffset="92330.9423">18962 10883 0,'18'0'31,"-18"18"-15,0-1-1,17 1-15,-17 17 0,18 1 16,0 17-1,-1 0-15,1-1 0,0-16 0,-18 17 16,0-18-16,17 0 0,-17-17 16,0-1-1,0 1-15,0 0 16,18-18 0,0 17-16</inkml:trace>
  <inkml:trace contextRef="#ctx0" brushRef="#br0" timeOffset="93030.0579">21167 10989 0,'-18'-18'0,"36"36"0,-18-36 47,18 18-47,52-17 15,1 17-15,-1-18 16,-17 0-16,-17 18 0,-1 0 16,-18 0-1</inkml:trace>
  <inkml:trace contextRef="#ctx0" brushRef="#br0" timeOffset="93439.8361">21749 10513 0,'0'17'16,"0"1"0,0 17-16,18 18 0,-1 0 15,1 35-15,0-17 0,-18-1 16,17 1-16,-34-18 15,17 0-15,0 0 0,-18-18 16,18-17-16,0 17 16,-18-17-16,18-1 15,-17 1-15,-1 0 16</inkml:trace>
  <inkml:trace contextRef="#ctx0" brushRef="#br0" timeOffset="94619.5291">16087 13617 0,'-18'0'0,"36"0"62,0 0-62,17-17 31,0 17-31,53-53 0,-35 35 16,18 0-16,-36 18 16,18-17-16,-18-1 15,-17 18-15,0 0 0,-1 0 0</inkml:trace>
  <inkml:trace contextRef="#ctx0" brushRef="#br0" timeOffset="94897.5141">16898 13053 0,'18'0'31,"-335"229"-31,616-458 0,-281 282 16,-18-36-16,18 36 0,-18 0 16,0 0-16,0 0 15,17-18-15,-17 1 0,18-1 16,0 0-16,-1-17 15,1-1-15,17-17 16,0 18-16</inkml:trace>
  <inkml:trace contextRef="#ctx0" brushRef="#br0" timeOffset="95367.2459">19244 12806 0,'0'0'16,"0"-35"-16,36 35 15,-19 0 1,36-18-16,0 0 16,-18 1-16,71-19 15,-70 36 1,-1-17-16,0 17 0,-17 0 16,-36 0-1,-35 0 1</inkml:trace>
  <inkml:trace contextRef="#ctx0" brushRef="#br0" timeOffset="95627.0986">19227 12612 0,'0'35'31,"0"-70"-31,0 105 0,0-34 16,0-1-16,0 18 15,17 0-15,-17-18 16,18 0-16,-18 1 0,0-1 16,0-17-1,0-1-15,0 1 16</inkml:trace>
  <inkml:trace contextRef="#ctx0" brushRef="#br0" timeOffset="95947.3173">19844 12418 0,'18'-18'15,"-36"36"-15,36-18 16,-18 53 0,0-36-1,0 36-15,0 0 16,0 0-1,0 0-15,0-18 0,0 1 16,0 16 0,0-34-16,0 0 15,17-18-15,1 0 16</inkml:trace>
  <inkml:trace contextRef="#ctx0" brushRef="#br0" timeOffset="96277.1342">21890 12294 0,'0'-17'15,"0"34"-15,18-34 0,-1-1 0,19 18 16,-1-18-16,18 1 16,0-1-16,-18 18 0,53-18 31,-70 1-31,0 17 0,-1 0 15,-17-18 1,18 18-16</inkml:trace>
  <inkml:trace contextRef="#ctx0" brushRef="#br0" timeOffset="96616.9484">22578 11977 0,'0'53'63,"0"-106"-63,0 123 0,0-17 0,0-17 15,-18-1 1,18 18-16,0-18 0,0 0 16,0 1-16,0-1 0,0 18 15,0-36 1,0 19-16,0-19 16,-17 1-1,-1-18-15</inkml:trace>
  <inkml:trace contextRef="#ctx0" brushRef="#br0" timeOffset="147409.6875">8996 3916 0,'0'0'0,"18"0"15,17 0-15,0 0 16,18 0-16,18-18 15,-18 18-15,17 0 16,19-17-16</inkml:trace>
  <inkml:trace contextRef="#ctx0" brushRef="#br0" timeOffset="152862.0381">13230 5627 0,'0'0'0,"17"0"15,1 0-15,17-18 16,0 1-16,1-19 16,34 19-1,-17-19-15,0 1 0,-18 17 16,1 1-1,-1-1-15,0 1 0,-17-1 0,17 0 16,0 1-16,18-1 16,-17-17-16,-1-1 15,18 19-15,-18-19 0,0 19 16,1-1-16,-19 1 16,18-19-16,1 19 0,-19-1 15,19 0 1,-19 1-16,19 17 0,-1-18 15,-18 18-15,1 0 16,17 0-16,-17 0 0,0 18 16,-1-18-16,1 17 15,0-17-15,17 18 0,-17-18 16,17 18 0,0-18-16,-17 0 0,17 17 15,-17 1-15,-1 0 0,1-1 16,0 1-16,-18 17 15,17-17-15,1-1 16,-18 1-16,17 17 16,19-17-16,-19 0 0,1-1 15,17 1-15,1 0 0,-19-1 16,18 1 0,1 17-16,-19-17 0,1-1 15,17 19-15,-17-19 16,0 19-16,-1-1 0,1 0 15,0-17-15,-1 17 0,18 0 16,-17 1 0,0-19-16,-1 18 0,1 1 15,0-1-15,-1 0 16,1 1-16,0-1 16,17 0-16,-18 0 15,1-17-15,17 17 0,-17 1 16,17-1-1,-17 0-15,17 0 0,-17 18 16,-1-17-16,1-1 0,-18 0 16,18 0-1,-1 18-15,1-17 0,0-1 16,-1 18-16,-17-18 16,18 18-16,0 0 0,-1 0 15,1-18 1,0 18-16,-1 0 0,1-18 15,17 18-15,-17-18 0,-1 1 16,1-1-16,17 18 16,-17-18-16,0 1 0,-1 16 15,18-16 1,-17-1-16,0 18 16,-1-18-16,1 18 0,0 0 15,-1-18 1,-17 1-16,0 16 0,0-16 15,0-1-15,0 0 16,18 1-16,-18-1 0,18 0 16,-1 0-1,-17 1-15,18-1 0,-1 0 16,1-17-16,0 17 16,-18 0-16,17 1 15,1-1-15,0 0 16,-1 18-16,1 0 0,17 0 15,-17 0-15,0 0 16,-1 0-16,1 0 0,-1 0 16,19 0-1,-19 17-15,1 1 0,17 17 16,-17 0-16,17-17 16,-17 17-16,17 0 0,0 0 15,1 0-15,-1-17 0,-17 17 16,17 0-1,-18 1-15,1-19 0,0 18 16,-1 0 0,1 1-16,0-1 0,-1 0 15,19 18 1,-19 0-16,1 0 0,17-18 16,-17-18-16,-1 1 15,1-18-15,0 0 0,-1 0 16,1 0-16,0-1 0,-1 1 15,1-17 1,0 17-16,-18-18 0,17 18 16,-17-18-16,18 18 15,-18 0-15,0-18 0,0 18 16,0 0 0,17 0-16,-17 0 0,0 0 15,18 0-15,-18 0 16,0 17-1,18-35-15,17 18 0,-17-35 16,-1 17-16,19-17 16,-19-1-16,18 19 0,-17-19 15,17 19 1,-17-19-16,17 19 0,1-1 16,-19 0-16,19 18 15,-19-18-15,1 18 16,17 0-16,-17 0 0,-1 0 15,1 0 1,-18 0-16,18-18 0,-18 0 0,0 1 16,17-1-1,-17 18-15,18-18 0,-18 18 16,0 0-16,0-18 0,0 18 16,0-18-1,0 1-15,0-19 0,0 1 16,0 0-16,0-1 15,0 1-15,0 0 32,18-18-32,-18 17 0,0 1 15,0-1 48,0 1-1,0 0-46,0 17-16,0-17 16,0 17-16,0-17 0,0-1 15,0 1 1,0 0-16,0-1 15,0 1 1,0-1-16,0 1 0,0 17 0,-18 1 16,0-1-16,1 18 0,-19-18 15,19 0 1,-1-17-16,0 17 0,1-17 16,17 0-16,-18-1 15,1 1-15,-1-1 16,0 1-1,1 0-15,17-1 16,-18-17-16,18 18 47,0 0-31,-18-1-16,1 1 15,-19 17-15,19-17 16,-1 0-16,-17-1 0,17-17 15,-17 18 1,0-1-16,-1 1 0,-17 0 16,18-1-16,-18 1 0,18 0 15,-18-18 1,18 0-16,0 0 0,-1 0 16,1 0-16,0 0 15,-1-18-15,1 18 0,0 0 16,17-18-1,-17 18-15,17-17 0,-17-1 16,17 18-16,-17-18 0,0-17 16,17 18-16,-17-1 15,17-17-15,-17 17 0,17 0 16,1 1 0,-1-1-16,-17-17 0,17 17 0,1 0 15,-19-17 1,19 18-16,-19-19 0,19 19 15,-19-1 1,19-17-16,-19 17 0,19 0 0,-18 1 16,17 17-16,-17-35 15,17 17 1,0-17-16,-17 17 0,17-35 16,1 18-1,-1 0-15,1-1 0,-1 19 16,0-19-16,-17 1 15,0 17-15,17-17 0,-17 17 16,0-17-16,17 18 0,-17-19 16,17 1-16,0 0 15,-17-1-15,17-16 16,1 16-16,-19 1 16,19 0-16,-18-1 0,17-16 15,-17 16-15,17 1 16,0 0-16,1-1 0,-1 1 15,0 0 1,18-18-16,-17 18 0,-1-1 16,-17-17-16,-18-35 31,35 35-31,-17 0 0,17 18 16,-17-18-16,18 18 15,-1-18-15,0 0 0,-17 0 16,0 0-1,-1 0-15,-17 0 16,18-17-16,-18-1 0,-17 1 16,34-1-16,1 1 15,0 17-15,0 0 0,-1-18 16,1 18 0,-18 0-16,18 1 0,-18-1 0,18 0 15,-1 0 1,1 0-16,0 0 0,0 0 15,17 0 1,0 0-16,-17 18 0,17-18 16,-17 18-16,0-18 0,0 0 0,-1 0 15,-17 0 1,18 0 0,0 0-16,0 0 0,-1 0 15,1 0-15,17 1 16,1-1-16,-1 17 0,-17-17 15,17 1 1,0-1-16,1 17 0,-18-17 16,17 18-16,18 0 15,-18-18-15,1 18 0,-1-18 16,18 17-16,-18-16 0,1-1 31,-1 17-31,-17-34 0,0 17 16,-1 0-16,19 0 15,-19 0-15,19 18 0,17 0 16,-18-18 0,0 0-16,1 0 0,17 0 15,-18 0-15,1 0 0,-1 18 16,0-18-16,18 18 16,-35-18-16,17 17 0,1-16 15,-1-1 1,0 0-16,18 0 15,-17 17-15,-1-16 16,0-19-16,1 18 0,-1 0 16,1-17-16,-1 17 15,-17-18-15,17 1 16,0 17-16,1-18 0,-1 18 16,18-17-16,-18 17 15,18-18-15,0 36 0,0-18 16,0 18-1,0-1-15,0 1 0,0 0 16,0 0-16,0-18 16,-17-18-16,17 18 0,0 0 15,0-17-15,0 17 0,0 0 16,0-18 0,0 18-16,0 1 0,0-1 15,-18 17-15,18 1 16,0 0-16,-17 17 0,17-17 15,0 17 1,0-17-16,0 0 0,0-1 16,0 19-16,0-19 0,0 19 15,0-1 1,0 1-16,17-1 0,-17 0 16,18 1-1,-18-1-15,17 0 0,-17 1 16,18-1-16,-18 0 15,18 1-15,-18-1 0,17-17 16,1 17 0,-18 1-16,18-19 0,-18 1 15,0 0-15,0-1 0,-18 1 16,18 0-16,0 0 16,-18 17-16,18-17 0,18 35 15,-18-18 1,18 0-16,-1 1 0,19-1 15,-1-17-15,0 17 16,0 1-16,1-19 0,-1 19 16,0-1-16,-17-17 0,0 17 15,-1 1 1,1-1-16,-1 0 0,1 1 16,-18-1-1,18 0-15,-1 1 31,19 17-31,-1-18 16,0 0 0,0 1-16,1-1 0,-1 0 15,-17 1-15,-1 17 0,1 0 32,0 0-32,-1 0 15,1 17-15,-1 36 16</inkml:trace>
  <inkml:trace contextRef="#ctx0" brushRef="#br0" timeOffset="154561.69">16175 14446 0,'0'18'15,"18"0"1,35 17-16,0 35 15,0 1-15,-18-1 16,0 1 0,0 0-16,-35-18 0,18-18 15,-18 0-15,0-17 0,0-1 16,0-34 0,-18 17-16,18-18 15,-17 0 1,-1-17-16,-17 0 0,17-36 15,-17 1 1,0-1-16,17 1 0,0-1 16,18 36-16,0 17 15,0 1-15,0-1 16,18 18-16,0 0 0,17 0 16,-17 18-16,17-1 15,0 18-15,18 1 0,-18-1 16,1 0-1,-1 1-15,0-1 16,-17 0-16,-1-17 0,1-1 16,-18-34 31,0-1-47,0-35 0,0 0 15,0 0-15,0 18 16,0 0-16,0 17 0,18 1 15,-1-1 1,-17 0-16,18 18 0,0 0 16,-1 0-16,19 0 15,-36 18-15,17 0 16,1-1-16,-1 1 0,1 17 16,0-17-1,-18 17-15,17-17 0,1-1 16,0-17-1,-18 18-15,17-18 0,1 0 47</inkml:trace>
  <inkml:trace contextRef="#ctx0" brushRef="#br0" timeOffset="154931.4793">17163 14446 0,'0'0'0,"-18"0"0,18 18 16,18 0-1,-18-1-15,18 18 0,-1-17 16,19 17-1,-1-17-15,0 17 16,18 1-16,0-1 0,-18-18 16,-17 1-16,-1 0 15,1-18-15,0 17 16,-1-34 93,19-19-109</inkml:trace>
  <inkml:trace contextRef="#ctx0" brushRef="#br0" timeOffset="159582.329">20179 13370 0,'0'0'0,"36"0"0,-19 0 16,18 0-16,1 0 0,-1 0 16,0-17-1,1-1-15,-1-17 0,-18 17 16,1-17-16,0 17 15,-18-17-15,17 0 16,-17-1-16,0 1 0,0-18 16,0 18-16,0-18 15,0 0-15,0 0 0,0-17 16,0 17 0,0-18-16,0-17 0,0 17 15,-17 1-15,-1-1 16,0 1-16,-17-1 15,18 1-15,-1-19 0,-17 1 16,17 0 0,0-18-16,1 18 0,-1-18 15,0 18-15,18-18 16,-17 18-16,-1 0 0,18 0 16,-35-1-16,17 1 0,-17-18 15,17 0 1,-17 1-16,17-1 0,-17 0 15,0 0 1,0 18-16,-1 0 0,-17 17 16,18 1-16,0-1 15,0 1-15,-1-19 0,19 19 16,-19-1-16,19-17 16,-19 35-16,19-17 15,-1-1-15,1 18 0,-1 0 16,-17-17-16,-1 17 15,1 0-15,0-18 0,-18 1 16,18-1 0,-18 18-16,17-17 0,1 17 15,0 0 1,17 0-16,1 18 0,-19-1 16,19 1-16,-1 0 15,-17-1-15,-18-16 16,0 16-16,18 1 0,-18 0 15,17-18-15,19 18 16,-19-1-16,1 1 16,0 0-1,-18-18-15,0 0 0,0 18 16,0-1-16,0-17 0,0 18 16,18-18-16,-18 0 15,18 0-15,-18 0 16,18 1-16,-1-1 15,-16 0-15,16 0 0,1 18 16,-18-18 0,18 0-16,-18 0 0,0 17 0,0-16 15,0-1 1,0 17-16,18-17 0,-18 18 16,18 0-16,-1 0 0,19 17 15,-18-17 1,-1 17-16,1 0 0,0-17 15,-18 18-15,18-1 16,-1 0-16,1 1 0,17-1 16,1 0-16,-1 1 15,18-1-15,-18-17 16,18 17-16,-17 0 0,17 1 16,0-1-16,0 1 15,0-1-15,0 0 16,0 1-1,17 17-15,1-18 0,0 0 16,17 1-16,-17 17 16,17-18-16,-17 18 0,17 0 15,-18-18-15,1 18 0,17 0 16,-17-17 0,17 17-16,1-18 15,16 1-15,1 17 16,0-18-16,0 18 0,-17 0 15,-19-18 1,18 18-16,-17 0 0,0-17 16,17 17-16,0-18 15,1-17-15,-19 17 0,18-17 16,-17 17-16,0-17 0,-18 0 16,17-1-1,-17 1-15,0 17 0,-17 1 16,-1-19-16,0 19 15,-17-18-15,18 17 0,-19 0 16,-17-17 0,18 17-16,0 1 0,0-19 15,-1 19-15,-17-1 0,18 1 16,-18-1-16,18 0 16,-18 1-16,0 17 0,0 0 15,18 0 1,0 0-16,-1 0 0,19 17 15,-19-17-15,1 36 16,0-19-16,0 18 0,17 1 16,-17-1-1,-1 0-15,19 1 0,-1-1 16,0 18-16,1-18 0,-1 18 16,0-18-16,18 18 15,-17-18-15,17 18 16,-18 0-1,18 18-15,0-1 0,0 19 16,18-19-16,-1-17 16,1 18-16,17-18 0,-17-1 15,0 1-15,17 0 0,-17 18 16,-1-18 0,19 17-16,-19 1 0,1-1 15,-18 1-15,0 17 16,0-17-16,0 17 0,0 0 15,0-17 1,0-1-16,17 1 0,1-1 16,0 1-16,17-1 15,0-17-15,1 18 0,-1 17 16,18 0 0,0 18-16,0 0 15,-1 17-15,-16-34 0,-19 16 16,1-16-16,0-1 15,-1 18-15,-17-18 0,0 0 16,18 0 0,17 0-16,-17 1 0,17-1 15,0-18-15,18 19 0,-17-1 16,17 0-16,-18 0 16,0 0-16,0 1 0,1-1 31,-1 0-31,0 0 0,18 18 15,-18 0-15,18-18 16,-17 18-16,17-18 0,-1 18 16,-16-18-1,-1 18-15,-17-18 0,-1 18 16,1-18-16,0 0 0,-1 1 16,-17-19-16,18 18 15,-1-17-15,1-1 0,0 1 31,17-1-31,18 19 0,-18-1 16,18-18-16,-18 1 16,1-18-16,17 17 15,-18-17-15,0 18 0,0-18 16,1 17 0,-19-17-16,19 0 0,-19 18 15,19-18-15,-19 17 16,1-17-16,17 0 0,-17-18 15,17 18 1,0-17-16,1-19 0,-19 1 16,18-18-16,18 17 0,-17-17 15,17 0-15,17 18 16,-17-18-16,18 18 16,-1-1-16,1 1 15,-18 0-15,0-1 0,-18-17 16,0 0-16,0 0 15,-17 0-15,17-17 0,-17-1 16,17 0 0,1-17-16,-1 17 0,0-17 15,0 18-15,1-19 0,-1 19 16,0-1-16</inkml:trace>
  <inkml:trace contextRef="#ctx0" brushRef="#br0" timeOffset="160302.2202">19668 14252 0,'-18'0'0,"36"36"16,-1 16 0,1 19-16,17 17 15,1 18 1,-19 0-16,18 17 0,-17-34 0,0-19 15,-18-35 1,17 1-16,-17-54 16,0-35-1,-17 0-15,17-17 16,-18-36 0,0 0-16,1 18 15,-1 17-15,18 36 0,0 17 16,18 36-1,-1 0-15,1-1 16,17 18 0,1 1-16,-1 17 0,18-18 15,-36-17-15,19-1 16,-19 1-16,-17-36 31,0 1-15,-17-19-16,17-34 0,-18 17 15,0-18-15,18 18 16,0 0-16,0 36 0,0-1 16,18 18-1,17 35 1,-17-17-16,17 35 0,-17-18 16,17 18-16,-17 0 15,17 0-15,-17 0 16,-1 0-1,1-18-15,0 0 0,-18-17 16,0-36 0,17-17-1</inkml:trace>
  <inkml:trace contextRef="#ctx0" brushRef="#br0" timeOffset="160602.047">20603 14393 0,'0'0'0,"35"0"0,0 0 0,-17 0 15,17 0-15,-17 18 16,-1 17-16,1-17 16,-18 17-16,0 0 15,-18 1-15,1-1 0,-19 0 16,1 1-1,17-19-15,18 1 0,53-18 32,18-18-17,17-17-15,0 0 0,1-1 16,-19-17-16,-17 18 16,-18 0-16,1-18 15</inkml:trace>
  <inkml:trace contextRef="#ctx0" brushRef="#br0" timeOffset="161341.6521">22578 13229 0,'0'0'0,"18"0"15,-1 35-15,19 1 16,-1 17-16,0 17 0,-17-17 15,0 18 1,-1-18-16,-17 0 0,-17-18 16,17 0-16,-18 0 0,0-17 15,1-18-15,-1 0 16,-17 0-16,17-18 16,-17-17-16,17 0 15,-17-18-15,17 0 0,1-18 16,-1 1-1,0-1-15,18 1 0,0 34 0,18 1 16,0 35-16,34 18 16,1 17-1,-17 0-15,-1 18 0,0 0 16,-17 0 0,0 0-16,-1-35 0,-17 17 0,18-17 15,-18-1 1,0-34-1,0-1 1,0-17 0,17-18-16,-17-18 0,36 1 0,-19-1 15,1 18 1,0 0-16,-1 36 0,1-1 16,0 18-1,-1 18-15,1-1 0,-18 19 16,35 16-1,-17-16-15,-1 17 0,1-18 16,0 18-16,-1-18 0,1-17 16,-18 17-1,18-17-15,-1-18 0,-17 17 0,18-17 16,-1 18 0,1-18-16,0 0 0</inkml:trace>
  <inkml:trace contextRef="#ctx0" brushRef="#br0" timeOffset="161921.3591">23442 13300 0,'53'-53'0,"-106"106"0,142-124 0,-54 36 16,0 35-16,18-18 0,0 18 16,0 0-1,-18 0-15,-17 36 16,-1-1-16,1 0 16,-36 0-1,1 1-15,-18-1 16,-1 0-16,1-35 0,17 18 15,18-36 17,18 18-17,0-17 1,17 17-16,0 0 16,0 0-16,1 0 15,-19 0-15,1 0 0,0 0 16,-1 17-1,1 18-15,-18 1 0,18-1 16,-18 0-16,17 1 0,-17-1 16,-17-17-16,17-1 15,-18 1-15,-17-1 0,17-17 16,0 18 0,-17-18-1,0 0-15,0 0 0,-1 18 16,19-18-16,-19 0 15,19 0-15,-1 0 16,0 0-16,1 17 16,17 1-16</inkml:trace>
  <inkml:trace contextRef="#ctx0" brushRef="#br0" timeOffset="178777.1221">3740 16228 0,'17'0'32,"19"0"-1,-1 0-31,18 0 0,17-18 15,1 1-15,-18-1 16,0 0-16,0 1 0,0 17 16,-18-18-1,-17 18-15,-1 0 0,1 0 16,-36 0-16,1-18 16,-19 18-1,19 0-15,-19 0 0,19 0 16,-19 0-1,19 0-15,17 18 47,0 0-47,0-1 16,0 1 0,0 17-16,0-17 0,17 17 15,-17-17-15,0 17 16,18 0-16,0 1 0,-18-19 15,17 18 1,-17-17-16,0 0 16,0-36 234,0 0-235,0 1 1,0-1-16,0-17 0,-17 0 16,17 17-16,0 0 15,0 1-15,0 34 110,0 1-95,0 0 1,0-1-16,0 1 47,0 0-47,0-1 15,0 1 1,0-1-16,0 1 0,0 0 31,17-18-31,-17 17 0,0 1 16,18-18-1,-18 18-15,0-1 32,-18-17-1,18 18-31,-17-18 16,-1 18-16,0-1 15,1 1 1,-1-18-16,1 17 0,-1-17 31,18 18-31,18-18 94,-1 0-79,18 0-15,18 0 0,0 0 16,-17-18-16,17 1 16,-36-1-16,18 18 0,-17 0 15,0-17-15</inkml:trace>
  <inkml:trace contextRef="#ctx0" brushRef="#br0" timeOffset="179056.9636">4622 16422 0,'0'0'0,"35"0"15,-17 17-15,-1 1 16,1 0-16,0 17 0,-18-17 15,17-1-15,1 19 16,-18-19-16,17 1 16,-17-1-16</inkml:trace>
  <inkml:trace contextRef="#ctx0" brushRef="#br0" timeOffset="179666.6178">5221 16228 0,'-17'17'0,"-1"-17"15,1 18 1,17 0-16,-18 17 0,18-17 16,-18 17-16,1 0 0,-1 18 15,0-18-15,18 1 16,0-19-16,0 19 0,18-1 16,0-18-1,-1 1-15,1 0 0,35-18 16,-18 0-1,0 0-15,1 0 16,-19 0-16,1 0 0,-18-18 0,0 0 47,0 1-31,-18-1 15,1 18-31,-19 0 0,1 0 15,-18-17-15,18 17 16,-18 0-16,18 17 0,17-17 16,-17 18-16,17-1 15,18 1 1,0 0-16,0-1 16,0 1-1,18-18 16,-1 0-15,1 0-16</inkml:trace>
  <inkml:trace contextRef="#ctx0" brushRef="#br0" timeOffset="180576.3873">7056 15910 0,'0'0'0,"18"0"31,-1 0-31,36 0 0,0 0 16,35 0-16,0 0 15,-17 0-15,0-17 0,-36 17 16,0 0 0,-17-18-16,-36 18 15,-17 0 1,0 0-16,-1 0 15,-17 0-15,36 18 16,-1-18-16,18 17 0,18 1 16,-18 17-16,0 0 15,0 1-15,17 17 16,1-18-16,17 18 0,-17-18 16,17 0-1,-17 1-15,17-1 0,0-17 16,-17 17-16,-18-17 15,0-1-15,-18 1 16,1-1-16,-19 1 16,1 0-1,-18-1-15,18 1 0,0 0 16,-1-1-16,19-17 16,-1 0-16,18 18 31,18-18-31,17 0 31,0 0-31,1-18 0,17 18 16,-1-35-16,-16 17 0,-1 1 15,0-1 1,-17 0-16</inkml:trace>
  <inkml:trace contextRef="#ctx0" brushRef="#br0" timeOffset="180826.2727">8061 16122 0,'0'18'15,"0"-1"1,0 36-16,0 0 0,18 0 15,-18 0 1,18 0-16,-1 0 0,-17-36 16,18 19-16,0-19 0,-18 1 15,17 0 1</inkml:trace>
  <inkml:trace contextRef="#ctx0" brushRef="#br0" timeOffset="181156.0873">8255 16228 0,'0'0'0,"53"-35"15,0-1-15,-18 19 16,18-1-16,-17 0 0,-19 18 15,1-17-15,0 17 0,-18 17 16,17-17 0,-17 18-16,0 0 15,0 17-15,0 0 16,18 18-16,-1 0 0,1-18 16,0 18-1,-18-18-15,17 18 0,1-35 0,0 17 16,-18-17-1,0 17-15,17-17 0,-17-1 16</inkml:trace>
  <inkml:trace contextRef="#ctx0" brushRef="#br0" timeOffset="181984.6308">10160 15716 0,'18'0'16,"0"0"-16,35 0 0,17 0 15,18 0 1,89-17-16,-89 17 0,18-18 31,-71 18-31,-17 0 0,-36 0 31,-17 0-31,-36 0 16,36 0-16,17 0 16,18 18-1,0-1 1,0 1 0,0 52-16,18-17 0,0 0 15,17-17 1,-18 16-16,36 54 15,-17-53-15,-1 0 16,0 0-16,-17 0 16,-1-18-16,-17-17 31,-35-18-31,-53 0 16,-18 18-1,53-18-15,18 0 0,17 17 16,1-17-16,34 18 47,36-18-32,0 0 1,0 0 0,18-18-16,-1 18 0,1-17 0,-36-1 15,0 0-15</inkml:trace>
  <inkml:trace contextRef="#ctx0" brushRef="#br0" timeOffset="182254.4883">11483 16069 0,'88'370'78</inkml:trace>
  <inkml:trace contextRef="#ctx0" brushRef="#br0" timeOffset="182764.2183">11889 16245 0,'-71'-264'141,"142"528"-141,-142-511 203,54 265-188</inkml:trace>
  <inkml:trace contextRef="#ctx0" brushRef="#br0" timeOffset="182864.1618">11801 16087 0,'0'0'0,"0"-18"0</inkml:trace>
  <inkml:trace contextRef="#ctx0" brushRef="#br0" timeOffset="183913.6904">11801 16051 0,'-18'177'360,"36"-354"-360,-54 424 0,36-211 15,0-1-15,0 0 16,36 18-16,17 0 16,-18-35-1,0-18-15,18 0 16,-35 0-16,-18-18 47,0 0-32,-18 1-15,18-1 0,-17 0 16,-1 1-16,0 17 16,-17 0-16,0-18 15,-1 18-15,19 0 0,-19 0 16,19 0-16,-1 0 15,1 0-15,17-17 0,-18 17 16,18-18 0,-18 0-16,18-17 31,0-18-31,18 0 16,0 0-1,17 0 1,0 18-16,0 17 31,-17 18-31,0 0 16,-1 0-1,1 0 1,-18 18-16,18 17 16,-18 1-1,17-1 1,-17-17-1,0-1-15,0 1 16,0-1 0,0 1-16,0 0 0,0-1 15,0 1-15,-17 0 16,17-1-16,-18-17 0,0 0 31,1 0 16</inkml:trace>
  <inkml:trace contextRef="#ctx0" brushRef="#br0" timeOffset="204244.5468">12542 16034 0,'-18'17'0,"0"19"0,1-1 0,-1-17 16,18-1-16,0 1 15,-18-18-15,36 0 47,0 0-47,-1 0 16,19 0-16,-1 0 15,-17 0-15,17 0 0,-18 0 16,1 0-16,0-18 16,-1 18-16,-17-17 15</inkml:trace>
  <inkml:trace contextRef="#ctx0" brushRef="#br0" timeOffset="204536.3263">12259 16457 0,'106'-53'0,"-212"106"0,265-141 0,-106 70 0,0 1 16,-35 17-16,17 0 15,-17-18-15</inkml:trace>
  <inkml:trace contextRef="#ctx0" brushRef="#br0" timeOffset="205244.395">12400 15893 0,'18'0'15,"17"0"1,1 17-16,-1-17 16,0 18-16,18 0 15,0-1-15,0 18 0,-18-17 16,1 0-16,-1-18 15,-18 17-15,1 1 16,0-18 0,-18 18-16,0-36 31,0 36 0,0 17-15,-18 0-16,-17 18 15,0 18-15,-1-18 16,19 0-16,-1-1 0,0 1 16,1-17-16,-1-1 15,0 0-15,18-17 16,-17-18-16</inkml:trace>
  <inkml:trace contextRef="#ctx0" brushRef="#br0" timeOffset="206973.9479">9031 15011 0,'0'17'0,"0"1"16,-17 0-16,34-1 16,-17 19-16,36 16 15,-19 1-15,19 0 16,-1 0-16,0 0 0,-17-18 15,17 18-15,-17-17 0,17-1 16,0 0-16,-17 0 16,17-17-16,-17 0 15,0-18-15,17 0 0,-18 0 16,19-18-16,-19 0 16,19-17-16,-19 18 15</inkml:trace>
  <inkml:trace contextRef="#ctx0" brushRef="#br0" timeOffset="207186.6543">9278 15593 0,'0'0'0,"18"-18"16,17-17-16,1 17 0,17-17 15,-1 17-15</inkml:trace>
  <inkml:trace contextRef="#ctx0" brushRef="#br0" timeOffset="207726.2026">9561 15434 0,'0'0'0,"-18"35"0,18-17 0,0 17 15,0-17 1,0 0-16,0-1 0,0 18 15,18-17-15,17-18 16,0 0-16,36 0 16,-18-18-16,0 1 0,-1-18 15,1-18-15,-17 17 16,-1-17-16,0 18 0,-17-18 16,-18 0-16,0 18 15,0 0-15,0 17 16,0 0-16,-18 1 0,1 17 15,-1 0-15,0 0 16,1 0-16,-1 35 0,0-17 16,1 17-16,17-17 15,0-1 1,17-17-16,-17 18 0,36 0 16,-19-1-16,19 1 15,-1-18-15,18 17 16,-18 1-16,18 0 0,0-18 15,0 17-15,-18-17 16,0-17-16,-17 17 16,0 0-16,-36 0 15,0 17-15,1 1 16,-19 0-16,-16 17 16,-1 0-16,0-17 0,35 0 15</inkml:trace>
  <inkml:trace contextRef="#ctx0" brushRef="#br0" timeOffset="208064.2965">10531 14852 0,'-18'0'15,"36"0"-15,-18 18 0,0-1 16,0 19-16,17-19 16,1 18-16,17 18 15,18-17-15,-17-1 0,-1 0 16,0 0-16,0 1 15,1-19 1,-1 19-16,18-36 0,-18 17 16,0-34-16,-17 17 15,17-18-15,-17 18 16</inkml:trace>
  <inkml:trace contextRef="#ctx0" brushRef="#br0" timeOffset="208390.4253">10531 15275 0,'0'0'0,"17"0"0,1 0 15,17 0-15,18-17 0,18-1 16,17-17 0,-17-1-16,-1 1 15,-17 18-15,-35-1 0,-1 18 16,-17-18-16,18 18 16,-18-17-16,-18 17 0</inkml:trace>
  <inkml:trace contextRef="#ctx0" brushRef="#br0" timeOffset="209584.6255">10901 15857 0,'18'0'16,"17"0"-16,0-17 15,18-1-15,-17-17 0,16 0 16,1-1-16,-17 19 16,-1-1-16,0 0 15,1 1-15,-1-1 0,0 0 16,0 1-16,1-1 16,-19 1-16,1-1 15,0 18-15,-1-18 16,1 18-16,-1 0 0,1 0 15,0-17 1,-1 17 0</inkml:trace>
  <inkml:trace contextRef="#ctx0" brushRef="#br0" timeOffset="215605.9968">13670 15487 0,'0'-18'0,"-17"1"16,-1-1 0,-17 0-16,-18 1 15,18 17-15,-18 17 16,-35 19 0,70-19-16,0 19 15,18-19 1,0 1-16,18 0 0,-18-1 15,18 1-15,17 17 16,-17-17 0,-1 17-16,1 18 0,-1 0 15,1 0-15,-18 0 16,18 17-16,-18-17 16,53 35-16,-36-35 15,19 0-15,-1 0 0,0-18 16,-17 18-16,-1-17 15,1-1-15,0 0 16,-18 0-16,0 18 0,17-17 16,-17-1-16,0 18 15,18 0 1,-18-18-16,0 18 16,18 0-16,-18 53 15,0-53-15,-18-18 16,18 0-16,0 18 15,0-35-15,18-1 16,-1 1-16,19 0 16,-1-18-16,-18 0 0,19 17 15,-1-17-15,-17 0 16,17 0-16,-17-17 16,-1-1-16,1 0 15,35-52-15</inkml:trace>
  <inkml:trace contextRef="#ctx0" brushRef="#br0" timeOffset="217326.4005">14447 15910 0,'0'-17'0,"0"34"109,0 1-93,-18 17-16,18-17 15,0 17-15,-18-17 16,18 17-16,-17 0 0,17 1 16,0-1-16,0 0 0,0-17 15,17 17-15,1 0 16,0 1-16,-1-19 16,19 1-16,-1-18 0,18 0 15,-18 0-15,0-18 16,1-17-16,-19 0 15,1-18-15,-1 18 16,-17-18-16,0 17 0,0-17 16,-17 18-16,-18-18 15,17 18-15,-17 0 16,-1-1-16,1 19 0,17-1 16,1 0-16,-18 1 15,17 17-15,0 0 0,1 0 16,-1 17-1,0-17-15,18 18 16,-17-18-16,17 18 16,-18-18-16,18 17 15,-18 1-15,18 0 0</inkml:trace>
  <inkml:trace contextRef="#ctx0" brushRef="#br0" timeOffset="217745.2727">15029 16245 0,'0'0'0,"0"-17"125,0-1-125,0 1 15,0-1 1,0 36 0</inkml:trace>
  <inkml:trace contextRef="#ctx0" brushRef="#br0" timeOffset="219205.3663">15523 15946 0,'0'-18'15,"0"0"1,17-17-16,-17 0 0,18-18 16,-1 18-16,-17-18 15,-17 17-15,-1 1 16,1 0-16,-19 0 0,19 17 15,-19 18-15,1-18 16,0 18-16,0 0 16,17 18-16,-17-18 15,-1 18-15,19-1 16,17 18-16,-18-17 0,18 0 16,0 17-16,0-17 0,0 17 15,18-17-15,17 17 16,0-18-16,1 1 15,-1 17-15,18-17 16,0 0-16,0-1 0,-1 1 16,1 17-16,-17-17 15,-1-1-15,-17 19 16,-1-19-16,1 1 0,-18 17 16,0-17-16,18 17 15,-18 1-15,0-19 16,17 1-16,-17-1 0,0 1 15,-17-18 1,17 18 0,-18-18-16,-17 0 15,-1 0-15,1 0 16,0 0-16,17 0 0,0-18 16,1 0-16,17 1 15,0-18-15,0 17 16,0-17-16,17 17 15,1-17-15,0-1 0,17 1 16,-17 0-16,-1 0 16,1-1-16,-18 1 0,35 0 15,-17-1-15,17 19 16,-17-18-16,17 17 16,-17 0-16,-1 1 0,1 17 15,-18-18 1</inkml:trace>
  <inkml:trace contextRef="#ctx0" brushRef="#br0" timeOffset="220870.9167">18027 15857 0,'0'-17'0,"0"-1"16,-17 36 0,-1-1-1,-53 54 1,19 17 0,34 0-1,18-35 1,0-17-16,35-19 15,0 1-15,18-1 16,0 1-16,18-18 0,-1 0 16,1 0-16,35-53 15,-53 0 1,-36-17 0,-34-19-1,-54 19-15,18-18 16,-17 17-1,17 36 1,35 35 0,-35 0-1,-17 0-15,52 18 16,0-1-16,1 18 16,-1-17-16,0 0 0,18-1 15,0 1-15</inkml:trace>
  <inkml:trace contextRef="#ctx0" brushRef="#br0" timeOffset="221252.903">18980 16140 0,'-18'17'16,"36"-34"-16,-53 34 15,17-17-15,18-17 16,0-1 0,0 0-1,0 1 1</inkml:trace>
  <inkml:trace contextRef="#ctx0" brushRef="#br0" timeOffset="222260.1956">19368 15434 0,'0'-18'15,"0"36"-15,0-18 0,0 18 16,0-1-16,0 19 0,0-1 16,0 0-16,-18 18 15,18 0-15,0-18 16,0 1-16,0-1 0,0 0 15,0 0-15,18-17 16,-1 0-16,1-1 16,0-17-16,35 18 15,0-36 1,-36 18-16,1 0 16,-18-17-16,0-19 15,18-34 1,-1-1-1,-17 36 1,0 17-16,0 1 16,0 34 31,0 54-32,0-18 1,18-18-16,-18 18 0,17 0 15,1-18-15,-18 0 16,18 36-16,-18-36 16,0 1-1,17-19-15,-17 1 16</inkml:trace>
  <inkml:trace contextRef="#ctx0" brushRef="#br0" timeOffset="223667.4488">21961 15452 0,'0'-18'16,"-18"18"-16,0 0 16,1 0-16,-1 0 15,1 0-15,-36 35 16,17 1 0,-17 34-16,53-35 15,-17 18-15,-1-17 0,18-1 16,0 18-16,0-18 15,18 0-15,-1-17 16,19 0-16,-1-1 16,0-17-16,18 18 0,0-18 15,0-18-15,-18 18 16,18-17-16,-17-19 16,-1 19-16,-18-19 15,1 1-15,-18 0 0,0 0 16,0-1-16,0 1 15,0 0-15,0 17 0,-18 1 16,18-1-16,-17 0 16,-1 18-16,-17-17 0,0 17 15,-18-18-15,0 18 16,0-18 0,18 18-16,-18 0 15,17 0-15,19 0 16,17 18-16,-18-18 15,18 18-15,18-18 16,-18 17-16</inkml:trace>
  <inkml:trace contextRef="#ctx0" brushRef="#br0" timeOffset="224087.3087">22613 15787 0,'0'0'0,"0"-18"31,18 18-31,-18-17 16,0 34-1,0 1 32,-18-18-31,1 0-1,-1 0 1</inkml:trace>
  <inkml:trace contextRef="#ctx0" brushRef="#br0" timeOffset="225653.1192">22966 15328 0,'0'0'16,"18"0"-1,-36 0 32,1 0-31,-1 0-1,18-17 142,18 17-142,-1-18-15,1 18 16,-1-18-16,1 18 15,17 0-15,-17-17 16,0 17-16,17 0 16,0 0-16,-17 0 15,17 0-15,-17 0 16,-1 0-16,1 0 16,-18 17 15,0 1-16,0 0-15,0-1 16,0 1-16,0-1 16,0 1-16,0 0 0,0-1 47,0 1-32,0 0-15,0-1 16,-18 19-16,18-19 15,-17 1-15,-1 0 16,0-1-16,18 1 16,-17-1-16,-1 1 0,1 17 15,-1-17-15,0 0 16,1-1-16,17 1 16,-18 0-16,18-1 15,35-17 32,-17 0-47,17 0 16,0 0-16,1 0 0,17-17 15,-18 17-15,18-18 16,-18 0-16,18 1 16,-18 17-16,-17-18 0,17 18 15,-17 0-15,0-18 16,-1 18-16,-17-17 15</inkml:trace>
  <inkml:trace contextRef="#ctx0" brushRef="#br0" timeOffset="226648.4744">23460 14834 0,'0'-17'0,"0"-1"15,18 18 1,-1 0-16,1 0 16,0 0-16,17 0 15,-17 0-15,-1 0 16,1 0-16,-1 0 15,1 0-15,-18 18 0,18-18 16,-18 17 0,0 1-16,0 0 0,0-1 15,17 1-15,-17 17 16,0 0-16,0 1 16,18-1-16,-18 0 0,18 1 15,-18-1-15,0 0 16,0 0-16,0 1 15,0-1-15,0 0 0,0 0 16,0 1-16,0-1 16,17 0-16,-17 1 15,0-19-15,0 19 0,18-1 16,-18 0-16,0 0 16,0 1-16,0-19 15,-18 19-15,18-1 0,0 0 16,-17-17-16,17 17 15,0-17-15,0-1 16,0 19-16,0-19 0,0 18 16,0-17-16,0 0 15,0 17-15,0 0 16,0-17-16,0 17 0,0-17 16,0 17-16,0-17 15,17-1-15,-17 19 0,0-19 16,0 1-16,18 0 15,-18-1-15,0 1 16,0 0-16,0-1 16,0 1-16,0-1 0,0 1 15,0 0-15,0-1 16,0 1-16,0 17 0,0-17 16,0 17-16,0-17 15,-18 17 1,-17 0-16,0 1 15,-18-1-15,18-17 0,-18-1 16,0 1 0,0 0-16,0-1 0,0-17 15,0 18-15,0-18 16,18 0-16,0 0 16,-1 0-16,1 17 0,0-17 15,17 0-15,-17-17 16,17 17-16,-17-18 15,0 1-15,-18-19 16</inkml:trace>
  <inkml:trace contextRef="#ctx0" brushRef="#br0" timeOffset="245899.6334">13282 16281 0,'0'-36'0,"0"19"0,0-1 16,0 1-1,0-1-15,0 0 0,0 1 0,0-19 16,0 19-16,18-19 16,-18 19-16,18-1 15,-18-17-15,17 17 0,-17 1 16,18-1-16,0 0 16,-1-17-16,1 17 15,0 1 1,34-36-16,1 18 15,36-36-15,-1 36 16,-53 17 0,0 18-16,1-18 15,-1 1-15,-17 17 16,17-18-16,-18 18 0,19-17 16,-1-1-16,36 0 15,-36 1 1,0-1-1,18 0-15,-18 18 0,1-17 16,-1 17-16,-18 0 0,19 0 16,-19 0-16,19 0 15,-1 0-15,53 0 16,-35 0 0,0 0-16,0 0 0,0 0 15,0 0-15,-18 0 16,0 0-16,1 0 15,-19 17-15,18-17 0,18 18 16,0 0 0,0-1-16,18 1 0,-1 0 0,19-18 15,-1 17 1,-18-17-16,-17 18 16,0-1-16,-35 1 15,17 17-15,-17-17 0,-18 17 16,17-17-1,1 17-15,0 0 0,17-17 0,-17 17 16,-1 1-16,1 17 0,-1-18 16,1 0-1,0 0-15,-18 1 0,17-1 16,-17 0-16,18 1 16,0-1-16,-1-18 0,1 19 15,0-1 1,-1 0-16,1-17 0,-18 17 15,17-17-15,1 17 0,-18 18 16,0-18 0,0-17-16,-18 17 15,1 0-15,-1 18 16,-17-17-16,0 17 16,-1 0-16,19-18 15,-19 0-15,1 18 16,18-35-16,-1 17 15,-17-17-15,-1 17 16,1 0-16,0 0 0,-18-17 16,18 17-16,-1-17 15,-52 17 1,53-17-16,0-18 16,-18 17-16,17-17 0,-17 18 15,1-18 1,16 18-16,-17-1 0,0-17 0,0 18 15,1-18-15,-1 0 0,0 18 16,0-18 0,18 17-16,-18-17 0,0 0 15,17 0-15,1 0 16,0 0-16,0 0 16,-1-17-16,1-1 15,17 0-15,-17 1 0,0-1 16,17 0-16,-17 1 0,0-1 15,-1-17 1,-34 0-16,-1-1 16,36-17-1,17 36 1,1-18-16,17 17 16,-18-17-16,18-18 0,0 17 15,0 1 1,-18-53-16,1 0 15,-1 70-15,18-35 16,0 18 0,0 0-16,0 17 15,0-17-15,0 17 16,0-17-16,0 0 0,18-1 16,-18-17-1,17 18-15,-17 17 16,18 1-16,-18-1 0,0 1 15,18 17 1,-1 0 187,1 0-187</inkml:trace>
  <inkml:trace contextRef="#ctx0" brushRef="#br0" timeOffset="250747.4354">15681 16775 0,'0'-18'0,"0"36"16,18-1 0,0 1-1,35 0-15,17 17 0,1 0 16,17-17-16,0-1 16,0 1-1,-17-18-15,-18 0 0,-18 0 0,0 0 16,-17 0-1,0 0-15,-18-18 16,0 1 0,0-1-1,-18 0 1,0 1 0,1-18-16,-72-36 15,54 36-15,0-1 16,17 19-16,1-1 0,-1 0 15,18 1 1,18 34 0,17-17-1,18 36 1,0-19-16,17 19 16,1-1-16,-36 0 15,18-17-15,-18 17 16,1-17-16,-19-1 15,-17 1-15,0 0 16,0-1 0,-17 1-16,-1 0 0,0-1 15,1 1-15,-1 17 16,18-17-16,-18-1 0,1 1 16,-1 0-16,0-1 15,1 1-15,-1 0 16,1-18-16,17 17 0</inkml:trace>
  <inkml:trace contextRef="#ctx0" brushRef="#br0" timeOffset="251277.0874">17269 16739 0,'0'-17'0,"-18"17"15,1 0-15,-1 0 0,0 0 0,1 0 16,-19 0-1,19 35-15,-54 71 32,54-53-32,17-18 15,0 0-15,0 1 0,0-1 0,17 0 16,18 0 0,1-17-16,-1 0 0,0-1 15,1-17-15,-1 0 16,18 0-16,-18-17 0,0-1 15,-17 0 1,17-17-16,-17 17 0</inkml:trace>
  <inkml:trace contextRef="#ctx0" brushRef="#br0" timeOffset="252416.4475">17516 16563 0,'-18'0'0,"36"0"0,-1 88 16,1-53-16,-18 18 16,18 0-1,-1 0-15,1-18 16,0 1-16,-1-19 0,1 1 15,0-18-15,17 0 16,0 0-16,0-18 0,1 1 16,-1-1-16,-17-17 15,-1 17 1,-17-17-16,0 17 0,0 1 16,0-1-16,-17 18 15,-1 0-15,0 0 16,1 18-1,-1-1-15,-35 54 0,18-18 16,35-18 0,0 18-16,0-18 15,17-17-15,1-18 16,0 17-16,-1-17 16,19 0-16,-19 0 0,1 0 15,0-17-15,-1-1 16,18-17-16,-17 0 0,-18-18 15,18 0 1,-18 18-16,-18 17 16,18 0-16,0 36 31,-18 0-31,18 17 16,0 0-16,0 0 0,18 1 15,-18-19-15,0 1 0,18-18 16,-1 0-1,1 0-15,0 0 0,-1 0 16,1 0-16,0 0 0,-1-18 16,1 1-1,17-36-15,0 17 16,18-16-16,18 16 16,-1 19-16,-17-1 0,18 18 15,-18 0 1,-18 18-16,-17-1 15,-18 19-15,0-1 16,-18 0-16,18 0 0,-18-17 16,1 0-16,-1-1 0,1 1 15,-1-18 1,18 18-16,0-36 31,18 0 0,-1-17-31,1-18 16,17-17-16,0-19 16,-17 19-16,0 17 15,-18 0-15,0 35 16,-18 1-16,0 17 16,1 0-1,-1 17 1,18 1-16,0 17 0,0-17 15,0-1 1,53 54 0,0-36-16,0 1 15,0-19 1,-36 19-16,19-36 0,-36 17 16,0 18-1,0-17-15,-18 0 0,0-1 16,-17 1-16,-18 17 15,36-17-15,-19-18 16,19 0-16,-1 0 0</inkml:trace>
  <inkml:trace contextRef="#ctx0" brushRef="#br0" timeOffset="253196.0724">19350 16775 0,'0'0'0,"0"-18"31,0 0-16,0 1 1,0-36-16,0 0 16,0-18-16,18 18 15,-1 18-15,-17 0 0,0 17 16,0 1 0,18-1-16,-18 36 15,0-1 1,18 36-1,-18-18 1,17 1-16,-17 17 0,18-1 16,0 1-16,-1-17 0,-17-1 15,0 0 1,18 1-16,-18-1 0,18 0 16,-1 0-1,-17-17-15,18 0 0,0-1 16,-18 1-16,-18-18 31,0 0 0,1 0-31,-1 18 0,-17-1 16,-1 1-16,19-1 16,-1 1-16,0-18 15,1 0 1,34 0-1,1 0 17,0 0-17,-1 0 1,1 0-16,17 0 0,-17 0 16,0-18-16,17 1 15,0-1-15,0 1 0,1-1 16,-19 0-1,1 18-15</inkml:trace>
  <inkml:trace contextRef="#ctx0" brushRef="#br0" timeOffset="253435.9449">20109 16880 0,'0'0'15,"-36"0"32,-34-35-47</inkml:trace>
</inkml:ink>
</file>

<file path=ppt/ink/ink78.xml><?xml version="1.0" encoding="utf-8"?>
<inkml:ink xmlns:inkml="http://www.w3.org/2003/InkML">
  <inkml:definitions>
    <inkml:context xml:id="ctx0">
      <inkml:inkSource xml:id="inkSrc0">
        <inkml:traceFormat>
          <inkml:channel name="X" type="integer" max="3123" units="cm"/>
          <inkml:channel name="Y" type="integer" max="1769" units="cm"/>
          <inkml:channel name="T" type="integer" max="2.14748E9" units="dev"/>
        </inkml:traceFormat>
        <inkml:channelProperties>
          <inkml:channelProperty channel="X" name="resolution" value="100.90469" units="1/cm"/>
          <inkml:channelProperty channel="Y" name="resolution" value="101.60827" units="1/cm"/>
          <inkml:channelProperty channel="T" name="resolution" value="1" units="1/dev"/>
        </inkml:channelProperties>
      </inkml:inkSource>
      <inkml:timestamp xml:id="ts0" timeString="2021-12-02T04:22:32.1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2057 12158 0,'0'0'0,"0"0"15,0 0 1,0 0-1</inkml:trace>
</inkml:ink>
</file>

<file path=ppt/ink/ink7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2T04:22:40.64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92D050"/>
    </inkml:brush>
  </inkml:definitions>
  <inkml:trace contextRef="#ctx0" brushRef="#br0">7885 1887 0,'0'18'31,"0"17"-15,0 36-1,18-18-15,-1 17 16,1 1-16,-18-1 16,0 1-16,0 17 15,17-17-15,-17-1 0,0 1 0,18-18 16,-18 0 0,18 0-16,-18-18 0,0-17 15,35 17 1,-17-35-16,35 17 15,-18-34 1,18-18-16,0-18 16,-18 17-1,-17-34 1,-1 34-16,-17 19 0,0-1 16,0 36 15,0 17-16,0-17 1,0 35-16,0-18 16,18-17-16,0 17 0,17 0 15,0-17-15,18-1 16,18-17-16,-19-17 16,-34-1-1,0-35 1,-18 36-16,-18-19 0,0 1 15,-17 0-15,-18 17 16,18 0-16,-18 1 0,18-1 16,0 18-1,17 0-15,0 0 0,18 18 16,0-1-16,0 1 16,18-18-1,0 18-15,17-18 0,18 0 0,17 0 16,18 0-1,-17 0-15,17 0 0,-35 0 16,18 0 0,17-36-16,-53 1 15,-35 18 1,-17 17 0,-1 0-16,0 0 0,-17 0 15,17 0-15,1 0 16,-19 17-16,1 18 15,0 1-15,17-19 16,18 19-16,0-19 0,0 1 16,0 0-16,18-18 15,17 0-15,0 0 0,1 0 16,-1 0-16,53-36 16,-17-17-1,-36-17 1,-35 35-1,18 17-15,-18 0 0,0 36 47,0 70-31,0 71 0,17 35-16,1 0 31,35 0-31,-18-35 15,0-36 1,-17-52 0,-36-36-16,-17-17 31,-35-18-31,17-18 16,17 0-1,1-17-15,17 0 0,-17-18 16,18 18-16,-1-18 15,18 0-15,-18 0 0,18 0 16,36-88 0,-1 70-16,0 1 15,18-1-15,-18 1 0,1-1 0,-1 18 16,0 0 0,-17-53-16,-1 53 15,-17 1 1,0 16-16,0 1 0,0 17 0,0 1 15,0 34 17,0 1-17,0 17 1,0 1-16,0-19 0,0 18 16,0-17-16,0 17 15,18-35-15,0 18 0,-1-18 16,19 0-1,-1 0-15,-17 0 0,17-18 0,0 18 16,18-35 0,18-53-16,-54 53 15,-17-1-15,18 1 0,-18 17 16,0-17-16,0 18 16,-18 17 15,18 17-16,0 1 1,0-1-16,18 1 16,52 35-16,-34-35 15,34 52 1,-52-52-16,-1 17 16,-17-17-16,0-1 0,-17 19 0,-1-19 15,-17 1 1,-53 0-16,35-1 15,0-17 1,18 0-16,-1-17 0</inkml:trace>
  <inkml:trace contextRef="#ctx0" brushRef="#br0" timeOffset="149.9202">9420 2328 0,'-18'-17'0,"18"-1"16,-18 18 0</inkml:trace>
  <inkml:trace contextRef="#ctx0" brushRef="#br0" timeOffset="419.7794">10002 2011 0,'0'0'0,"17"17"16,1 1-1,0 17-15,-1 1 0,1 17 16,-1 0-1,1-1-15,0 1 0,-1 18 16,1-36-16,0 18 16,-1-18-16,-17 1 0,18-1 15,-18 0 1,-18 0-16,1-17 0,-1 17 0</inkml:trace>
  <inkml:trace contextRef="#ctx0" brushRef="#br0" timeOffset="779.5828">9860 2681 0,'0'-18'0,"0"36"0,18-53 16,17 17 0,1 1-1,34-19-15,-17 1 0,18 0 16,-18-1-16,0 1 15,-1 0-15,-16 17 16,17 1-16,-18-1 16,0 18-16,-17 0 15,-18 18 1,0 17 0,0 0-16,0 18 0,0 0 15,0-18 1,17 1-16,1-1 0,17-18 15,-17 19-15,17-19 16,1-17-16,-19 0 0,1 0 16,0-17-1,-1 17-15,-17-18 0</inkml:trace>
  <inkml:trace contextRef="#ctx0" brushRef="#br0" timeOffset="889.5317">10337 2258 0,'0'0'0</inkml:trace>
  <inkml:trace contextRef="#ctx0" brushRef="#br0" timeOffset="1199.3572">10866 2346 0,'0'0'0,"-18"0"16,1 0-16,-1 0 0,-17 0 16,-1 18-16,1 17 15,0 0-15,0 0 0,35 18 16,-18-17-1,18-1-15,18 0 0,-1-17 16,19 17 0,-1-17-16,18-18 0,0 17 15,0-17 1,17-17-16,-17-1 0,-18 0 16,-17-17-16,0 0 0,-1 17 15</inkml:trace>
  <inkml:trace contextRef="#ctx0" brushRef="#br0" timeOffset="1829.0226">11713 2558 0,'70'-18'0,"-140"36"0,193-54 16,-88 54 0,1-18-16,-1 18 0,0-1 0,0 19 15,1-1 1,-19 0-16,1-17 0,-18 17 16,0-17-16,-18-18 15,1 0 1,-1 0-16,0 0 0,1-18 15,-1 0 1,1-17-16,-1-18 0,18 0 16,0-17-16,18 17 15,17 0-15,0 18 0,0 17 16,1 0-16,-1 18 16,0 0-16,0 18 15,1 0-15</inkml:trace>
  <inkml:trace contextRef="#ctx0" brushRef="#br0" timeOffset="4806.7862">12348 2805 0,'35'0'0,"-70"0"0,105 0 16,-52-18-1,17 0-15,0-17 0,1 0 16,-1-1-16,-17 1 16,-18 0-16,0 0 0,0 17 15,0 0-15,-18 18 0,0 0 16,-17 0 0,17 18-16,-17 17 0,17-17 15,-17 17-15,17 0 16,18 1-16,0-1 0,0-17 15,0-1 1,18 1-16,-18 0 0,35-18 16,-17 0-16,17 0 15,18 0-15,18-18 0,-18 18 16,0-35-16,17-1 0,-35 1 16,18 0-16,-17 0 15,17-1-15,-18-17 0,-18 0 16,19 1-1,-36 16-15,0 19 0,0-19 16,0 19 0,-18 17-1,0 0 1,18 17 0,-17-17-1,-1 18 1,-17 17-16,0 1 15,17-1-15,0 0 16,1-17-16,17 17 0,17-17 16,1-1-1,0 19-15,-1-19 0,19 1 16,-19-1-16,18-17 0,1 18 16,-19-18-16,19 0 15,-19 0-15,1 0 0,0 0 16,-18-18-1,0 1-15,0-1 16,0 1-16,0-1 16,0 0-16,0 1 0,0-1 15,0 36 32,0-1-31,0 1-16,0 35 0,17 0 15,19 17 1,-19 1-16,1-18 0,-1 17 16,1-17-16,0 18 0,-18-1 15,17 1-15,-17-1 16,18 1-16,-18-18 0,18 0 16,-18 0-1,17 0-15,-17-18 0,0-17 16,0 17-16,-17-35 15,17 18-15,-18-18 0,0 0 16,-17 0 0,17-18-16,1 0 0,-18 1 15,-1-19-15,19 1 0,-19-18 16,1 0-16,17 0 16,1-17-16,17 17 0,0 0 15,0 0 1,0 0-16,17-17 0,1-1 15,17 0-15,1 1 16,-19 17-16,19-18 0,-1 18 16,-18 1-16,19-1 0,-1 17 15,0 19 1,1-19-16,-1 19 16,0-1-16,0 1 15,1 17-15,-1 0 0,-17 17 16,17 1-1,0 17-15,-17 0 0,17 18 16,-17-17-16,-18-1 16,0 0-16,0 0 0,0-17 15,0 0-15,-18-18 32,0 0-17,18-36 1,0 1-16,0 0 15,0-18 1,0 18-16,18-1 0,0 19 16,17-1-16,0 0 0,1 18 15,-19 0-15,18-17 16,1 17-16,-1-18 0,-17 18 16,17-17-1,-17 17-15,-1-18 0,1 18 16,-18-18-16,-18 1 15,18-1-15,-17 18 16,-19 0 0,19 0-16,-1 0 0,0 0 15,1 18-15,17-1 0,-18 1 16,18 17-16,0 0 16,-18 1-16,18-1 0,-17 0 15,17 1 1,17-19-16,1 1 0,0-18 15,-1 0 1,1 0-16,17 0 16,1 0-16,-1-18 0,18-17 15,-18 0 1,0-1-16,1 1 0,-1 17 16,0-17-16,0 35 15,-17-17-15,17 17 0,1 0 16,-1 0-1,-17 17-15,17 1 0,-18-1 16,19 1-16,-19 0 16,-17 17-16,0-17 0,0-1 15,-17-17-15,-1 18 16,0-18 0,-17 0-16,18 0 0,-19 0 15,19 0-15,-1 0 16,36 0-1,-18-35 1,0-1-16,0 1 0,17-18 16,19 0-16,-1 18 15,-18 0-15,19 17 16,-36 0-16,-18 18 47,0 0-32,18 18-15,0 0 32,0-1-32,18 19 0,17-19 15,1 1-15,17 0 0,17 17 16,-35-18-16,1 19 16,-1-19-16,-17 1 0,-18 0 15,0-1 1,-36 19-16,19-19 15,-19-17-15,1 18 16,0-18-16,35 17 0,-18-17 16,36 0-1,-18-17 1,0-1-16,17 1 16,19-19-16,-1 1 15,0-18-15,18 18 16,-35-18-16,-1 35 0,1 1 15,0-19 1,-1 19-16,1-1 16,-18 36 15,0-1-15,0 19-1,0-1-15,0 0 0,0 0 16,18 1-16,-1-19 15,1-17-15,0 18 0,-1-18 16,1 0-16,0 0 0,17 0 16,-18 0-1,19 0-15,-19-35 0,19 17 16,-1-35-16,-17 18 16,-1 0-16,-17 17 0,0 0 15,0 1 1,0-1-16,0 36 15,0-1-15,0 1 16,0 17-16,0 1 16,0-1-16,0 0 0,18 0 15,-1-17 1,19 17-16,-19-17 0,1 0 16,0-18-16,-18-18 46,-18 0-46,-17-17 16,-1 0-16,1-1 0,18 1 16,-1 0-16,0 17 15,18 1-15,18 17 0,0-18 16,17 0 0,0 1-16,18-1 0,0 18 15,0 0 1,0-18-16,-18 18 0,18 18 0,-18-18 15,-17 18-15,17 17 0,-17-17 16,-18 17 0,0 0-16,17 0 0,-17 1 15,-17-1-15,17-17 16,0-1-16,-18 1 0,1 0 16,-1-18-1,18-18 16,0 0-15,0-17-16,18 0 0,-1-18 16,1 18-1,17-1-15,-17 1 0,17 17 16,-17 18-16,17 0 16,-17 0-16,-1 0 0,1 0 15,-1 36 1,19-19-16,-1 36 15,-17-18-15,17 18 0,-17-17 16,-1-1-16,-17-17 16,0-1-16,0 1 0,-17-18 15,-1 0 1,-17 0-16,-36-18 16</inkml:trace>
  <inkml:trace contextRef="#ctx0" brushRef="#br0" timeOffset="5166.5886">15029 1940 0,'0'-17'16,"0"34"-16,17-52 0,1 35 0,0 0 15,17 0-15,-17-18 0,17 36 32,0-18-32,-17 0 0,-18 18 0,17-1 15,-34 1 1,-1-18 0,-17 0-1,17 18-15,1-18 0,-1 0 16,0 0-1</inkml:trace>
  <inkml:trace contextRef="#ctx0" brushRef="#br0" timeOffset="6851.621">16493 2822 0,'88'-17'0,"-176"34"0,229-52 15,-106 0 1,0-18-16,-17 0 0,0-18 15,-1 1-15,-17-1 0,0 1 16,-17 17-16,17 17 16,0 1-16,-18 18 0,0 17 15,18-18 1,0 36-16,0-1 16,0 18-1,0 36-15,0 35 16,0 0-16,18-1 0,17 1 0,1 0 15,-1-18 1,18 18-16,-18-18 0,0 18 16,18 0-16,-17-18 15,-19 0-15,1-17 0,-1 0 16,1-19 0,-18 1-16,-18-35 0,1 17 15,-1-17-15,1 0 0,-19-1 16,1-17-1,0 18-15,17-36 0,-17 18 16,17-17-16,0-19 0,1-17 16,-1 0-16,1-17 15,-1-18-15,0 0 0,18 17 16,0-17 0,18 17-16,0 18 0,-1 0 15,1 0-15,-1 1 16,19-1-16,-19 17 15,19-17-15,-1 1 0,-17-1 0,17 17 16,-17 1 0,-1 17-16,1-17 0,-1 17 15,1 18 1,-18-17-16,18 17 0,-18-18 0,17 18 31,-34 18-15,17-1-1,0 1-15,-18 17 16,18-17-16,0 17 0,0 1 0,-18-1 16,18 0-1,0 0-15,0-17 0,36 0 16,-19-1-16,19 1 16,-19-18-16,19 0 15,-19 0-15,1 0 16,-1 0-16,1-18 0,0 1 15,-18-19-15,17 1 0,-17-18 16,0 18-16,-35 0 16,17 17-16,-17-17 0,0 17 15,17 18 1,1 0-16,-1 0 0,18 18 31,0-1-15,18-17-1,17 0-15,0 0 16,18 0-16,-18 0 0,18-17 16,-17 17-16,-1-18 15,-18 0-15,-17 1 0,0-1 32,-17 18-32,-1 0 15,1 0-15,-19 0 16,19 0-16,-1 0 0,0 0 15,18 18-15,0-1 32,0 1-32,0 0 0,18-1 15,0 1-15,17-18 16,0 18-16,18-18 0,-18 17 16,1 1-1,-19 0-15,1-1 0,0 1 16,-18 0-16,0-1 15,0 1-15,0-1 16,0 1-16,0 0 0,0-1 31,17-17 1,1-17-32,17 17 0,0 0 15,18-36 1,0 19-16,-17-1 0,16 18 15</inkml:trace>
  <inkml:trace contextRef="#ctx0" brushRef="#br0" timeOffset="8706.1994">18168 2540 0,'53'-18'0,"-35"36"0,0 0 16,-1 17-1,19 0-15,-1 18 0,0 0 0,-17-18 16,-1 1 0,1-1-16,-18-17 0,0-1 15,0-34 32,0-19-31,0 1-16,0 0 0,0-18 15,0 0-15,0 18 16,18-1-16,-1 19 0,1 17 16,17-18-1,-17 36-15,17-18 0,0 17 16,1 1 0,-19 17-16,19 0 0,-19 1 15,1-19 1,-1 1-16,-17 0 0,0-1 15,0 1-15,0-36 79,0-17-79,0 0 15,0-18-15,0 18 0,0-1 16,18 1-16,0 17 0,-1 1 15,1-1 1,0 18-16,-1 0 0,1 18 16,0-1-16,-1 1 15,1 17-15,0-17 0,-1 17 16,1 18 0,17-18-16,-17 1 0,-1-1 15,1-17-15,-18-1 16,18 1-16,-1-18 0,-17 18 15,0-36 1,0 0 0,0 1-1,0-19-15,0-17 16,18 18-16,-18-18 0,0 0 16,0 18-1,0 17-15,0 1 0,0-1 16,0 36 15,0 17-31,0-17 0,0 17 16,18 0-1,-18 0-15,0 1 0,17-1 0,18 0 16,-17-17 0,0 17-16,-1-17 0,1-18 15,0 0 1,-1 0-16,1-18 15,-18 1 1,18-19-16,-18 1 16,17-18-16,-17 18 0,0-18 15,-17 18-15,17 17 16,0 0-16,-18 1 0,18 34 47,0 1-47,0 0 0,0-1 15,0 19-15,0-1 0,0 18 16,18-18 0,-1 0-16,1 1 0,-1-19 15,1 1-15,0 0 16,17-18-16,-17 0 0,17 0 16,0 0-1,-17 0-15,17-18 0,0 0 16,-17-17-16,17 0 15,-17-1-15,-18 1 0,0-18 16,0 0-16,-18 0 0,18 0 16,-17 18-1,-1-18-15,0 18 0,18 0 16,-17 17-16,-1 0 16,18 1-16,-17 17 0,-1 0 31,0 0-31,18 17 15,-17 19-15,17-19 0,-18 19 16,18 17 0,0-18-16,-18 18 0,18 0 0,0 0 15,18-18 1,-18 18-16,18 0 0,-1-18 16,1 0-16,17 1 15,-17-1-15,17-18 0,0 19 16,-17-19-16,17-17 15,1 18-15,-19-18 16,1-18-16,17 18 0,-17-35 16,17 17-16,-17-17 15,-1 0-15,1 0 0,-18-18 16,18 0 0,-18-18-16,0 1 0,0-1 15,0-17 1,0 17-16,0-17 0,0 35 15,0 0-15,0 18 0,0 17 16,-18 1 0,0 17-1,18 17-15,0 19 16,0-1-16,-17 18 16,17 0-16,0 0 15,0 17-15,-18-17 0,36 0 16,-18 18-16,17-18 0,-17-18 15,18 18-15,0 0 16,-1-18-16,1-17 16,-1 17-16,1-17 15,17-1-15,-17-17 0,17 0 16,-17 0 0,17-17-16,-35-1 0,18 0 15,-18 1 1</inkml:trace>
  <inkml:trace contextRef="#ctx0" brushRef="#br0" timeOffset="9095.9754">19879 2646 0,'18'0'0,"0"0"15,17 0 1,0 0-16,0-18 0,-17 18 16,17-17-16,-17 17 15,0-18-15,-18 0 16,0 36 46,0 0-62,17 17 32,-17 0-32,18 18 0,0-18 0,17 1 15,0-1-15,0-17 16,-17-1-16,0 1 0,-1-18 16,1 0-1,0 0-15,-1 0 0,-17-18 16,0 1-16,0-36 0</inkml:trace>
  <inkml:trace contextRef="#ctx0" brushRef="#br0" timeOffset="9265.8887">20020 2293 0</inkml:trace>
  <inkml:trace contextRef="#ctx0" brushRef="#br0" timeOffset="11339.4884">21079 2628 0,'0'-17'0,"-53"17"16,-53 17-1,53-17-15,0 35 0,0 1 16,18-1-16,0 0 0,-1 1 15,19-1 1,-1-17-16,18 17 0,18 0 16,-1 0-16,19-17 15,-1 0-15,18-1 0,0-17 16,17 0 0,-17 0-16,18-17 15,-18-1-15,0-17 0,-18-1 16,0 1-16,1-18 15,-19 0-15,1-17 16,-18 17-16,17-18 0,-34 18 16,17 0-1,-18 18-15,1 0 16,17 17-16,-18 1 16,18 34-1,0 19-15,0-1 0,-18 0 16,18 18-1,0 0-15,0 0 16,18 0-16,0 0 16,-1-18-16,18 0 0,1 1 15,-1-19 1,0-17-16,18 0 0,-17 0 16,16-17-16,-16 17 0,17-18 15,-18 0-15,0-17 16,-17 17-16,-1-17 0,1 0 15,-18-1 1,0 1-16,0 18 0,0-1 16,-18 0-1,-17 18-15,18 0 0,-1 18 16,-17 17 0,17-17-16,0 17 0,18 0 15,-17 1-15,17-1 0,0-17 16,0 17-16,0-17 15,17-1-15,-17 1 0,18-18 16,0 0 0,-1 0-1,1-18 1,-18 1-16,18-1 0,-18 0 16,17 1-16,-17-1 0,0 0 31,18 18 0,-18 18-31,17 0 16,-17 17-1,18-17-15,0-1 0,-1 18 16,1-17-16,17 0 16,-17-18-16,0 17 0,-1-17 15,-17 18-15,18-18 0,-1 0 16,1 0-1,-18-18-15,18 18 16,-1-35-16,1 0 16,17 0-16,-17-1 0,0 1 15,-1 0 1,1-1-16,0 1 0,-18 17 16,17 1-16,-17-1 0,18 1 15,-1 17 1,1 0-16,17 0 15,-17 17 1,17-17-16,1 18 0,-1-1 16,18 1-16,-18 0 15,-17 17-15,17-17 0,-17-1 16,-1 19 0,-17-19-16,0 1 0,0 0 15,0-1-15,-17-17 0,-1 18 16,0-18-16,-17 0 15,17 0-15,1 0 16,17-18 31,0 1-47,17-19 16,19-17-16,-1 18 0,0-18 15,-17 18 1,17 0-16,-17-1 0,-1 1 15,-17 17-15,18 1 16,-36-1-16,1 0 16,-1 18-1,0 0-15,1 0 0,-1 0 16,1 18 0,17 0-16,0-1 15,0 1-15,0 0 16,0-1-1,0 1-15,17 0 0,1-1 16,-1 18-16,1-17 16,17 0-16,1 17 0,-1-17 15,0 17 1,-17-17-16,0-1 0,-1 1 16,1 0-16,-1-1 0,-17 1 15,0-1 1,0 1-16,-17 0 31,-1-18-15,1 0-16,-19 17 15,19-17-15,-1 18 0,0-18 16,-17 18-16,17-18 0,1 0 16,-1 0-1,0 0-15,1 0 16</inkml:trace>
  <inkml:trace contextRef="#ctx0" brushRef="#br0" timeOffset="11519.3877">23248 3069 0,'18'0'16</inkml:trace>
  <inkml:trace contextRef="#ctx0" brushRef="#br0" timeOffset="17965.7886">2999 5503 0,'0'-17'63,"0"-1"-48,0 0-15,0-17 16,0 18-16,-18-1 15,1 0-15,-19 36 16,1 17 0,17 0-1,18 1-15,0 17 0,0 0 16,0-1-16,36 72 16,-19-71-1,54 70 1,-53-52-16,17-18 15,0 17-15,18 1 16,-18-1-16,-17-17 16,-18 0-16,0 0 15,-18-18 1,-52 1-16,-18-19 31,35-34-31,17-19 0</inkml:trace>
  <inkml:trace contextRef="#ctx0" brushRef="#br0" timeOffset="18192.1717">2752 6138 0,'176'-70'0,"-352"140"0,423-158 31,-194 71-31,-18 17 0,18 0 16</inkml:trace>
  <inkml:trace contextRef="#ctx0" brushRef="#br0" timeOffset="18492.0114">3264 6121 0,'17'0'0,"1"17"32,-1 19-32,1-1 15,0 0 1,52 53-16,-34-35 0,-19-17 16,1-19-1,-18 18-15,17-17 0,1-18 16,-18 18-16,18-1 15,-1-17-15,-17 18 0</inkml:trace>
  <inkml:trace contextRef="#ctx0" brushRef="#br0" timeOffset="19091.8701">4886 5680 0,'-70'17'0,"140"-34"0,-158 52 15,70-17 1,18 17-16,0 0 0,18 0 0,0 18 16,-1-17-1,19 17-15,17 0 0,0-1 16,-1 1-1,19 0-15,0 0 0,-19 0 16,1 0-16,-35 0 0,0-18 16,-18-17-1,0-1-15,-18 1 0,0 0 16,-17-1-16,-35 19 16,52-36-1,-17 0-15,-1 0 16,1 0-16</inkml:trace>
  <inkml:trace contextRef="#ctx0" brushRef="#br0" timeOffset="19271.7806">4816 6262 0,'70'-18'16,"-140"36"-16,211-53 0,-71 17 15</inkml:trace>
  <inkml:trace contextRef="#ctx0" brushRef="#br0" timeOffset="19681.5569">5627 6156 0,'71'0'0,"-142"0"0,159 18 16,-52-1-16,-19 19 0,-17-1 0,0 18 31,0-36-31,-17 19 32,17-19-32,0 1 0,0 0 0,0-1 31,17-17 0,1 0-31,35 0 16,-18 0-16,36-17 15,-18-1-15,52 0 16,-69 1-16,-1 17 16</inkml:trace>
  <inkml:trace contextRef="#ctx0" brushRef="#br0" timeOffset="20216.0537">7744 5503 0,'-53'18'15,"106"-36"-15,-106 54 16,53-19-16,-18 36 0,18-18 0,0 36 16,18-18-1,17 0-15,-17 0 0,35 0 16,-18 17-16,18-17 0,-18 0 31,18 0-31,-18 18 0,1-19 16,-1 1-16,-17-17 15,-1-1-15,-17 0 16,0-17-16,-17-1 16,-1 19-16,0-19 0,-17 1 15,0-18 1,-1 18-16,-16-1 0,-1 1 0</inkml:trace>
  <inkml:trace contextRef="#ctx0" brushRef="#br0" timeOffset="20415.9571">7656 6262 0,'0'0'0,"123"-53"0,-70 35 15,0 18-15,-18-17 0,18-1 16,-18 18-16</inkml:trace>
  <inkml:trace contextRef="#ctx0" brushRef="#br0" timeOffset="21015.6243">8538 6015 0,'17'0'0,"1"-18"0,-1 18 0,1-17 15,17 17 1,18 0-16,-17-18 0,17 18 16,-18 0-16,0 0 15,-17 18-15,17-18 0,-35 17 16,18 19 0,-18-19-16,-18 18 0,18-17 15,-18 0-15,1-1 0,-1-17 0,0 18 16,1-18-1,-1 18-15,36-18 63,-1 0-63,19 0 0,-1 0 16,0 0-1,18 17-15,-18 1 16,18 17-16,-35 0 0,0-17 15,-18 0-15,0-1 16,0 1-16,-18-18 16,0 18-1,1-1-15,-19-17 0,19 18 16,-1-18 0,-17 0-16,17 18 0,1-18 15,-1 0-15,0 0 16,1 0-1,-1 0 1,0 0-16,-17 0 16,0 0-16</inkml:trace>
  <inkml:trace contextRef="#ctx0" brushRef="#br0" timeOffset="31605.3192">2787 7373 0,'0'0'0,"-17"0"16,34 0 31,19 0-47,87-18 31,-35 18-31,0-17 0,-17-1 16,-18 1-1,-18 17-15,-17 0 0,-36 0 16,-17 17 0,0 1-1,-1-1-15,-17-17 0,1 18 16,16 0-1,19-18-15,-1 17 0,18 1 63,18 35-63,-1-35 31,-17 17-31,18-18 0,0 19 16,-1-1-16,18 0 0,-17 1 15,-18-19 1,0 1-16,0-1 31,-18-17-31,1 18 0,-18 0 16,-1-1-16,1-17 16,17 0-16,1 18 15,-1-18-15,0 0 16,36 0 31,0 0-47,-1 0 15,19 0 1,-1 0-16,18 0 16,17-18-16,-17 18 15,-17-17-15,-19 17 16</inkml:trace>
  <inkml:trace contextRef="#ctx0" brushRef="#br0" timeOffset="31885.1428">3581 7620 0,'0'18'31,"0"17"-15,35 35-16,-17-52 15,0 17 1,-18-17-16,17 0 0,-17-1 15,0 1 1,0 0-16</inkml:trace>
  <inkml:trace contextRef="#ctx0" brushRef="#br0" timeOffset="32660.4118">5169 7320 0,'17'0'0,"1"0"16,35-17-16,17 17 15,18-18 1,-17 0-16,0 1 0,-1 17 0,-35-18 31,1 18-31,-54 0 32,-17 0-32,0 18 15,-18-1-15,17-17 0,1 18 0,17-18 31,18 18-31,0-1 32,0 18-32,0-17 15,0 17-15,18 1 16,0-1-16,17 0 0,-17 0 16,17-17-16,-17 17 15,-1-17-15,1 0 0,-1-1 16,1-17-16,-18 18 15,-18 0 1,18-1-16,-35-17 0,0 18 16,0-1-16,-18 1 15,17 0-15,1-18 0,17 17 16,-17-17 0,18 0-16,17 18 0,17-18 31,1 0-16,35 0-15,0-18 0,17 18 32,1-35-32,-18 35 0,0-18 15,-18 18-15,-17-17 16</inkml:trace>
  <inkml:trace contextRef="#ctx0" brushRef="#br0" timeOffset="33050.2043">5998 7655 0,'52'-17'0,"-104"34"0,157-52 0,-69 17 0,-1 18 15,0 18-15,-17-18 0,17 18 16,-17-1-16,-18 1 15,17 17-15,-34-17 16,-1 17-16,1 0 16,-19 1-16,1-1 15,17-17-15,1-1 16,17 1-16,17 0 16,1-18-1,17 0-15,1 0 0,16 0 16,19-18-16,-18 18 0,0-18 15,-18 1 1,0-1-16,1 0 0,-19 18 16,-17-17-16</inkml:trace>
  <inkml:trace contextRef="#ctx0" brushRef="#br0" timeOffset="36498.1072">7726 7303 0,'18'0'16,"17"0"0,0 0-16,36 0 0,-1-18 15,19 18-15,-1-18 16,0 1 0,-17-19-16,-1 19 15,-17 17-15,-35-18 0,-36 18 31,-17 0-31,-18 18 16,0-1 0,0 1-16,0-18 0,18 18 15,35-1-15,0 1 16,0 0 0,18-1-16,-1-17 15,18 35 1,1 1-16,17 17 15,-18 0-15,0-18 16,0 0-16,-17-17 0,0-1 16,-1 19-16,1-19 0,-18 1 15,0 0 1,-18-1-16,1 1 16,-19-1-1,-16 1-15,-1 0 0,0 17 16,17-35-1,1 18-15,18-1 0,-1-17 16,18 18-16,18-18 31,17 18-15,18-36 0,17 18-16,1 0 0,-1-18 15,-17 1-15,0 17 16,-18-18-16,1 18 0,-19 0 15,1 0 1</inkml:trace>
  <inkml:trace contextRef="#ctx0" brushRef="#br0" timeOffset="37007.8209">8890 7655 0,'71'-53'0,"-36"36"0,18-1 0,0 0 15,0 18 1,0-17-16,-18 17 0,0 0 15,-17 17-15,-18 1 16,18 0-16,-36-1 0,18 1 16,-18 0-16,18-1 0,-17 1 15,-1 0 1,0-1-16,1-17 0,17 18 16,17-18-1,1 0 1,17 0-1,1 0-15,-1 0 0,0 0 16,1 17-16,-1 1 16,0 17-16,-17-17 0,-1 0 15,-17-1-15,0 1 0,0 0 32,0-1-32,-17 1 15,-19 0-15,-16-1 16,16 1-16,1-18 0,0 17 15,17-17 1,-17 0-16,-1 0 0,1 18 16,-18-18-16</inkml:trace>
  <inkml:trace contextRef="#ctx0" brushRef="#br0" timeOffset="38281.7715">3052 8802 0,'18'0'16,"17"0"0,35 0-16,-17-18 15,18 1-15,-18-1 0,-18 18 16,-17 0-1,-1 0-15,1 0 0,-36 0 32,1 18-17,-19-18-15,1 17 0,17-17 16,1 18 0,-1-18-16,1 0 15,17 17 16,0 19-31,0-19 16,17 19-16,-17-19 0,18 36 16,17-18-1,-17 1-15,17-1 0,-17-17 16,-18-1-16,0 1 16,0 0-16,0-1 0,-18 1 31,0-18-31,1 18 0,-19-1 15,19-17-15,-18 18 0,17-18 16,0 0-16,1 17 16,34-17 46,1 0-62,17 0 16,0 0-1,1 0-15,-1 0 0,0 0 16,-17-17-16,0 17 0,-1 0 16,1 0-1</inkml:trace>
  <inkml:trace contextRef="#ctx0" brushRef="#br0" timeOffset="38711.4547">3846 9031 0,'0'18'16,"0"-1"-16,17 1 15,-17 0-15,18-1 16,0-17-16,-1 18 0,1-18 16,-1 0-1,1 0-15,0 0 0,-1 0 16,-17-18 0,0 1-16,0-19 15,18 19 1,-18-19-16,0 19 0,0-1 15,0 36 1,0-1 0,18 1-16,-18 17 0,17 1 15,1-1 1,0-17-16,-1 17 0,1 0 16,17 0-16,-17 1 15,-1-1-15,1 0 0,17 1 16</inkml:trace>
  <inkml:trace contextRef="#ctx0" brushRef="#br0" timeOffset="39361.1063">5662 8784 0,'0'0'0,"18"-17"16,0 17-1,35-18-15,17-17 0,1 17 16,-1 0-16,-17 1 0,0-1 15,-18 18-15,-17-18 16,-36 18 15,-17 0-31,0 18 0,0-18 16,-18 18-16,17-1 16,19 1-16,-1 0 0,18-1 15,0 1 1,18 0-1,-1 17-15,19 0 0,-1 0 16,18 1-16,-36-19 16,19 19-16,-19-19 0,1 18 15,-18-17 1,18 0-16,-18-1 16,-18-17-16,18 18 15,-18 0-15,-17-1 16,0 1-16,0 0 0,-1-1 15,1-17 1,17 18-16,1 0 0,34-18 31,19 0 1,-1 0-32,0 0 0,0 0 15,18-18-15,-17 18 16,-1-35-16,0 35 0,-17-18 15,0 18-15</inkml:trace>
  <inkml:trace contextRef="#ctx0" brushRef="#br0" timeOffset="39680.9551">6544 8943 0,'-17'0'0,"17"18"31,17-1-31,-17 18 16,18-17-16,0 0 16,17-1-16,0 1 0,0 17 15,18-17 1,-17 17-16,-19-17 0,1-18 15,0 18-15,-18-1 0,0 1 32,-18-18-32,18 17 0,-18-17 15,1 18 1,-1-18-16,0 0 0,1 0 16</inkml:trace>
  <inkml:trace contextRef="#ctx0" brushRef="#br0" timeOffset="39880.8383">6509 8996 0,'18'-18'0,"35"1"0,-18-1 15,0 0 1,0 1-16,18-1 0,0 0 0,0 1 15,-17 17-15,16-18 0,1 18 16,18-18 0</inkml:trace>
  <inkml:trace contextRef="#ctx0" brushRef="#br0" timeOffset="40654.8396">8132 8573 0,'18'0'0,"-1"0"0,36-18 16,18 0-16,17 1 16,-18-1-16,1 18 0,-18-18 15,-18 18-15,0 0 0,1 0 16,-19-17-16,-34 17 15,-19 0 1,1 17 0,0-17-16,17 0 0,-17 0 15,17 0-15,1 18 16,17 0-16,0-1 16,0 1-16,17 17 0,-17 0 15,0 1 1,36-1-16,-1 18 0,-18-18 15,19 0-15,-19 1 16,1-1-16,0-17 0,-1-1 16,-17 19-1,18-19-15,0 1 16,-36-1 0,-17 1-16,17 0 15,-17-18-15,-1 17 0,1-17 16,0 18-1,17-18-15,-17 18 0,17-18 16,1 0-16,-1 0 16,36 0 15,17 0-15,0 0-16,18 0 0,0 0 15,18-18-15,-18 0 16,0 18-16,-1-17 0,-16-1 15,-1 18 1,-17 0-16,-1 0 0,1 0 16,-36 0-1</inkml:trace>
  <inkml:trace contextRef="#ctx0" brushRef="#br0" timeOffset="41094.6405">9490 8749 0,'-18'0'16,"36"0"-16,-53 0 0,0 18 0,17-1 0,-17 1 15,-1 17-15,1 0 16,17 18-16,1-17 0,17-1 16,0 0-1,17-17-15,-17 17 0,36-17 16,-19-18-16,19 17 16,17-17-16,-18 18 0,18-36 15,-18 18-15,0 0 0,1-17 16,-19 17-1,1-18-15,-1 0 16,-34 18 0,-1 0-16,-17 0 15,0 0 1,17 0-16,-17 0 0,17 0 16,-17 18-16,17 0 0,-17-1 15,0 1-15,17 0 16,-17-1-16,-1 1 0</inkml:trace>
  <inkml:trace contextRef="#ctx0" brushRef="#br0" timeOffset="42269.1066">3034 10425 0,'0'0'0,"18"0"0,17 0 15,18 0 1,18-18-16,17-17 0,0 17 15,-17-17 1,-1 17-16,-17 0 0,0 18 16,-35-17-16,-1 17 15,-34 0 17,-1 17-32,0 1 0,-17-18 15,17 0-15,1 18 16,-1-18-16,0 0 15,18 17 1,0 1-16,0 0 16,0 70-1,18-35-15,-18 0 16,18 0-16,-1-18 0,1 0 16,-18-17-1,18 17-15,-18-17 0,0-1 16,0 1-1,0 0-15,-18-1 16,0 1 0,-17 0-16,17-18 0,1 17 15,-1-17-15,1 0 16,-1 0-16,0 0 16,1 0-16,34 0 46,1 0-46,0 0 16,17 0-16,0 0 0,-17 0 16,17 0-1,-17-17-15</inkml:trace>
  <inkml:trace contextRef="#ctx0" brushRef="#br0" timeOffset="42718.8643">4004 10654 0,'36'0'31,"-19"-18"-31,36 1 0,-18-1 15,18 0 1,-17-17-16,-19 35 0,1-18 16,0 18-16,-36 0 15,18 18 1,-18-18-16,1 0 16,17 18-1,-18-18-15,18 17 0,0 1 31,0 0-31,0-1 0,0 1 32,0 17-32,0 0 0,0 18 15,0-17-15,18 17 0,-1-18 16,-17-18-16,18 19 16,-18-19-16,0 19 0,0-19 15,-18 1 1,18 0-16,0-1 0</inkml:trace>
  <inkml:trace contextRef="#ctx0" brushRef="#br0" timeOffset="42948.7409">4093 11024 0,'0'-17'0,"0"-1"0,0 0 15,17 18-15,1-17 0,35-1 16,-18-17 0,18 17-16,-18 18 0,-17-17 15,17-1-15</inkml:trace>
  <inkml:trace contextRef="#ctx0" brushRef="#br0" timeOffset="45421.0692">5821 10037 0,'-53'17'15,"106"-34"-15,-88 34 16,53-17 0,34 0-16,1 0 0,36 0 0,-1-17 15,0-19-15,-17 19 0,-19-1 16,1 18 0,-17-18-16,-19 18 0,1 0 15,-36 18 1,1 0-1,-1-1 1,18 19-16,0-19 16,0 36-16,18 18 31,-1-18-31,1-18 0,0 0 16,17-17-1,-18 17-15,-17-17 0,18-1 0,-18 1 16,18 0-1,-18-1-15,0 1 16,-18 0-16,0-1 16,-17 1-1,0-1-15,0 1 0,-1-18 0,1 18 16,17-18 0,1 17-16,-1-17 15,1 0 1,34 0-16,-17 18 15,18-18-15,52-18 16,-17 18 0,0-17-16,0-19 0,18 19 15,-36-1-15,18 1 16,17 17-16</inkml:trace>
  <inkml:trace contextRef="#ctx0" brushRef="#br0" timeOffset="45897.7583">7268 10248 0,'0'-17'0,"0"34"15,-36-52-15,-17 35 16,36 18-16,-19-1 15,1 1-15,0-1 0,17 19 16,1-19-16,17 1 16,0 0-16,0 17 15,17-17-15,89 35 32,18-18-32,-72-18 15,1 1-15,-17 0 16,-19-18-16,1 17 0,-18 1 31,-18 0-31,-17-1 0,0 19 16,-18-19-16,18-17 0,-1 18 15,19-18 1,-1-18-16,18-17 31,18 0-31,-1-18 16,54-53-1,-18 71-15,-18-1 0,18 19 16,-35-1 0,17 18-16,-17-18 0,17 18 15</inkml:trace>
  <inkml:trace contextRef="#ctx0" brushRef="#br0" timeOffset="46812.8135">8785 10107 0,'-18'-18'16,"36"36"-16,-18-36 0,35 1 15,53-1-15,-35 1 32,17-1-32,-17 0 0,18 1 0,-18 17 15,53-18 1,-71 0-16,-53 18 31,-17 18-31,-18-18 16,18 18-16,17-1 0,1-17 15,-1 0 1,18 18 0,18 0-1,-18 17-15,0-18 0,0 19 16,17-19-16,1 19 15,17-1-15,0 0 16,1-17-16,-1 17 16,-17-17-16,-1-1 0,-17 1 15,18 0-15,-18-1 0,0 1 16,0 0 0,0-1-16,-35 1 15,17 0-15,-35-1 16,35 1-16,-17-18 0,0 17 15,17-17 1,1 18-16,-19-18 0,19 18 0,-19-18 16,36 17-16,-17-17 15,34 0 17,19 0-17,-1 0-15,0 0 16,18-17-16,0-1 15,0 0-15,-18 1 0,18-1 16,-35 18 0,17-17-16,-17 17 0,-18-18 15,17 18-15</inkml:trace>
  <inkml:trace contextRef="#ctx0" brushRef="#br0" timeOffset="47432.4413">10213 10160 0,'18'-53'0,"-36"106"0,36-124 0,-36 54 16,1 17-16,-19-18 16,-17 36-1,18-18-15,0 17 0,0 1 16,17 0-16,0 17 16,1-17-16,-1 17 0,18-17 15,-18-1 1,18 1-16,18-1 15,0-17 1,17 0-16,-17 0 16,17 0-16,-17 0 0,-1 0 15,1-17-15,-1 17 16,1 0-16,0-18 16,-18 1-16,17 17 15,-17 17 32,18 18-31,-18 1-1,0 17-15,18 0 0,-1-18 16,1 18 0,-18-18-16,0-17 0,0-1 15,0 1 1,18-18-16,-18 18 0,-18-18 62,0 0-46,-17 0-16,-18-18 0</inkml:trace>
  <inkml:trace contextRef="#ctx0" brushRef="#br0" timeOffset="66259.8924">3458 12030 0,'0'17'31,"52"-17"-15,-16 18-16,34-18 15,-17 0 1,-17 0 0,-19 0-1,-17 18 63,0-1-78,18 89 16,-1-53 0,19 0-16,-19-18 15,1 1-15,17-1 0,-17-18 16,-18 1-16,18 17 16,-18-17-1,0 0-15,-18-1 16,0-17-1,-35 36-15,0-1 16,18-35 0,18 0-16,17 17 31,17-17-15,36 0-1,-18 0 1,1-17-16,34 17 31,1-35-31,-54 17 16</inkml:trace>
  <inkml:trace contextRef="#ctx0" brushRef="#br0" timeOffset="66499.7634">4269 12383 0,'0'17'0,"0"-34"0,0 52 16,18 0-16,-18-17 0,17 17 31,19 0-31,-19 1 0,18-1 15,-17-18-15,17 1 16</inkml:trace>
  <inkml:trace contextRef="#ctx0" brushRef="#br0" timeOffset="66807.8964">4675 12400 0,'0'71'16,"0"-54"-16,-53 1 0,106-18 0,-53-106 15,17 230-15,-17-107 0,36-17 0,-1 0 16,0 0 0,18 0-16,0-17 0,-18-1 15,1 0-15,-19 1 16,-17-19-16,0 19 0,0-1 15,-35 1 1,0-1-16,-1 18 16,1 0-16,0 18 0,-1-1 15,1 1-15,18-1 16,17 1-16,-18 0 16,36-1-16</inkml:trace>
  <inkml:trace contextRef="#ctx0" brushRef="#br0" timeOffset="67497.5114">6227 11889 0,'0'0'0,"53"-18"0,35-17 16,-17 17-1,-19 0-15,1 1 0,-17-1 16,-19 18-16,1-17 0,-36 34 63,18 1-48,-17-1 1,17 1-16,0 17 0,0 1 15,17 69 1,1-52-16,0-17 16,-1-1-16,1-17 0,-18 17 15,17-18-15,-17 1 16,0 0-16,0-1 31,-17 1-31,-1-18 0,-52 35 16,34-17-1,1 0-15,0-1 0,17-17 16,1 18-16,-1-18 16,36 0 15,-1 0-15,1 0-16,52 0 0,-34 0 15,-1 0 1,0 0-16,0 0 15,-17-18 1,0 18-16</inkml:trace>
  <inkml:trace contextRef="#ctx0" brushRef="#br0" timeOffset="67717.3996">7021 12171 0,'0'17'16,"0"1"-1,17 17-15,1 1 16,17 17 0,-17-36-16,-18 1 15,17-18-15,-17 18 0</inkml:trace>
  <inkml:trace contextRef="#ctx0" brushRef="#br0" timeOffset="68412.8677">7268 12277 0,'0'17'15,"0"1"-15,0 0 0,0-1 16,0 1-16,17 0 16,-17-1-16,35 1 15,-17-18-15,17 0 0,-17 0 16,17 0 0,1 0-16,-19 0 0,19 0 15,-1-18-15,-18 1 16,1-1-16,0 0 15,-36 18 1,18-17 15,-18 17 126,1 0-142,-1 0-15,1 0 16,-1 0-1,0-18 1,1 0 0,-1 1-16,0-1 31</inkml:trace>
  <inkml:trace contextRef="#ctx0" brushRef="#br0" timeOffset="68732.6992">7320 12241 0,'0'18'31,"18"17"-15,-18 1-16,35-1 16,36 71-16,-53-71 15,-1 0 1,1-17-16,0 0 16,-1-1-16,-17 1 15,18-18-15</inkml:trace>
  <inkml:trace contextRef="#ctx0" brushRef="#br0" timeOffset="69652.2159">8785 11483 0,'-18'0'16,"36"0"-16,-18 0 16,35 0-1,0-18-15,18 1 0,0 17 16,-18-18-16,18 18 15,-18-18-15,1 18 0,-19 0 16,-34 0 15,-1 0-31,-17 0 16,-1 0-16,19 0 16,-1 18-16,18 0 31,0 17-31,0-17 15,0 17 1,0 0-16,35 18 0,1 0 16,-19-18-16,19 18 0,-19 0 15,19-18-15,-19 18 16,1-17-16,-1-1 0,1-18 16,0 19-1,-18-19-15,0 1 0,0 0 31,-18-18-31,-17 17 0,0 1 16,-1 0-16,1-18 0,17 17 16,-17-17-1,17 18-15,1-36 0,34 18 32,1 0-17,17 0 1,18 0-16,-17 0 15,69-17 1,-69-1-16,17 0 16,-36 18-16</inkml:trace>
  <inkml:trace contextRef="#ctx0" brushRef="#br0" timeOffset="69912.0621">9631 11853 0,'0'0'16,"0"18"0,0 0-16,18 17 15,17 0 1,0 0-16,1 1 0,-1 17 15,0-18 1,-17-17-16,-1-1 0,1-17 16,-18 18-16</inkml:trace>
  <inkml:trace contextRef="#ctx0" brushRef="#br0" timeOffset="70407.4954">10002 11853 0,'0'0'0,"35"-17"0,-17 17 0,34-18 15,-16 18-15,17 0 0,-18-18 16,0 18-1,0 0-15,-17 18 0,0-18 16,-1 18-16,-17 17 16,0-17-1,0 17-15,-17 0 16,-1 0-16,0-17 16,-17 0-16,18 17 0,-1-35 15,36 0 32,-1 0-47,18 0 0,36 0 16,-18-18-16,17 1 0,1-1 15,-36 18 1,18-18-16,-17 18 0,-19-17 16,18 17-16,-17 0 15,-36 0 48,1 0-48,-1 0-15</inkml:trace>
  <inkml:trace contextRef="#ctx0" brushRef="#br0" timeOffset="73781.7731">9790 5098 0,'0'35'31,"0"-17"-31,18 34 16,-1 1-16,18 18 0,-17 0 16,17-1-1,1 18-15,-1-17 0,18 17 16,0 18-1,0-18-15,0 36 16,0 17-16,-1-18 0,-16 18 16,-1-17-1,18-18-15,-18-1 0,-17 19 16,17-18-16,-17 17 16,17 1-16,-17-1 0,-1 1 15,1-19 1,0 19-16,-1-18 0,1 17 15,17 1-15,0-1 16,1 36 0,34 0-16,-17-1 0,0-17 15,-18-17 1,1-18-16,-1-18 0,0 0 16,0 18-16,-17-18 15,17 0-15,1 1 0,-1 16 16,-17-16-1,-1 16-15,19 1 0,-19 0 16,1 18-16,-1-1 16,19 1-1,-1 34-15,0 1 0,1 0 16,-19-36 0,1-17-16,-1-18 0,1 0 15,-18 1-15,18-19 16,-18 18-16,17 1 0,-17-1 15,0 0-15,0 0 0,0 0 16,0-17 0,0 17-16,0-17 0,0 17 15,0-18-15,0 1 16,0-18-16,0 0 16,18 0-1,0 0-15,-18-18 0,17 0 16,-17 18-16,18-18 15,0 1-15,-18-1 0,0-17 16,0 17-16,0-17 0,0-1 16,0-34-1,0-19-15</inkml:trace>
  <inkml:trace contextRef="#ctx0" brushRef="#br0" timeOffset="78145.2381">10760 5891 0,'-18'0'31,"-17"36"-31,-35 52 31,17-18-31,53-34 16,0 34 0,53 18-1,0-52-15,-1-19 16,19-17-1,0 0-15,17-17 0,-18-19 16,1-34 0,-36-1-1,-53 18 1,1 36-16,-18-1 0,-1 1 31,1-1-31,0 0 0,-1 18 16,-16 0-16,34 0 15,0 0 1,18 18-16,0 0 0,0-1 0</inkml:trace>
  <inkml:trace contextRef="#ctx0" brushRef="#br0" timeOffset="78405.1075">11589 5962 0,'-18'0'0,"18"35"15,0-17-15,0 17 16,-17 18-16,-1 0 0,1 0 15,-54 53 1,53-53 0,1 0-16,-1-36 15,18 1-15</inkml:trace>
  <inkml:trace contextRef="#ctx0" brushRef="#br0" timeOffset="78943.7027">11677 6174 0,'18'158'16,"-36"-316"-16,71 369 0,-18-158 0,-17-18 15,17 1-15,-17-1 16,0-17-16,-18-1 0,0 1 16,0-18-1,-18-18 17,0-17-17,-17 0-15,0-18 0,0 18 16,-1-18-1,19 17-15,-1-17 16,18 18-16,0 0 16,35-53-16,1 52 15,69-16-15,-52 34 16,-17 0 0,-1 18-16,0 0 0,0 0 0,1 36 31,-36 16-31,-36 19 15,1-36 1,-53 1 0,17-1-1,54-35-15,17 17 32</inkml:trace>
  <inkml:trace contextRef="#ctx0" brushRef="#br0" timeOffset="79814.4341">11272 7056 0,'-89'141'16,"178"-282"-16,-195 335 16,106-159-16,0 18 0,17 0 15,-17 0-15,36-18 16,-19 0-16,36-17 15,-17 17-15,16-17 16,1-18-16,0 0 0,0-18 16,0 0-16,-18-17 0,1 0 15,-1 17 1,-17-17-16,-1 0 0,-17-1 0,0-16 16,-17 16-1,-1-17-15,0 18 0,-17 0 16,-18 17-1,18-17-15,0 35 0,-1-18 16,1 18-16,17 0 16,1 0-16,-1 0 0,0 18 15,1-1-15,-1 19 16,18-19 0,-17 19-16,17-1 0</inkml:trace>
  <inkml:trace contextRef="#ctx0" brushRef="#br0" timeOffset="80156.4607">12101 7214 0,'0'0'0,"-18"0"0,18 18 16,0 0-1,18 17-15,-18 18 0,35 0 16,-17 0-16,17-18 15,-18 18-15,1-18 16,-18-17-16,18 17 0,-1 0 0,-17 18 16,0 0-1,0-18-15</inkml:trace>
  <inkml:trace contextRef="#ctx0" brushRef="#br0" timeOffset="81405.823">11501 8237 0,'-18'0'0,"-17"0"15,0 18-15,-1 35 16,1 0-16,0 17 16,17 1-16,1-18 15,17 0-15,0 0 0,35-18 16,-17 0 0,34-17-16,1 0 0,0-18 0,0 0 15,0 0 1,18-18-16,-36-17 0,18-1 15,-18 1-15,0 0 0,-17-18 16,0 18-16,-18-1 16,0-17-16,-18 18 15,-17-18 1,-1 18-16,-16 0 0,16-1 16,1 19-1,0-1-15,-1 0 0,19 18 0,-1 0 16,1 0-16,-1 0 0,0 18 15,1 0 1,-1-1-16,18 1 0,0 0 16,0-1-1,0 1-15</inkml:trace>
  <inkml:trace contextRef="#ctx0" brushRef="#br0" timeOffset="81865.5447">12277 8520 0,'0'0'0,"18"-18"0,17 18 0,0 0 0,0 0 0,-17 0 16,17 18-1,-17-1-15,17 1 0,-17 0 16,-18 17 0,18-18-16,-36 19 0,18-1 15,-18 0-15,1 1 0,-19-19 0,19 18 16,-1-17-1,0-18-15,18 18 0,-17-18 16,17 17 0,17-17 15,1 0-31,17-17 0,1-1 16,34 0-1,-17-17-15,18 0 0,-36 17 16,0 18-16,1-17 0,-19 17 15</inkml:trace>
  <inkml:trace contextRef="#ctx0" brushRef="#br0" timeOffset="82559.7974">11801 9737 0,'-18'17'16,"18"1"-16,-18 17 0,-17 18 16,0 0-16,17 0 15,1 0-15,17 0 0,0-18 16,0 0 0,17 18-16,1-17 0,0-19 15,17 18-15,0-17 0,18-18 16,0 18-16,0-18 15,0-18-15,-18 0 0,18 1 16,0-18 0,-18-1-16,-17 1 0,17-18 15,-17 18-15,-18-18 16,0 0-16,0-18 0,-18 19 16,-17-1-16,0 17 0,-18 1 15,17 0 1,-17 17-16,18 18 0,0 0 15,17 0-15,1 0 16,-1 18-16,0-1 0,1-17 16,17 18-1,-18 0-15,18-1 0,0 1 16,0 0 0</inkml:trace>
  <inkml:trace contextRef="#ctx0" brushRef="#br0" timeOffset="83189.463">12824 9913 0,'17'-18'0,"-34"36"0,70-53 0,-36 17 0,19 1 16,-1 17 0,18-18-16,-18 18 0,18-18 15,-18 18-15,1 0 0,-1 18 16,-17-18-16,-1 18 15,-17-1-15,0 1 0,-17 17 16,-1 0 0,-17-17-16,-1 17 0,1-17 15,17 0-15,1-18 16,-1 0-16,36 0 31,-1 0-15,1 0-16,17 0 15,-17 0-15,17 0 16,1 0-16,-19 0 0,1 0 16,-1 17-1,1-17-15,0 18 0,-18-1 16,0 1-16,0 17 0,0-17 16,0 0-16,0-1 15,-18 19-15,0-19 0,-17 1 16,0-1-1,17-17-15,-17 18 0,17-18 16,-17 0-16,17 0 16,-17 0-16,17 0 15,1 0 1,-1 0-16,1 0 16</inkml:trace>
  <inkml:trace contextRef="#ctx0" brushRef="#br0" timeOffset="88855.6367">12259 11536 0,'0'0'0,"0"-18"16,-17 18-16,-1 0 15,-17 18 17,0-1-32,-1 1 0,1 17 0,17-17 15,1 17 1,-19 36-16,19 17 16,34-53-1,1 54-15,53-37 16,34-16-1,-34-19 1,35-17-16,-18-35 16,-53 17-1,1-17-15,-1 0 16,0-18-16,-17-18 16,-1 19-16,-17-1 15,0 17-15,-17-17 0,-1 0 16,-52-17-1,34 35-15,-17 17 0,18 0 16,0 18 0,0 0-16,-1 0 0,1 0 0,17 0 15,1 0 1,-1 0-16,0 18 16,1 17-16,17-17 15,-18 17-15,18 0 16,18-17-16,-1 0 15</inkml:trace>
  <inkml:trace contextRef="#ctx0" brushRef="#br0" timeOffset="89285.4119">13230 11695 0,'0'17'31,"0"1"-31,0 0 16,0 17-16,17-18 15,-17 19-15,18-1 0,17 53 32,-17-53-32,-18-17 0,17 0 0,-17-1 15,0 1-15,18 0 16</inkml:trace>
  <inkml:trace contextRef="#ctx0" brushRef="#br0" timeOffset="91469.0818">12506 12665 0,'0'17'31,"0"19"-15,0 17 0,0-18-16,0 0 15,-17 0 1,17 18-16,-18 0 0,18 0 0,-18-18 16,18 18-16,0-17 0,18-1 15,0-17 1,17 17-16,36-18 15,-36-17 1,0-17-16,0 17 0,18-35 0,0 17 16,-18-17-1,1-1-15,-19 1 0,1 0 16,-18 0-16,18-36 16,-54-17-1,-17 0-15,-17 17 16,35 36-1,-1 17-15,1 18 16,0-18-16,0 18 16,-18-17-16,17 17 31,19 0-15,17 17-16,0 1 15</inkml:trace>
  <inkml:trace contextRef="#ctx0" brushRef="#br0" timeOffset="91938.8245">13318 12982 0,'0'0'0,"35"-17"0,-17-1 16,35 18-16,-1-18 16,1 18-16,-17 0 0,17 0 15,-18 36 1,-18-19-16,-17 1 15,0 17 1,0 0-16,-17 1 0,-18 34 16,-1-34-1,19-19-15,17 1 16,-18-1-16,36-17 62,52 0-46,36-52 0,0-1-16,-53 35 15,-36 0-15,19 18 0,-36-17 16,17 17-16,-17-18 16</inkml:trace>
  <inkml:trace contextRef="#ctx0" brushRef="#br0" timeOffset="93427.7156">3757 13564 0,'18'0'47,"35"0"-32,0-17 1,0 17-16,17-18 16,-17 0-16,0 1 0,0 17 0,-18 0 15,-17 0 1,-18 17 93,0 1-109,0 17 0,0-17 16,18 17-16,-1 1 16,1-1-16,35 35 15,-35-34-15,-1-19 16,-17 19-1,0-19-15,0 1 0,0-1 16,0 1-16,0 0 16,-17-1-16,-1 1 15,-17 0 1,-1-1-16,1 1 16,35 0 15,0-36-31,18 18 31,17 0-15,18-35-16,-35 35 15,-1-18 1</inkml:trace>
  <inkml:trace contextRef="#ctx0" brushRef="#br0" timeOffset="93675.6471">4728 13811 0,'0'0'0,"17"0"0,1 0 0,-1 0 15,-17 18 1,18 0-16,0-1 0,-1 1 16,-17 17-16,18-17 15,-18-1-15,0 1 0</inkml:trace>
  <inkml:trace contextRef="#ctx0" brushRef="#br0" timeOffset="94121.667">5116 13705 0,'88'-52'0,"-176"104"0,193-104 0,-69 52 15,-19 17 1,-17 1-16,0-1 0,0 1 16,0 0-1,-17 35-15,-1-36 16,18 1 0,-18-18-16,36 0 31,17 0-16,-17 0-15,35 0 16,-18 0-16,0 0 0,18 18 0,-17-18 16,-1 17-1,-17 1-15,-18-1 0,0 1 16,0 0 0,-18-1-16,18 1 0,-18 0 15,1-18 1,-1 17-16,0-17 0,-17 0 15</inkml:trace>
  <inkml:trace contextRef="#ctx0" brushRef="#br0" timeOffset="94661.3813">6844 13247 0,'-17'17'0,"34"-34"0,-34 52 15,17-17 1,0-1 0,0 1 46,0 0-31,0-1-31,0 1 0,17-18 16,-17 18-16,18-1 16,0 1-16,-1-1 15,18 19-15,1-1 16,17 0-16,-18 1 0,18 34 15,-36-52-15,-17 17 16,0-17-16,0-1 16,0 1-16,0 0 31</inkml:trace>
  <inkml:trace contextRef="#ctx0" brushRef="#br0" timeOffset="94921.2334">6880 13935 0,'-18'0'0,"36"-18"0,17 18 15,-18-18 1,36-17-16,0 18 0,0-19 15,-18 1-15,1 17 16,-1 1-16,-17 17 16,-1-18-16,1 0 15</inkml:trace>
  <inkml:trace contextRef="#ctx0" brushRef="#br0" timeOffset="95171.11">6509 13194 0,'0'0'0,"71"-35"0,-36 17 0,18 0 0,-18 1 16,0-1-16,1 18 16,-1-18-16,0 18 0,-17 0 15,0 0 1,-1 18-16,1 0 0</inkml:trace>
  <inkml:trace contextRef="#ctx0" brushRef="#br0" timeOffset="95450.9537">7303 13582 0,'17'0'0,"1"0"0,0 0 15,-1 18-15,1-1 0,17 1 16,-17 17 0,17 0-16,-17 18 0,0-35 15,-1 17-15,1 1 16,-1-19-16,-17 1 0,0-1 16,18 1-1,0-18-15</inkml:trace>
  <inkml:trace contextRef="#ctx0" brushRef="#br0" timeOffset="95790.7707">7656 13670 0,'0'-17'0,"17"34"16,19-17 0,-1 18-16,0-18 15,-17 17 1,17-17-16,0 18 0,18 0 16,-18-1-1,1 1-15,-1 0 0,-17-18 16,-1 17-16,-17 1 0,0 0 31,0-1-31,-17 1 16,-19-1-16,19-17 15,-1 0-15,0 0 0</inkml:trace>
  <inkml:trace contextRef="#ctx0" brushRef="#br0" timeOffset="96026.1884">7638 13617 0,'18'-17'0,"-1"17"0,1-18 0,0 0 15,17 1-15,-18-1 16,19 18-16,-19-18 0,19 18 15,-19-17-15,1 17 0,0 0 32,-1 0-32</inkml:trace>
  <inkml:trace contextRef="#ctx0" brushRef="#br0" timeOffset="102571.2871">7797 13476 0,'0'18'0,"0"-1"0,0 1 16,0 0-1,0-1-15,0 1 0,0 17 16,0-17-16,0 17 16,0 0-16,17 1 0,-17-1 15,0 36 1,18-54-16,-18 1 15,18-18-15,-18 17 0,17-17 16,-34 0 0,34 0-1,1 0 1,0 0-16,17 0 16,0 0-16,18 0 15,0-17-15,0-1 16,0 1-16,0-1 15,-18 18-15,-17-18 16,-1 18-16,-17-17 0,-17 17 63,-1 0-63,-17 0 0,-18 0 15,18-18-15,-18-17 16,17 17-16,1-17 0,0 0 15,-1 17-15,19-17 0,-1 17 16,1-17 0,17 17-16,17 18 31,-17 18-15,18-1-1,-1 19-15,1-1 0,0 0 16,17 0-16,0 18 0,1 0 15,-1-17 1,-17 16-16,-1-16 0,1-1 0,17 18 16,-17-18-1,-1-17-15,-17-1 0,18 1 16,-18 0-16,18-1 16,-1-17-1</inkml:trace>
  <inkml:trace contextRef="#ctx0" brushRef="#br0" timeOffset="103370.8597">8961 12894 0,'0'-18'0,"18"1"0,-1-1 15,36 0-15,0-17 16,0 0-16,17 0 16,-17-1-16,0 19 15,-17-1-15,-1 0 0,-17 18 16,-36 0-1,0 18 1,1 0-16,-19-1 0,19 1 16,-1-18-1,18 18-15,0-1 0,-18 1 16,18 0 0,0 17-16,0-18 0,18 19 0,0-1 15,17 18 1,-17-18-16,17 1 0,-17-1 15,17 0-15,-18 0 0,-17 1 16,18-1-16,0 0 16,-18-17-16,17 17 0,-17-17 15,0-1 1,0 1-16,0 0 0,0-1 16,-17 1-16,-1 0 15,0-1-15,-17 1 0,18-1 16,-19-17-16,19 18 0,-1-18 15,0 18 1,1-18 0,34 0-1,1 0 1,17-18 0,18 18-16,0-35 0,18 17 15,-1-17-15,-17 35 16,0-18-16,-18 18 15,-17-17-15,0 17 0,-1 17 16</inkml:trace>
  <inkml:trace contextRef="#ctx0" brushRef="#br0" timeOffset="103620.7337">10037 13370 0,'18'0'15,"-1"0"-15,1 18 16,-1 0-16,1-1 16,17 18-16,-17 18 0,0 0 15,-1-17-15,1-1 0,-18-17 16,0-1-1,0 18-15,0-17 16</inkml:trace>
  <inkml:trace contextRef="#ctx0" brushRef="#br0" timeOffset="104013.7989">10531 13353 0,'-36'0'0,"36"17"15,0 1 17,0 0-32,18-1 15,0 1-15,-1-18 0,19 17 16,-1-17-16,-17 18 15,35-18-15,-18 18 0,18-1 16,-18 1 0,-17-18-16,17 18 15,-17-1 1,-18 1-16,17 0 16,-17 17-16,-17-17 15,17-1-15,-18-17 16,0 18-1,1-1-15,-1-17 0,-17 0 16,-1 0-16,19 0 16,-18 0-16</inkml:trace>
  <inkml:trace contextRef="#ctx0" brushRef="#br0" timeOffset="104243.7213">10460 13370 0,'0'-17'0,"18"-1"0,17 0 16,71-17 0,-35 0-16,-19 17 15,19-17-15,-18 0 16,0 17-16,-18 0 15,-17 18-15,-36 0 16</inkml:trace>
  <inkml:trace contextRef="#ctx0" brushRef="#br0" timeOffset="106292.832">12577 5574 0,'0'18'0,"0"-1"0,0 1 0,0 17 0,0-17 16,0 17-16,0 0 0,0 1 15,0-1 1,0 0-16,0 18 0,0-18 16,0 1-1,0 17-15,0-18 0,18 18 16,-18 0-1,17 17-15,1 1 0,-1-1 16,1 1-16,0-1 16,17-17-16,-17 18 0,17-1 15,18 1-15,-18 0 0,18 17 16,-18-18 0,18 18-16,-18 1 0,1-1 15,-1 0 1,0 0-16,1-17 0,-1 17 0,0 0 15,0 0 1,18 1-16,0-1 16,0 18-16,18-1 15,-1 1-15,-17 18 16,0-18-16,-18-1 16,-17-16-16,17 16 15,-17-16-15,0 16 0,17 1 16,0-17-1,0 16-15,1 1 0,-1-18 16,-17 18 0,17-18-16,-17 1 0,-1 16 0,1-16 15,17-1-15,-17 18 0,-1-18 16,19 0 0,-1 0-16,0 18 0,0 0 15,1 0 1,-1-18-16,-17-18 0,-1 1 15,1 0-15,0 17 16,-1-18-16,19 1 0,-1-18 16,0 17-16,0 1 15,1-18-15,17 17 16,-18-17-16,0-17 0,-17 17 16,17-18-16,-17 0 15,-1 18-15,1-18 16,0 18-16,-1 0 15,1 0-15,17 0 0,-17 0 16,17-18-16,-17 18 16,-1-18-16,1 18 0,0-17 15,-1 16-15,1-16 0,0-1 32,-18 18-32,35 0 0,-18 0 15,1-18-15,0 18 16,17-18-16,-17 18 0,-1 0 15,1-18 1,0 18-16,-1-17 0,1 16 16,-18-16-16,17 17 0,1 0 15,-18-1-15,0 1 16,0-17-16,18 17 0,-18-1 16,17-16-1,-17 17-15,18-18 0,-18-17 16,18 17-16,-18-17 15,17-1-15,-34-17 47,17-17-47,-18-1 0,-17 0 16</inkml:trace>
  <inkml:trace contextRef="#ctx0" brushRef="#br0" timeOffset="130040.1574">2805 6879 0,'0'18'62,"0"-1"-62,18-17 16,-1 18 0,1-18-16,-1 18 0,19-18 15,-1 0 1,-17 0-16,35 0 16,0 17-16,17 1 15,-17-18-15,0 0 0,0 18 16,0-18-16,0 0 15,-18-18-15,0 18 0,18 0 16,-18-18 0,1 18-16,-1 0 0,0 0 0,1 0 15,16 0 1,1 0-16,0 0 0,18 0 16,-18-17-16,17 17 15,-34 0-15,16 0 0,1 0 16,-17 0-1,-1 0-15,18 0 0,0 0 16,0 17-16,17-17 16,1 0-16,-1 0 0,19 0 15,-1-17-15,0-1 16,0 0-16,0 1 16,1-1-16,-19 18 0,1-17 15,-18 17-15,-1 0 16,1-18-16,0 18 0,0 0 15,18-18 1,-1 18-16,1 0 16,-1 0-16,-17 0 0,0 0 15,0 0-15,0-17 16,-18 17-16,18 0 0,-17 17 16,17-17-1,-18 0-15,18 0 0,0 0 16,17 0-16,-17-17 0,0 17 15,-18 0 1,18-18-16,-18 18 0,18 0 16,-17 0-16,17 0 15,0 0-15,-1 0 0,1 0 16,0 0-16,0 0 0,0 0 16,0 0-1,0 0-15,-18 0 0,18 0 16,0 0-16,0 0 15,0 0-15,0 0 0,0 0 16,0 0 0,0 0-16,17 0 0,-17 0 15,0 0-15,17 0 16,-17 0-16,0 0 0,18 0 16,-18 0-16,0 0 15,17 0 1,-17-18-16,18 18 0,-18-17 15,0-1-15,-1 18 16,1-18-16,18 1 0,-18-1 16,0 18-1,0-17-15,0 17 0,0 0 16,52-18 0,-52 18-16,0 0 0,0-18 15,0 18-15,0 0 16,0 0-16,17-17 0,1 17 15,-18 0-15,17 0 16,1-18-16,-18 18 0,0 0 16,0 0-16,0-18 15,0 18-15,-18 0 16,35 0-16,-17 0 16,18 0-16,-18 0 0,17 0 15,-17 0 1,0 0-16,0 0 0,0 0 0,0 0 15,-18 0 1,18 0-16,0 0 0,0 0 16,0 0-16,17 0 15,1 0-15,0 0 16,-19 0-16,19 0 0,-18 0 16,-18 0-1,18-17-15,0 17 0,-18 0 16,18 0-16,-17 0 15,-1 0-15,18 0 0,0 0 16,0 0 0,-1-18-16,1 18 0,18 0 15,-18 0-15,17 0 0,1-18 16,0 18-16,-1 0 16,1 0-16,-1-17 0,1 17 15,-1 0 1,1 0-16,17 0 0,-17 0 15,17-18-15,0 18 16,0 0-16,0 0 0,18-18 16,0 1-16,0 17 15,0-18 1,-18 18-16,0 0 0,0-17 16,-17 17-16,17 0 15,-17 0-15,-1 0 0,1 0 16,-1 0-1,1-18-15,17 18 0,-17 0 16,-1 0-16,1 0 0,-1 0 16,1 0-16,-1 0 15,1-18-15,-1 18 16,-17 0-16,18 0 16,0-17-16,17 17 0,-18 0 15,1 0-15,17-18 16,0 18-16,0 0 0,1 0 15,16 0 1,-16-18-16,16 18 16,-16-17-16,16 17 0,-16-18 15,-19 18-15,1 0 16,-1 0-16,1 0 0,-18 0 16,17-18-1,1 18-15,-18 0 0,17 0 16,1 0-16,0-17 15,-1 17-15,18 0 0,-17 0 16,-1-18 0,19 18-16,-19 18 0,18-18 15,-17 0-15,-1 0 0,19 17 16,-19-17-16,18 0 16,-17 0-16,17 0 0,0 0 15,1 18 1,-19-18-16,18 0 0,-17 0 15,17 0 1,0 0-16,18 0 0,-18 0 16,0 0-1,-17 0-15,-18 0 0,17 0 16,1 0-16,-18 0 0,0 0 16,17 0-16,1 0 15,0 18-15,-1-18 0,18 0 16,-17 0-1,-1 17-15,1-17 0,-1 0 16,1 18-16,0-18 16,-1 18-16,18-1 0,-17-17 15,-1 18-15,1 0 0,0-1 16,-1 1 0,18-18-16,-17 0 0,17 17 15,0-17 1,18 0-16,0 0 0,17 18 15,-17-18 1,-35 0-16,-1 0 0,1 0 16,-18 0-16,17 0 15,-17 18-15,18-18 0,-1 17 16,19-17-16,-1 0 16,0 18-16,0-18 0,0 18 15,1-18-15,-1 0 16,0 17-16,-17-17 0,-1 0 15,1 0 1,17 18-16,-18-18 0,19 0 16,-1 18-16,-18-18 15,-17 17-15,0-17 0,-35 18 16</inkml:trace>
  <inkml:trace contextRef="#ctx0" brushRef="#br0" timeOffset="131669.2721">14164 5750 0,'0'-17'32,"0"-1"-1,-17 0-31,-1 18 16,0 0-16,-17 0 0,-18 0 15,18 0-15,0 18 16,-1 0-16,1 17 0,18-17 15,-19 17 1,1-18-16,0 19 0,35-1 16,-18 0-16,18 1 15,0-19-15,18 19 0,-1-19 16,19 1-16,17-1 0,-1-17 16,1 18-1,18-18-15,-18-18 0,0 18 16,0-17-16,0 17 15,-18-18-15,0 1 0,0 17 16,-17 0 0,0-18-16,-18 0 15,-18 18 1,18 18-16</inkml:trace>
  <inkml:trace contextRef="#ctx0" brushRef="#br0" timeOffset="131993.6087">14605 5944 0,'0'0'0,"18"0"16,-18 18-1,18 17 1,-1-17-16,-17 0 0,18-1 16,0-17-16,-1 18 15,1-1-15,-18 1 16,0 0-16,0-1 31</inkml:trace>
  <inkml:trace contextRef="#ctx0" brushRef="#br0" timeOffset="132603.2855">16987 5415 0,'-53'18'15,"106"-36"-15,-142 53 0,54-17 0,17 17 0,1-17 16,17 17-16,0 1 0,0-1 16,0 0-1,17-17-15,1 17 0,17 0 16,1-17-1,17 0-15,17-18 0,1 17 0,-1-17 16,18 0 0,-17 0-16,52 0 15,-70-17-15,0 17 0,-35-18 16,0 18-16,-18-18 16,-18 18 15</inkml:trace>
  <inkml:trace contextRef="#ctx0" brushRef="#br0" timeOffset="133183.0052">17798 5697 0,'18'-17'0,"-18"-1"0,17 0 16,19 18-16,-19 0 0,18 0 15,1 0 1,-19 0-16,19 0 0,-1 0 16,-17 0-16,17-17 0,0 17 15,0 17-15,1 19 16,-19-1-16,-17 0 16,18 1-1,-18 16-15,0-34 16,0 0-1,-18-1-15,-17 1 0,17 0 0,-17-18 32,0 17-32,-18 1 15,35 0-15,36-18 47,0 0-31,34 0-16,1 0 15,18-18-15,-18 0 16,17 1-16,-34-1 0,-19 18 16,1 0-16,0 0 0</inkml:trace>
  <inkml:trace contextRef="#ctx0" brushRef="#br0" timeOffset="133752.6695">20744 5362 0,'0'-35'0,"0"70"0,-18-88 0,0 36 15,1 17-15,-1-18 0,-17 18 16,0 0-16,-1 0 16,1 18-16,0-18 0,-18 17 15,-18 19 1,36-1-16,0 0 15,17 18-15,-17 35 16,35-52-16,0-1 16,0 0-16,17 0 0,19 1 15,17-19 1,-18 1-16,35 0 0,54-18 16,-54 0-1,-17 0-15,0 0 16,-17 0-16,-19-18 15,1 18-15,-18-18 16</inkml:trace>
  <inkml:trace contextRef="#ctx0" brushRef="#br0" timeOffset="134362.7552">21149 5715 0,'0'0'0,"18"-18"0,35 1 0,0-1 0,0 0 15,0 1-15,0 17 0,-18 0 16,-17 0-16,-1 0 16,18 35-1,-35-17-15,0-1 0,0 1 16,-17 0 0,-1-1-16,-17-17 15,0 18-15,-18 0 16,17-1-16,1 1 0,17-1 15,18-34 1,36 17 0,-19 0-1,19 0 1,17 0-16,-18 17 0,0-17 16,0 18-16,1 0 15,-1-1-15,0 19 0,1-19 16,-19 1-1,1 17-15,-1-17 0,-17 0 16,18-18-16,-18 17 16,0 1-16,-18-18 0,1 0 15,-18 0-15,-1 0 0,-17 17 16,0-17 0,18 18-16,-35-18 15,34 18 1,-34-18-16,-36 17 0,-35 1 15,0 0 1</inkml:trace>
  <inkml:trace contextRef="#ctx0" brushRef="#br0" timeOffset="135622.1135">14447 6809 0,'0'-18'0,"0"36"47,17-1-47,-17 1 0,18 17 16,17 0-1,0 18-15,1 0 0,-1 0 16,-17-18-16,17 1 16,-17-1-16,-1 0 0,18-17 15,-17 0 1,0 17-16,-1-17 0,1 17 15,-18 18-15,0 17 0,-18-17 16</inkml:trace>
  <inkml:trace contextRef="#ctx0" brushRef="#br0" timeOffset="136691.9413">13882 7444 0,'0'0'0,"0"-18"31,35 18-31,1-18 0,17 1 15,17-19-15,-35 19 0,18 17 16,-17-18 0,-1 18-16,-17 0 0</inkml:trace>
  <inkml:trace contextRef="#ctx0" brushRef="#br0" timeOffset="137021.7463">14094 7214 0,'-18'18'16,"18"17"-16,0-17 0,0 0 16,0 17-16,0-18 15,0 19-15,18-19 0,-18 19 16,0-1-16,17-17 15,-17-1-15,18 1 16,-18-1-16,0 1 0,0 17 16,0-17-16</inkml:trace>
  <inkml:trace contextRef="#ctx0" brushRef="#br0" timeOffset="137701.3708">17092 7338 0,'36'0'16,"-1"0"0,0-18-16,36 1 0,-1-1 15,-17 18 1,-17-18-16,-1 18 0,-18 0 16</inkml:trace>
  <inkml:trace contextRef="#ctx0" brushRef="#br0" timeOffset="137986.0067">17798 6985 0,'0'-18'0,"0"36"15,0 0 1,0 17-16,0 0 0,0 18 16,18 0-16,17 0 0,0 0 15,-17-18 1,17 0-16,-17 1 0,-1-1 15,1-17-15,-18 17 0</inkml:trace>
  <inkml:trace contextRef="#ctx0" brushRef="#br0" timeOffset="138455.728">20197 7214 0,'18'0'0,"-1"0"16,36 0-16,0 0 16,88 0-1,-70 0-15,-1-17 0,-17 17 16,18 0-16,-18 0 16,-18 0-16,18 0 0,-36 0 15</inkml:trace>
  <inkml:trace contextRef="#ctx0" brushRef="#br0" timeOffset="138755.5803">21114 6879 0,'0'0'0,"0"18"31,0 17-15,18 0-16,-1 18 0,19 0 15,-1 18-15,0-1 16,0 1-16,1-18 15,-19 17-15,-34 1 16,-36-1 0</inkml:trace>
  <inkml:trace contextRef="#ctx0" brushRef="#br0" timeOffset="141178.673">14341 8590 0,'17'0'31,"19"0"-15,17-17-16,17-1 15,-17 0-15,18 18 0,-54 0 16,1 0 0</inkml:trace>
  <inkml:trace contextRef="#ctx0" brushRef="#br0" timeOffset="141518.4803">14958 8202 0,'0'-18'16,"0"36"-16,18-36 0,-18 36 31,0 0-31,0 17 16,17 18-1,19 70 1,-1-70-16,-17-17 0,-1-1 15,1 0-15,0 0 16,-1 1-16,1 17 16,-18 0-16,17-18 15</inkml:trace>
  <inkml:trace contextRef="#ctx0" brushRef="#br0" timeOffset="142525.738">17445 8520 0,'0'-18'0,"18"0"47,52 1-32,72-19-15,-90 36 16,19-17-1,-18 17-15,-18 0 0,0 0 0,-17 0 16,0 0 0,-36 0-1</inkml:trace>
  <inkml:trace contextRef="#ctx0" brushRef="#br0" timeOffset="142795.601">17586 8273 0,'18'70'46,"141"-17"-46,-336-176 0,213 246 0,-1-70 0,-17-18 16,-1 18-16,1-17 16,-18-1-16,17 0 0,-17-17 15,36 35 1</inkml:trace>
  <inkml:trace contextRef="#ctx0" brushRef="#br0" timeOffset="143125.4185">18521 8167 0,'18'-35'32,"-36"70"-32,36-88 0,-18 71 0,0-1 15,17 1 1,-17 17-16,18 0 31,17 18-31,54 106 16,-54-106-16,-18 0 0,19 0 15,-19-18 1,-17 0-16,18 1 0</inkml:trace>
  <inkml:trace contextRef="#ctx0" brushRef="#br0" timeOffset="143914.9907">20479 8573 0,'18'0'31,"-18"-18"-31,53 18 15,-18 0 1,35-18-16,-17 18 16,-35 18-1,0-18-15,-1 0 0</inkml:trace>
  <inkml:trace contextRef="#ctx0" brushRef="#br0" timeOffset="144222.7589">21361 8202 0,'106'282'62,"-212"-564"-62,247 617 16,-123-264-16,17-18 0,-17 0 16,-1 70-1,-34-52-15,-36-1 16</inkml:trace>
  <inkml:trace contextRef="#ctx0" brushRef="#br0" timeOffset="146091.8509">14182 5715 0,'0'0'0,"18"0"15,-1 0-15,1 0 0,0 0 31,-1 0-31,1 0 16,-1 0 0,1 18-1,-18-1 1,18 19 0,-18-19-16,0 1 15,0-1 1,17 1-16,-17 0 15,0-1-15,-17 19 16,17-19 0,0 1-1,0 0-15,0-1 16,0 1-16,0 0 16,0-1-1,0 1-15,0-1 16,0 1-1,0 0 1,0-1 0,0 1-1,0 0 17,0-1-17,0 1 1</inkml:trace>
  <inkml:trace contextRef="#ctx0" brushRef="#br0" timeOffset="147651.0243">16881 5450 0,'0'-17'0,"17"17"0,-17-18 0,18 18 31,0 0-31,-1-17 15,1 17-15,0 0 16,17-18 0,-17 18-16,-1-18 15,36 18 1,-35 0-16,-1-17 16,1 17-1,0 0-15,-1 0 0,1 0 16,17 0-16,-17 0 15,-1 0 1,36 0-16,-17 0 16,-19 0-16,19 17 15,-19-17-15,1 0 0,17 18 16,-17 0 0,17-1-16,0 1 0,-17-18 0,-18 17 15,18-17 1,-18 18-1,17-18-15,1 18 0,-18-1 16,18-17-16,-1 18 16,1 0-16,-18-1 15,17 1 1,-17 0-16,0-1 0,18 1 16,-18-1-16,0 1 15,0 0 1,18-1-16,-18 1 0,0 0 15,0-1 1,0 1-16,0 0 16,0-1-1,-18-17-15,18 18 16,-18-18 0,-17 17-16,18-17 0,-19 18 15,19 0 1,-19-18-16,19 17 0,-1-17 15,0 0-15,18 18 0,-17-18 16</inkml:trace>
  <inkml:trace contextRef="#ctx0" brushRef="#br0" timeOffset="149026.6039">20444 5309 0,'0'0'0,"17"0"0,19 0 0,-19 0 15,1 0-15,0 0 0,-1 0 16,1 0 0,0 0-16,17 0 0,-18 0 15,1 0-15,0 0 16,-1 0-16,19 0 16,-19 0-16,1 0 0,0 0 15,-1 0-15,1 0 16,0 0-16,-1 0 15,1 18-15,-1-18 16,1 18-16,0-1 16,-18 1-1,17-18-15,-17 18 0,18-1 32,-18 1-32,0-1 15,18-17 1,-18 18-16,0 0 15,0-1-15,0 1 16,0 0 0,0-1-16,0 1 15,0 0-15,0-1 16,0 1-16,-18-18 31,18 17-31,-18 1 16,1-18-1,-1 18-15,0-18 16,1 0-16,17 17 0,-18-17 16,1 0-1,-1 0-15,0 0 0,1 18 16,-1-18 0,0 0-16,1 18 15,-1-18 1,0 0-16,1 17 15,-1-17-15,-17 18 16,0 0-16,-1-18 16,1 0-16,0 0 15</inkml:trace>
  <inkml:trace contextRef="#ctx0" brushRef="#br0" timeOffset="150860.2284">14746 10089 0,'18'0'32,"0"0"-17,35 0-15,52-17 16,-34 17-16,0-18 15</inkml:trace>
  <inkml:trace contextRef="#ctx0" brushRef="#br0" timeOffset="151110.0917">15364 9701 0,'229'336'78</inkml:trace>
  <inkml:trace contextRef="#ctx0" brushRef="#br0" timeOffset="152028.9339">18045 9825 0,'0'-18'31,"18"18"-31,70-35 15,53-18 1,-88 53-16,0-18 0,0 18 16,-18 0-1,-17 0-15,-18 18 0</inkml:trace>
  <inkml:trace contextRef="#ctx0" brushRef="#br0" timeOffset="152290.2679">18539 9507 0,'335'530'109</inkml:trace>
  <inkml:trace contextRef="#ctx0" brushRef="#br0" timeOffset="152789.9929">20814 9825 0,'18'0'32,"17"0"-32,18-18 15,18 18 1,17-17-16,71-1 15,-89 18 1,1 0-16,-36 0 0,-17 0 16,-36 0-1</inkml:trace>
  <inkml:trace contextRef="#ctx0" brushRef="#br0" timeOffset="153049.8571">20973 9560 0,'212'441'110</inkml:trace>
  <inkml:trace contextRef="#ctx0" brushRef="#br0" timeOffset="153329.7203">21696 9543 0,'35'-18'63,"-35"36"-63,18-1 0,-177 124 15,265-299-15,-35 211 0,-36-1 16,0 1-16,1-17 0,-1 17 0,-18-18 16,19 0-1,-19-17-15,1 17 0,17 0 16,-17 1 0,-18-1-16,0 0 0,0 0 15,-35 1-15</inkml:trace>
  <inkml:trace contextRef="#ctx0" brushRef="#br0" timeOffset="154977.0303">15223 11818 0,'17'0'0,"19"0"16,-1 0 0,18 0-16,0-18 0,0 1 15,0-1 1,-18 1-16,-18 17 0,1 0 15,0 0-15</inkml:trace>
  <inkml:trace contextRef="#ctx0" brushRef="#br0" timeOffset="155246.8823">15258 11624 0,'53'212'63,"-106"-424"-63,124 459 15,-54-212-15,1 1 0,-18-1 16</inkml:trace>
  <inkml:trace contextRef="#ctx0" brushRef="#br0" timeOffset="155636.6773">16087 11377 0,'-18'53'62,"36"-106"-62,-18 141 0,0-35 16,0 18-16,18-18 0,-1 0 31,1 0-31,17 52 0,-17-69 16,-18-1-1,17 0-15,1 0 0,-18 1 0,0-1 16,0-17-16,18 17 0</inkml:trace>
  <inkml:trace contextRef="#ctx0" brushRef="#br0" timeOffset="157284.3003">18451 11483 0,'-18'0'0,"36"0"31,-1 0-31,19 0 16,105-53 0,-71 35-16,-17 1 15,-18-1-15,1 18 16</inkml:trace>
  <inkml:trace contextRef="#ctx0" brushRef="#br0" timeOffset="157554.1526">18980 11113 0,'264'564'109</inkml:trace>
  <inkml:trace contextRef="#ctx0" brushRef="#br0" timeOffset="158329.1619">21467 11430 0,'0'0'0,"18"0"47,34 0-32,72 0-15,-71-18 16,-18 18-16,18-17 16,-35 17-1,-18 17-15</inkml:trace>
  <inkml:trace contextRef="#ctx0" brushRef="#br0" timeOffset="158609.0089">21978 11095 0,'124'247'78,"-248"-494"-78,266 547 0,-125-247 16,-17-18-16,18 18 15,-1-18-15,-17 18 0,0-18 16,-17 18-1,-1-17-15</inkml:trace>
  <inkml:trace contextRef="#ctx0" brushRef="#br0" timeOffset="161012.4863">15893 13353 0,'0'0'0,"18"0"47,17 0-32,18 0-15,17 0 0,1-18 31,-1 0-31,-34 1 0,-1 17 0,0 0 16,-17 0-16,0 0 16</inkml:trace>
  <inkml:trace contextRef="#ctx0" brushRef="#br0" timeOffset="161292.3333">16581 12947 0,'247'300'109,"-494"-600"-109,494 635 0,-230-282 0,1-18 16</inkml:trace>
  <inkml:trace contextRef="#ctx0" brushRef="#br0" timeOffset="161941.0024">18468 13070 0,'18'0'0,"0"0"15,17 0-15,53 0 16,106-35 0,-123 0-16,-18 35 15,-18-18-15,0 18 16,-35-17-16,18 17 0,-36 0 16</inkml:trace>
  <inkml:trace contextRef="#ctx0" brushRef="#br0" timeOffset="162180.8862">18574 12806 0,'35'53'15,"-70"-106"-15,106 159 16,-18-53-16,-18 0 16,-18-1-16,1-16 0,0-1 15,-18 0 1,0 1-16,0-1 0,0-18 16</inkml:trace>
  <inkml:trace contextRef="#ctx0" brushRef="#br0" timeOffset="162470.719">19209 12647 0,'0'0'0,"0"-18"0,18 36 16,-1 0-1,1-1-15,17 1 16,-17 17-16,0 1 16,-1-1-16,1 18 0,-1 0 15,1 0 1,0 0-16,-1-18 0,1 18 0,-18-18 16,18 18-1,-1-35-15,1 17 0,0-18 16,-1 1-16</inkml:trace>
  <inkml:trace contextRef="#ctx0" brushRef="#br0" timeOffset="163733.8079">21220 12982 0,'0'0'0,"-18"0"16,36 0 15,17 0-31,18 0 16,18-17-1,-1-1-15,-17 0 0,0 18 16,-18-17-16,1 17 15,-19 0-15</inkml:trace>
  <inkml:trace contextRef="#ctx0" brushRef="#br0" timeOffset="164173.7605">21925 12506 0,'0'-18'15,"18"18"48,-18 36-63,18 34 15,17 1 1,-17 17-16,-1-18 0,1 1 0,0-18 16,-1 0-1,1-18-15,0 18 0,-1-18 16,1 18-16,-36-17 0</inkml:trace>
  <inkml:trace contextRef="#ctx0" brushRef="#br1" timeOffset="493463.0623">12489 5627 0,'17'0'15,"1"0"-15,0 0 0,-1 0 16,1 0 0,17 0-16,0 0 0,18 0 15,0-18-15,18 1 0,-18-1 16,17 0-16,-17-17 16,18 17-16,-1-17 0,1 17 15,-1-17 1,19 0-16,16 0 15,-16-1-15,-19 19 16,18-1-16,-35-17 0,18 17 16,-18 0-1,0 1-15,0-1 0,-18 1 16,0 17-16,0-18 0,-17 18 16,0 0-16,-1 0 15,1 0-15,0 0 0,-1 0 16,1 0-1,0 0-15,-1 18 0,-17-1 16,18 1-16,-1-1 16,1 19-16,0-19 0,-1 19 15,1-1-15,0-17 0,-1 17 16,1-17 0,0-1-16,-1 18 0,1 1 15,0-19-15,-1 19 16,1 17-16,17-18 0,-17 0 15,-1 18 1,19-18-16,-19 18 0,19 0 16,-1 18-1,0-1-15,18 1 0,-18-1 16,1-17 0,16 18-16,-16-1 15,-1 1-15,0-18 0,1 17 16,-19 1-16,19 0 15,-19-1-15,1 1 0,17-1 16,-17 18 0,17-17-16,18-1 15,-18 19-15,36-1 0,-36-18 16,18-17-16,-18 18 16,18-18-16,-35 0 0,17 17 15,0 1 1,-17-1-16,17 19 0,-17-19 15,17 1-15,0-18 16,1 17-16,-1-17 0,18-18 31,-18 36-31,18-18 16,0 17-16,-18 19 0,18-19 16,-18-17-16,1 18 15,-19-18-15,19 17 0,-19 1 16,1-18-1,0 17-15,-1 1 0,1-18 16,0 0-16,17-1 16,-18 1-16,1 0 15,0 0-15,-1 0 0,1 0 0,-18 18 16,18-1 0,-1 1-16,-17-1 0,18 1 15,0-18-15,-18 17 16,17-17-16,1 0 15,-1 0-15,1 0 16,0-18-16,-1 18 0,1 0 16,17 0-1,-17 0-15,0 0 0,17 17 16,-18-17-16,1 0 0,0 0 16,-1 0-1,1 0-15,17-18 0,-17 18 16,0-18-16,-1 1 15,1-1-15,0 18 0,-1-18 16,1 0 0,-1 18-16,19 0 0,-19 0 15,1 0-15,0 0 0,-1 0 16,1 0-16,0-18 16,-1 0-16,1 1 0,-1-1 15,1-17 1,0 17-16,-18 0 0,35 0 15,-17 1 1,-1 17-16,19 17 0,-19-17 16,18 18-1,-17-36-15,-18 18 0,18-18 16,-18 0-16,17 1 0,-17-1 16,18-17-16,-18 17 15,18 0-15,-18 0 0,17 1 16,-17-1-1,18 0-15,-18 1 16,18 16-16,-18-16 16,0 17-16,0-18 0,17-17 15,-17 17-15,0 0 0,18-17 16,-18-1 0,0 19-16,0-19 0,0 19 15,0-1-15,0 0 16,0-17-16,0 17 0,0 0 15,0-17 1,-18 17-16,1-17 0,17 17 16,-18-17-16,0-1 15,1 1-15,-1 0 0,0-1 16,1 19-16,-19-19 0,1 1 16,0 0-1,0 17-15,-1-18 0,1 1 16,0 0-16,0 17 15,-1-17-15,19-1 0,-19-17 16,19 18 0,-19 0-16,1-18 0,18 17 15,-19-17-15,-17 18 0,18-18 16,0 18-16,17-18 16,-17 0-16,0 0 0,-1 0 15,1 0 1,0 0-16,17 0 0,-17 0 15,0-18-15,-1 18 16,-17 0-16,18 0 0,0 0 16,0 0-16,17 0 0,0 0 15,1 0 1,-1 18-16,0-18 0,1 0 16,-1 0-16,0 0 15,-17 0 1,17 0-1,1 0-15,-1 0 0,1 0 16,-1 0-16,0 0 16,1 0-16,-1 0 15,-17 0-15,-1 0 0,1 0 16,0 0 0,0 0-16,17 0 0,0 0 15,-17 0-15,17 17 16,1-17-16,-1 0 15,1 0-15,-1 0 16,0 0-16,1 0 16,-1 0-16,0 0 15,1 0-15,-1 0 16,0 0-16,1-17 16,-1 17-1,18-18-15,-18 18 0</inkml:trace>
  <inkml:trace contextRef="#ctx0" brushRef="#br1" timeOffset="494529.0486">15822 13864 0,'0'0'0,"0"-17"0,0-1 0,0 53 47,-17 0-31,-18 36-16,-1 0 0,1-1 16,0 1-1,-1-18-15,1-18 0,17 0 16,18 0-16,-17-17 15,17 0-15,0-1 0,0 1 16,-18-18-16,18 18 16,-17-18-16,17 17 15,0 1 1,0 0 62,-18-18-47</inkml:trace>
  <inkml:trace contextRef="#ctx0" brushRef="#br1" timeOffset="494778.9134">15399 14305 0,'0'-17'32,"0"34"-32,71 124 0,-142-282 0,71 159 15,0 17-15,0 0 0,0 1 16,18-1-16,-1 0 16,1 0-16,17-17 0,-17 0 15,0-18 1,-1 0-1,1 0-15,17 0 16,-17 0-16,-1 0 0,1-18 16,0 18-1</inkml:trace>
  <inkml:trace contextRef="#ctx0" brushRef="#br1" timeOffset="495548.5043">15311 15134 0,'0'-17'0,"0"34"0,0-52 15,0 53 1,0-1-16,18 18 15,-1 1 1,1-1-16,17 0 0,-17 1 16,-1-19-1,1 1-15,-18-1 0,0-34 47,-18-18-31,1-1-16,-1-17 15,-17 0-15,17 18 16,18 0-16,-17 0 16,17 17-16,17 18 31,-17 18-31,18-18 16,-1 17-16,1 1 0,0 0 15,17-1 1,-17 1-16,-1-1 0,1-17 15,0 18 1,-18-53 31,0 0-31,0-1-1,0 1-15,-18 0 0,18 17 0,-18-17 16,18 17-1,0 1-15,0-1 16,0 0 0,18 18-1,0 0 1,-1 18 0,1 0-16,-1 17 0,1 0 15,0 0 1,17 1-16,0-1 0,1 0 15,-19-17-15,1-1 16,0 1-16,-1 0 0,1-1 16,-18 1-1,17-18 1,-17-18-16</inkml:trace>
  <inkml:trace contextRef="#ctx0" brushRef="#br1" timeOffset="496273.7145">15981 15046 0,'-17'-18'0,"34"36"0,-17-36 47,0 36-31,18-18-1,-1 18-15,1 17 0,0-17 16,-1 17-16,19-18 0,-19-17 16,-17 18-1,18-18-15,0 18 0,-1-1 16</inkml:trace>
  <inkml:trace contextRef="#ctx0" brushRef="#br1" timeOffset="503201.5067">14623 13917 0,'0'-18'0,"0"36"46,0 0-30,0 17 0,-18 36-1,18-36 1,-17 18-16,-1-18 0,18-17 16,0 17-1,0 18-15,0-35 16,0 17-1,0-18-15,0 1 16,0 0-16,0-1 31,18-17 94,-1 0-109,1 0-16,0 0 16,17 0-1,-17 0-15,17 0 0,-18 0 0,36 0 16,-53-17 93,0-1-93,-17-17-16,-19 0 15,19 17-15,-18 0 0,17 1 16,0-1 0,18 0-16,18 18 78,17 18-63,-17-18-15,35 18 16,-36-1 0,1-17-1,0 18-15,-18 0 32,0-1-17,0 18 1,0-17-16,0 17 15,0 1-15,0-1 16,0 0 0,0 0-16,-18 18 0,18-17 15,0-1 1,0-17-16,0-1 16,0 1-1</inkml:trace>
  <inkml:trace contextRef="#ctx0" brushRef="#br1" timeOffset="516536.5881">15911 5609 0,'0'0'0,"0"-17"15,0-19-15,0 19 16,0-1-16,17 18 0,-17-18 16,18 18-1,0 0 1,52-35-1,36 0 1,-53 17-16,0 1 0,17-19 31,19 1-31,-37 17 0,1 1 32,0-1-32,18-17 0,-18 17 0,70-35 31,-70 36-31,0-1 0,0 18 15,-18-18-15,18 18 0,-18 0 16,18 0-16,-17 0 16,17 0-16,-1-17 15,19 17-15,35-18 16,-18 18 0,-53 0-16,18 0 15,-17 0-15,16 0 0,-16 0 16,17 0-16,-18 0 15,18 0-15,35 0 16,-35 0 0,-18 18-16,0-1 15,18-17-15,-17 18 0,-1 0 16,53 17-16,-53 0 16,1-17-16,-1-1 0,-17 19 15,17-19 1,18 54-16,-36-18 15,1-18-15,0 18 16,35 35 0,0 0-1,-36-52-15,1-1 16,-18 0-16,17-17 0,-17 17 16,18 0-1,-18 18-15,18 36 16,-1-37-1,-17 1-15,0-17 16,0 87 0,0-52-16,0-18 0,0 17 31,36 18-31,-19 18 16,19-18-16,-36-35 15,17 18 1,1-18-16,0 17 15,-18 18 1,17-52-16,-17-1 16,0 18-1,18 0-15,-18-18 0,0 18 0,0-53 32,0-88-17</inkml:trace>
  <inkml:trace contextRef="#ctx0" brushRef="#br1" timeOffset="527846.4044">15946 5644 0,'0'18'0,"0"17"16,-18 1-1,18 17-15,-35-18 0,35 18 16,-18 0 0,18 17-16,-17 1 0,17-18 15,0 0-15,0 17 16,17 1-16,1-1 15,17-17-15,1 18 0,-1-18 32,53 105-32,18 1 15,-36 0 1,-34-71 0,34 89-16,18-1 15,-52-88 1,17 0-16,0 0 0,-18-17 15,0 0-15,0 17 16,36 35-16,-36-35 31,0 1-31,18 16 0,-17 1 16,17 18-16,-18-18 16,0-1-16,-17 1 0,17-18 15,-17 18-15,17-17 0,-17-1 16,35 70-1,-36-87-15,18 17 16,1-17-16,-1-1 16,0 19-16,1-19 0,52 89 31,-53-89-31,0-17 0,1 18 16,-19-18-16,19 17 0,-1-17 15,71 106 1,-36 17-1,1-35 1,-54-52 0,1-19-16,0 18 15,-1-17-15,-17 0 0,18-19 0,0 1 16,-1 0 0,18 35-16,36 18 15,17 0 1,0 0-1,-17-35-15,17 52 16,-35-52 0,-18-1-16,1 18 15,-1 1-15,-17-19 16,-1-17 0,1 0-16,-1 53 15,1 0 1,-18-54-16,18 1 15,-1 71-15,-17-36 16,18-17-16,0-18 16,-1 70-16,-17-17 15,0-53 1,0-18-16,18 18 16,0-18-16,-18 1 15,17 16-15,1-16 0,0-1 16,17 0-16,-18 1 0,19-1 15,-19 0-15,1 0 16,35 1-16,-35-19 16,-1-17-1,18 18-15,1-18 0,-1 18 16,36-18 0,-36 0-16,18 0 15,-18 0 1,-17 0-16,17 17 0,0-17 15,-17-17-15,52-19 16,-17 19 0,0-19-16,-17 1 0,16 0 0,-16-18 15,34-18 1,-34 18-16,-1 1 16,-35 16-1,17-17-15,-17 18 0,18-36 0,-18-52 16,0 52-1,0-17-15,-18 18 16,18-1-16,-17-17 0,17 0 16,-18 0-1,1-18-15,17-18 16,-18-17-16,-17 18 16,17-1-16,0 18 0,-17 1 15,-18-89 1,18 88-16,0 17 0,-1 1 15,19-18-15,-54-88 16,36 89 0,0-1-16,17 0 0,-17-18 15,17 19 1,0-1-16,1 0 0,-1 0 16,0 0-1,1 0-15,-1 18 0,18 0 16,-17 0-16,-19-89 15,19 89 1,-19-70-16,36 69 16,-17 19-16,-1-1 15,0 18-15,18-17 0,-17 17 16,17-18-16,-18 18 16,1 0-16,-1 18 15,-17-71 1,17 53-16,0-52 15,1 52-15,17 0 16,0-18-16,17 18 0,1 0 16,0 0-1,-18 18-15,35-53 16,-35 35 0,18 0-16,-1 0 0,-17 0 15,18 0-15,-18-17 16,17-1-16,-17 1 0,18-1 15,-18 1-15,-18 17 0,18 0 16,-35 0-16,18 0 16,-19 0-16,1 0 0,0 0 15,17 18 1,0-18-16,1 18 0,17-1 16,-18 1-16,36 0 15,-18 17-15,35 1 16,-17 17-16,17 0 0</inkml:trace>
  <inkml:trace contextRef="#ctx0" brushRef="#br1" timeOffset="529071.4772">18821 13758 0,'-35'-17'15,"70"34"-15,-70-17 0,17 0 16,0 18-16,1 0 0,-1 17 16,1 18-1,17-18-15,0 18 0,0 0 16,0-18-16,17 18 15,1 0-15,17 0 0,-17-18 16,17 1-16,0-1 16,1-18-16,17 1 15,-18 0-15,18-18 0,-18 0 0,0 0 16,18-18 0,-18 0-16,1 1 0,-1-1 15</inkml:trace>
  <inkml:trace contextRef="#ctx0" brushRef="#br1" timeOffset="529300.073">19368 14164 0,'17'35'0,"-34"-70"0,34 106 15,-17-54-15,0 19 0,0-19 16,0 36 0</inkml:trace>
  <inkml:trace contextRef="#ctx0" brushRef="#br1" timeOffset="529961.327">19191 14693 0,'0'0'0,"53"71"0,-17-36 15,-1 0-15,0 18 0,0-17 16,1-1-16,-19-18 16,-17 1-16,0-36 46,0-17-46,-17 0 16,-1 0-16,-17-18 16,17 17-1,1 1-15,17 0 0,0 17 16,0 36 0,17-1-1,-17 1 1,18 0-16,-1 17 0,1-17 15,0-1 1,-1-17-16,-17 18 0,0-36 47,0 1-31,0-19-1,0-17-15,0 1 0,0 16 16,0 19-16,0-1 15,18 18 17,-18 18-32,18-18 0,-1 17 15,19 1-15,-19 0 16,19 17 0,-19 0-16,18 0 15,-17-17-15,-18 0 0,18-18 16</inkml:trace>
  <inkml:trace contextRef="#ctx0" brushRef="#br1" timeOffset="530318.2069">19862 14605 0,'0'0'0,"35"0"0,-17 0 0,-1 0 16,1 0 0,0 0-16,-18 18 0,17-18 0,-34 17 15,17 1-15,0 17 16,0 18 0,-18-35-16,0 17 0,18-17 15,-17-18-15,17 17 16,17 1-1,1-18 1,35-18 0,0-17-16,35-18 15,-17 0-15,-1 0 16,-17 0-16,-18 0 0,-17 18 16,-18-18-1</inkml:trace>
  <inkml:trace contextRef="#ctx0" brushRef="#br1" timeOffset="532722.8588">19774 10760 0,'-18'-53'0,"-17"0"15,17 0 1,0-18-16,1 1 0,-19-18 0,19 17 15,-18-17 1,17 0-16,-17 0 0,17-1 16,-17-16-16,17-1 0,-17 0 15,-1-18 1,19 1-16,-1-18 0,1 17 0,-1 1 16,0-1-1,18 1-15,0-1 16,0-17-1,0 0-15,0 18 0,0-1 16,18 1-16,0 17 16,-1 18-16,-17 0 0,0-1 15,0 1-15,0 0 0,-17 0 16,17 17 0,-18-35-16,18 18 15,-18-18-15,1 1 16,-1 34-16,0 0 0,18 19 15,-17-1 1,17 0-16,-18 17 0,18 1 0,0 0 16,0-18-16,0 18 15,0-18 1,0 17-16,18-16 0,-1-1 16,1 0-16,17 0 15,-17 0-15,0 0 16,17-18-1,-18 1-15,19-1 0,-19 18 16,-17-17 0,18 17-16,-18-18 0,18 18 0,-18 1 15,0-19-15,0 0 16,17 18-16,-17-17 16,36 17-16,-19-18 0,1 19 15,17 16-15,-17-17 16,-1 18-16,19 0 15,-19 0-15,19-1 16,-1 1-16,18 17 0,0-17 16,0 0-16,17 17 0,1 0 15,-1 18-15,1-17 16,-1 17-16,19 0 0,-1 0 16,0 0-1,18 0-15,0 0 0,-18 0 16,18 0-1,-18 0-15,0 0 0,0 17 16,18 19-16,-18-1 0,1 0 16,-1 18-1,-35 18-15,0-18 0,-18 17 16,0 18 0,-17 18-16,-1 18 0,1-1 15,-18 1-15,18-1 16,-1 1-16,1-19 0,-18 19 31,18 17-31,17 0 0,-18 18 16,1 17-16,0-17 0,-1-18 15,1 0-15,17-17 16,-17 17-16,17-35 0,1 17 16,-19-17-1,1 0-15,17-18 0,-35 18 16,18 0-16,-1 17 15,-17 1-15,36 193 16,-19-176-16,1-17 16,0-1-1,-1-35-15,18 18 0,-17-18 16,0 1-16,-1-1 16,19 18-16,-19-18 0,1 18 15,0-18 1,-1 0-16,-17 0 0,18 18 15,-18-18-15,17 0 16,-17 1-16,0 17 16,18-1-16,-18 19 0,0-36 15,18 0 1,-1 0-16,-17-17 0,18 0 16,-18-1-16,18 1 15,-18-18-15,17 17 0,1 1 16,-18-18-1,18 17-15,-18 1 0,17-1 16,1 18-16,0-17 0,-1 0 16,18-1-16,-17-17 15,0 0-15,-1 0 0,1 0 16,-18 0 0,0 0-16,0 0 0,0-18 15,0 18-15,-18 0 16,18-18-1,-17 35-15,17-17 0,0 0 16,0 0-16,0 0 16,0-18-16,-18 18 0,0-17 15,18 17-15,-17-18 0,-1 0 16,1 18 0,-1 0-16,0-18 0,1 18 15,17-18-15,0 1 16,0-1-16,0 0 0,0-17 15,0 17 1,-18-17-16,0 17 0,-17-17 16,0 17-16,-18-17 0,0 17 15,-18-17 1,18 17-16,-17-18 0,17 19 0,0-19 16,18 1-1,0-18-15,-1 0 0,19 0 16,-1-18-16,-17 1 15,-18-19-15,17-16 0,-34-1 16,17-18 0,0 0-16,-17 1 0,17-18 15,-18 0-15,18-1 0,0-16 16,0-1-16,0-18 16,-17 1-1,-1-36-15,-17 0 16,18 18-16,-19 0 15,19 18-15,-18-1 16,17 1-16,0 17 0,19 35 16,16 1-16,19 17 0,-19-18 15,19 1 1,-1-1-16,0-17 0,1 0 16,-1 17-1,18-17-15,-17 35 0,-1-18 16,-17 19-1,-1-1-15,1 0 0,17 17 16,-17 1 0,18 0-16,-1 0 0,-17 17 15,17-17-15,0 17 0,18 0 16,-17 18 0,-1-17-16,-17 17 0,17-18 15,-17 18 1,0-18-16,-1 18 0,1 0 0,0-17 15,17 17 1,-17 0-16,17 0 0,1-18 16,-1 18-16,0-17 0,1-1 15,-1 18 1,0 0-16,1-18 0,-1 18 16,-17 0-1,0 18-15,17 0 0,-17-1 16,35 18-16</inkml:trace>
  <inkml:trace contextRef="#ctx0" brushRef="#br1" timeOffset="533902.2218">21555 14041 0,'18'0'0,"-1"0"16,1 17-16,17 18 0,1 18 16,-19 18-16,18 0 0,-17-19 15,0 19 1,-1-18-16,1-18 0,-18 18 16,18-35-1,-1-1-15,-17 1 0,0 0 0,0-36 31,0 0-31,-17 1 16,-1-19-16,0-16 0,1-1 16,-1-18-16,-17 1 15,17-1-15,1 0 0,-1 18 16,18 18 0,-18 18-16,18-1 0,18 18 15,0 18 1,-1-1-16,1 18 15,17 18 1,0-17-16,1-1 0,-19 0 16,19 1-16,-19-1 0,-17-18 15,18 1-15,-1-18 16,-17 18-16,0-36 31,0 0-31,-17-17 16,-1-18-16,1-17 15,-19-1-15,36 18 16,-17-17-16,17 17 0,0 17 0,0 19 16,-18-1-1,36 18-15,-18 18 16,17-1-16,1 1 16,17 35-16,0-18 0,1 18 15,-1 0 1,0 0-16,1 0 0,-1-18 15,0 1-15,0-1 16,-17 0-16,0-17 0,-1 17 16,19-35-16,-19 18 15</inkml:trace>
  <inkml:trace contextRef="#ctx0" brushRef="#br1" timeOffset="534436.6011">22472 14164 0,'0'-35'0,"0"17"16,36 0-1,-19 1-15,18-1 16,1 18-16,-1 0 15,0 0-15,-17 0 0,0 0 16,-1 18-16,-17-1 16,0 1-1,0 0-15,-17-1 0,-1 19 16,0-1-16,-17-17 16,17 17-16,1-17 0,17-36 31,17 18-16,1 0-15,0 0 0,17 0 16,-17 0-16,17 0 16,0 0-16,-17 0 0,17 18 15,0-18 1,-17 0-16,0 17 0,-18 1 16,0-1-16,0 1 15,0 0-15,0-1 0,0 1 16,0 17-1,-18 1-15,-17-19 0,-1 18 16,1-17-16,0-18 0,17 18 16,1-18-1,-19 0-15,19 0 0,-19 0 0,1 0 32,0 0-32,-18 0 0,18 0 0</inkml:trace>
  <inkml:trace contextRef="#ctx0" brushRef="#br1" timeOffset="549152.0449">2681 15875 0,'0'0'0,"18"-35"15,0 52-15,-1 19 0,1 17 16,17 35-16,18 18 0,-18-1 16,1 1-1,-1-35-15,0-1 0,1-17 16,-19-17 0,1-1-16,0-35 0,-18 17 15,17-34 1,-17-18-16,-17-18 0,17-18 15,0-17 1,0 0-16,-18-18 0,0 35 16,18 1-16,0-1 0,0 36 15,0 17-15,0 1 16,0 34-16,18 1 31,17 17-31,0 36 0,18-18 16,0 0-16,0 0 15,-18-18-15,18 0 0,-17-17 16,-1-1-16,0-17 0,0 0 16,-17-17-1,0-1-15,-1-17 0,-17 0 0,18-1 16,-18-17 0,0 0-16,0 0 0,0 18 15,0 0 1,-18 0-16,1 17 0,-1 18 15,0 0-15,1 18 16,-1 17-16,18 0 16,-17 0-16,17 1 0,17 17 15,-17 0 1,18-18-16,17 0 0,0 18 16,-17-18-16,17-17 15,1 0-15,-1-1 0,0-17 16,-17 0-1,17 0-15,-17-17 0,-1-19 16,1 1-16,-18-18 0,0 18 16,0-18-16,0 18 15,0-1-15,0 1 0,-18 17 16,18 1 0,-17 17-16,17 17 0,0 1 15,0 17-15,17 1 16,1 17-16,0 0 0,17-18 15,0 0 1,0 0-16,-17-17 0,17 0 16,-17-18-16,-18 17 0,18-34 15,-18-1 1,0 0-16,0-35 0,0 1 16,0 16-1,0 1-15,0 0 0,0 17 16,0 36-1,0-1-15,0 19 16,17 17-16,1-18 0,17 18 16,0-18-1,1-17-15,-1-1 0,-17-17 16,-18-17 0,0-19-16,0-17 15,0 1 1,0-1-16,-18 0 0,18 0 15,-35 17-15,17 1 0,-17 18 16,17-1-16,1 0 16,17 36-16,0 0 0,0-1 15</inkml:trace>
  <inkml:trace contextRef="#ctx0" brushRef="#br1" timeOffset="550076.4804">4675 15963 0,'0'0'0,"35"124"0,0-36 16,18 18-16,0 0 0,35 17 15,0 18 1,1 18-16,16-18 0,-34-18 15,0-34-15,-36-19 0,0-35 16,-17 1 0,-18-1-16,0-17 0,0-1 15,-18-17-15,0 0 16,-34 0-16,-1-17 0,0 17 16,-18-36-1,18 1-15,0 0 0,0 0 16,18-1-16,0 1 15,17 0-15,18-1 0,0 1 16,0 0-16,0-18 16,18 18-16,0-18 15,-1 0 1,18 18-16,-17-1 0,0 19 16,-1-19-1,-17 19-15,18-1 0,-18-17 16,0 17-16,0 1 0,0-1 15,0 0 1,0 1 0,-18 17-16,1 0 0,-1-18 15,0 0-15,1 1 0,-1-1 16,1 0 0,17 1-16,-18 17 0,18-18 15,0 1-15,18 17 16,17 0-1,-18 0-15,1 0 16,0 0-16,17 0 16,0 17-16,1-17 0,-1 0 15,0 0-15,0 18 16,-17-18-16,0 0 0,-18 17 109,17 1-109,1 0 16,17 17-16,-17 0 0,17 1 16,0-1-1,-17-18-15,-18 1 0</inkml:trace>
  <inkml:trace contextRef="#ctx0" brushRef="#br1" timeOffset="551745.5932">4728 15346 0,'17'0'0,"18"0"15,1 0-15,17 0 0,0 0 16,52-18-16,-34 18 31,-36 0-31,-35 18 47,-17-1-31,-19 1-16,19 0 15,-1-1-15,18 1 0,-18-18 16,18 18-16,18-1 15,-18 1-15,0 35 16,71 53 0,-36-71-1,0-17 1,0 17-16,-17 0 0,0 0 16,-1-17-16,-17 17 15,0 1-15,-17-1 16,-1-17-16,0-1 15,-17 1-15,0-1 16,-18-17-16,18 0 31,52 0 1,19 0-17,34-35-15,-17 18 16,-18-1-1,18 0-15,0 1 0</inkml:trace>
  <inkml:trace contextRef="#ctx0" brushRef="#br1" timeOffset="552075.5013">5574 15787 0,'177'300'47</inkml:trace>
  <inkml:trace contextRef="#ctx0" brushRef="#br1" timeOffset="552425.3187">5839 15681 0,'-71'265'47,"-123"-424"-47,388 353 0,-194-159 16,0-17-16,71-371 0,-124 723 0,159-264 187</inkml:trace>
  <inkml:trace contextRef="#ctx0" brushRef="#br1" timeOffset="553014.9985">7515 14746 0,'0'53'16,"35"-18"-16,-18 36 16,72 105-16,-36-70 15,35 106-15,-35-124 16,-18 0-1,0-17-15,0-18 0,-17 0 16,0-18-16,-1-18 16,1 19-16</inkml:trace>
  <inkml:trace contextRef="#ctx0" brushRef="#br1" timeOffset="553274.8709">7567 16034 0,'441'-177'47,"-882"354"-47,953-389 0,-459 177 16,-18 17-16,-17-17 0</inkml:trace>
  <inkml:trace contextRef="#ctx0" brushRef="#br1" timeOffset="553494.7426">7021 15169 0,'405'-141'62</inkml:trace>
  <inkml:trace contextRef="#ctx0" brushRef="#br1" timeOffset="553724.6202">8008 15928 0,'336'494'63,"-319"-459"-63,-687-811 15,987 1023-15,36 317 0</inkml:trace>
  <inkml:trace contextRef="#ctx0" brushRef="#br1" timeOffset="554009.4434">8291 15963 0,'264'35'78,"-246"18"-78,17-17 0,-317 87 15,247-370-15,370 424 0,-318-142 16,1 0-16,17 0 0,-35-17 16</inkml:trace>
  <inkml:trace contextRef="#ctx0" brushRef="#br1" timeOffset="554209.346">8502 16157 0,'124'-88'0</inkml:trace>
  <inkml:trace contextRef="#ctx0" brushRef="#br1" timeOffset="554569.1568">9543 15028 0,'53'-35'31,"-35"35"-31,-389 370 0,671-705 0,-194 318 16,-89 34-16,1 1 15,17 17-15,-17-17 16,17 17-16,-17 18 0,17-35 15,-17 17 1,17 0-16,0-17 0,-17 0 16,17 17-16,1-18 15,-1 19-15,0-19 16,0 36-16,1-17 0,-1 17 16,0-1-1</inkml:trace>
  <inkml:trace contextRef="#ctx0" brushRef="#br1" timeOffset="554759.0449">10072 15857 0,'177'-141'15,"-354"282"-15,389-317 16,-195 176-16,1 0 0</inkml:trace>
  <inkml:trace contextRef="#ctx0" brushRef="#br1" timeOffset="555308.7566">10495 15293 0,'0'18'0,"18"-1"0,0 18 0,17-17 0,-17 17 16,17 1-1,0 17-15,-17-18 0,0 0 16,-18 0-16,17-17 0,-17 0 16,18-1-16</inkml:trace>
  <inkml:trace contextRef="#ctx0" brushRef="#br1" timeOffset="555728.5246">10954 15187 0,'0'0'0,"-35"0"0,-71 53 16,53-18-16,18 1 15,17-19-15,18 18 16,0-17-16,18 0 0,-1-1 0,1-17 16,17 0-1,1 0-15,-1 0 16,18-17-16,0-1 15,-18-17-15,0 17 0,-17 1 16,0 17 0,-18 17-1,0 1-15,35 17 0,-18 18 16,19-18-16,-1 1 16,0-1-16,1 0 0,-1-17 15,-17-1 1,-1 1-16,1-18 0,-1 18 15</inkml:trace>
  <inkml:trace contextRef="#ctx0" brushRef="#br1" timeOffset="556222.9006">11695 15311 0,'0'17'15,"18"-17"1,17 0-1,0-17-15,18-1 0,-18 0 16,18-17 0,-35 17-16,17 1 0,-17-1 15,-18 0-15,0 1 16,-18 17 0,18-18-16,-35 18 0,17 0 15,-17 0 1,17 0-16,1 0 0,17 18 15,0-36 1,17 18 0,1 0-16,17 0 0,1 18 15,-1-18 1,-18 0-16,1 17 0,-18 1 16,0 0-16,0 17 15,0-17-15,0-1 0,0 1 31</inkml:trace>
  <inkml:trace contextRef="#ctx0" brushRef="#br1" timeOffset="556562.7139">12418 14834 0,'0'0'0,"0"-53"0,-18 36 0,36-1 15,-18 0 1,35-17-16,-17 18 0,17-1 16,1 18-1,-1 0-15,-17 0 0,17 0 16,-18 18-1,1 17-15,0 0 0,-18 0 16,0 1 0,0-19-16,0 19 0,-18-1 15,0 0-15,1 0 0,17 1 16,0-1-16,0-17 16,17 17-16</inkml:trace>
  <inkml:trace contextRef="#ctx0" brushRef="#br1" timeOffset="556722.6294">12912 15434 0,'18'0'0,"-248"-194"0,442 388 0</inkml:trace>
  <inkml:trace contextRef="#ctx0" brushRef="#br1" timeOffset="559674.5826">7373 16739 0,'18'18'47,"70"53"-31,-35-1-16,0-17 15,18 53 1,-36-71-16,35 53 16,-34-52-1,-1-1-15,0-18 0,18 19 16,0-19-16,0 1 15,0 0-15,18-18 16,17 0-16,18 0 0,-1-18 16,89-35-1,-105 18-15,87-18 16,-88 18 0,124-36-16,-89 36 15,1 0 1,123-36-16,-124 36 0,1-1 31,123-34-31,-124 35 16,18-18-1,265-53 1,-159 53-16,-35 0 0,-54 18 16,-34-1-1,-36 19-15,0-18 0,-17 17 16,-1-17-1,1 17-15,-18-17 0,53-1 16,-54 1-16,1 18 0,0-1 16,-17 18-1,-1-18-15,-18 18 0,19 0 16,-19-17-16,19-1 16,-19 0-16,19 1 0,-1-1 15,0 0 1,0 1-16,54-36 15,-1 0 1,-35 18-16,0 17 16,0-17-16,-1-1 0,90-16 15,-89 16 1,35 19-16,53-54 16,0 1-1,-88 52 1,-18-17-16,53-1 15,-35 19-15,-17-1 16,34 0-16,-17-17 16,-18 35-1,-52 0 17,-19 0-17,-17 0-15,18 18 16,-18-1-16,18 1 15,0-18-15,-18 18 16,17-18 0,19 0-16,34 0 31,19 0-15,-1-18-16,18 0 0,70-35 15,-70 36 1,36-18-16,-54 35 31,-35-18-15,-18 18-1,-52-18 1,34 18 0,-52-17-16,53 17 15,0 0-15,17 0 0,18 17 47,18-17-31,-18 18-16,35 0 0,0-1 15,0 1-15,1-18 16,-1 17-16,-17-17 16,-1 18-16,1 0 0,0-1 15,-18 1 1,0 17-16,17 1 0,-17 17 15,0 35 1,-17-18-16,-19-17 31,19-35-31,-1-1 0,18 1 16,-18 0-16,18-1 0</inkml:trace>
  <inkml:trace contextRef="#ctx0" brushRef="#br1" timeOffset="560532.5815">13265 16051 0,'35'89'47,"-70"-178"-47,105 231 0,-52-107 16,0 18-16,17-18 15,-17 0-15,-1 18 16,1-18-16,35 18 15,0-17-15,17-1 16,1-17-16,17-18 16,0 17-16,18-34 0,0 17 15,17-36-15,1 19 0,-1-19 16,1 1-16,-1 0 16,1-18-16,176-35 15,-142 35 1,1 18-16,17-18 15,18 0 1,18 0-16,-18 0 0,-17 18 0,-54-1 16,-17 1-16,53-18 15,-107 18 1,19-18-16,-53 18 16,17 17-1,-17-17-15,-18 17 0,17 0 0,1 1 16,-18-1-1,0 1-15,0-1 16,-18 0 0,1 1-16,-1 17 15,0-18-15,1 0 0,-1 1 16,0-1 0,1 18-16,-19 0 0,1-18 15,0 18 1,0 0-16,-1 0 0,19 0 0,34 0 31,1 18-31,35-18 16,0 0-16,17 0 0,1 0 15,0 0 1,-36 0-16,18 18 0,-36-18 16,1 17-16,-18 1 15,18 17-15,-18-17 0,0 17 16,0-17-1,0 17-15,-18 0 0,0 1 0,-17 17 16,17-36-16,1 18 16,-1-17-16,1 0 15,17-1-15,0 1 0</inkml:trace>
  <inkml:trace contextRef="#ctx0" brushRef="#br1" timeOffset="561342.1476">16387 16122 0,'0'0'0,"-18"-18"16,18 36-16,0 0 0,0-1 16,18 19-16,-18 16 15,18 1-15,-18 0 0,35 0 16,-18 0 0,19-18-16,17 1 0,17-1 15,1 0 1,17-17-16,18-18 0,0 17 15,17-34-15,1-1 16,-1 1-16,18-19 0,18-17 16,0 0-16,35 1 0,0-1 15,35-18 1,36 1-16,-18 17 0,-36 0 16,-34 17-1,-19 1-15,-34 0 0,-1 17 16,-17-17-16,18 0 15,-19-1-15,-16 1 0,-1-18 16,-18 18-16,-17 0 0,-17-1 16,-1 1-1,-35 17-15,0 1 0,0-1 16,-18 1-16,1-1 16,-19 18-16,1 0 0,-18-18 15,0 18 1,0 0-16,0 0 0,18 0 15,0 0-15,-1 0 16,19 0-16,-1 0 16,36 18-16,-1-18 15,19 0 1,17 0-16,0 18 0,17-18 16,1 17-16,-1-17 15,-17 18-15,0-1 0,-18 19 16,1-19-1,-19 1-15,1 0 0,-18-1 16,0 19-16,-18-19 0,1 1 16,-19 17-16,1-17 15,17 17-15,-17-17 0,18 17 16,-1-17 0,18 17-16,-18-18 0,18 19 15,0-19-15,0 1 16,18 0-16</inkml:trace>
  <inkml:trace contextRef="#ctx0" brushRef="#br1" timeOffset="564784.9722">12524 4092 0,'35'-88'16,"-70"176"-16,53-176 0,-36 70 0,-35 18 0,0 18 15,-17-18 1,-19 35-16,19-17 0,17 0 16,0 17-1,35-17-15,18-1 16,0 1-16,0-1 0,18 1 16,0-18-16,17 18 15,-17 17-15,17-17 0,-18-1 0,1 19 16,17 16-1,-17-16-15,17 52 32,1 0-32,-19-53 15,1 1-15,-1 17 16,19-18-16,-19 0 0,1 0 16,-18 1-16,18-1 15,-18 0-15,0-17 16,0 35-16,0-18 0,0 0 15,0 1 1,0-1-16,0-17 0,0 17 0,0 35 31,0-52-31,0 17 0,0-17 16,0 0 0,17-18-16,-17 17 15,18-17-15,0 0 0,-1 0 0,71-17 16,-17-1-1,0 0-15,17-17 16,-18 17 0,1-17-16,-1 17 0,19-34 15</inkml:trace>
  <inkml:trace contextRef="#ctx0" brushRef="#br1" timeOffset="566029.1367">18151 3581 0,'0'0'0,"53"-18"0,0 18 15,-18-18 1,18 18-16,-18-17 15,-17 17-15,-18 17 32,0 1-17,0 0-15,0 17 16,17-17-16,1 17 0,0 0 16,17 18-16,-17-18 15,-1 1-15,-17-1 16,0 0-16,18 0 15,-18 1-15,17-1 16,1 18-16,0 0 16,17 17-16,0 1 15,36 70 1,-36-88-16,-17 0 16,-1-18-16,19 0 0,-19 18 15,19-17-15,-19-1 16,19 0-16,-19-17 0,1 17 15,-1 0-15,-17-17 16,18 0-16,-18-1 16,0 1-16,0 0 15,0-1-15,0 19 16,-18-1 0,1 0-16,-1 0 0,-17-17 0,-18 17 15,0-17 1,-18 17-16,1-17 15,-1-1 1,1 19-16,-1-19 0,18 19 0,-17-19 16,-1 19-1,1-1-15,-36 18 0</inkml:trace>
  <inkml:trace contextRef="#ctx0" brushRef="#br1" timeOffset="568312.5926">12736 4657 0,'0'0'0,"-18"35"16,-17 0-16,-1 18 0,19-18 0,-1 18 15,18-17 1,0 17-16,18-18 0,-1 0 15,19 0-15,17-17 16,0-18-16,-1 0 0,1 0 16,0-18-16,0 1 0,0-1 15,0-17 1,-18 0-16,-17-18 0,17 17 16,-17 1-1,-18 0-15,0 0 0,-18-1 16,1 1-1,-1 0-15,-35 17 0,18 0 0,-18 1 16,18 17-16,-1 0 0,19 0 16,-1 17-16,0-17 15,18 18-15,0 0 0,18-1 16,-18 19 0,18-19-16</inkml:trace>
  <inkml:trace contextRef="#ctx0" brushRef="#br1" timeOffset="568952.2502">13688 5186 0,'18'-71'0,"-36"142"0,71-159 16,-35 70-16,17 0 15,0 1-15</inkml:trace>
  <inkml:trace contextRef="#ctx0" brushRef="#br1" timeOffset="569132.1605">13970 5027 0,'53'35'32,"-17"18"-1</inkml:trace>
  <inkml:trace contextRef="#ctx0" brushRef="#br1" timeOffset="570145.8814">14217 4745 0,'-53'141'16,"106"-282"-16,-141 317 0,53-158 0,17 17 0,1-17 16,-1-1-1,0 1-15,18 0 0,18-18 31,17 0-31,-17 0 16,17-18-16,18 0 0,-18 1 16,18-1-1,0-17-15,-35 17 0,17-17 16,-17 0-16,-1-1 16,1 1-16,-18 0 0,0 0 15,0 17 1,-18 0-16,18 1 0,-17 17 15,-1-18-15,0 18 0,1 0 16,17 18 0,0-1-1,0 1-15,0 0 0,0 17 16,0 0-16,0-17 16,0 17-16,0-17 0,17-1 15,1-17-15,17 0 16,1 0-16,-19 0 15,19 0-15,-19-17 16,18 17-16,-17-36 0,17 1 16,-17 0-16,-18 0 15,-18-1-15,1 19 16,-1-1-16,-17 0 0,0 1 16,17 17-16,-17 0 15,-1 0-15,19 0 16,-1 0-16,0 17 0,18 1 31,0 0-31,0-1 0,0 1 31</inkml:trace>
  <inkml:trace contextRef="#ctx0" brushRef="#br1" timeOffset="570625.6032">14147 4551 0,'0'17'0,"0"-34"0,0 52 0,0-17 16,0 17-16,-18 0 0,0 1 0,1-1 15,-1 0 1,18 0-16,0-17 0</inkml:trace>
  <inkml:trace contextRef="#ctx0" brushRef="#br1" timeOffset="571565.0884">14111 4621 0,'0'-35'0,"0"0"0,-17 17 31,17 1-31,0-1 0,-18 18 16,18-18-16,-17 18 15,-1-17-15,0 17 0,-17 0 16,17 0-16,-17 0 16,0 17-16,17 1 0,-17 0 15,17-1-15,-17-17 0,17 18 16,-17-1-1,17-17-15,1 0 0,17 18 16,-18-18 0,36 0 31,-18 18-47</inkml:trace>
  <inkml:trace contextRef="#ctx0" brushRef="#br1" timeOffset="576144.3291">15152 17127 0,'18'0'63,"-1"-17"-63,36 17 15,0-36-15,35 19 16,-17-18-16,17 17 15,-53 0 1,1 18-16,-19 0 16</inkml:trace>
  <inkml:trace contextRef="#ctx0" brushRef="#br1" timeOffset="576494.1444">15258 16898 0,'88'353'125</inkml:trace>
  <inkml:trace contextRef="#ctx0" brushRef="#br1" timeOffset="576833.9587">15717 16757 0,'88'88'31,"-529"36"-31,335-195 0,829 265 78</inkml:trace>
  <inkml:trace contextRef="#ctx0" brushRef="#br1" timeOffset="578219.5504">19368 16863 0,'-18'0'16,"36"0"-16,-18 0 0,17 0 15,36-18 1,18 1-16,0-1 0,-1-17 16,-17 17-16,-18 18 0,1-18 15,-19 18 1</inkml:trace>
  <inkml:trace contextRef="#ctx0" brushRef="#br1" timeOffset="578579.3605">19897 16387 0,'212'687'140</inkml:trace>
  <inkml:trace contextRef="#ctx0" brushRef="#br1" timeOffset="580148.6215">21802 16439 0,'18'0'16,"17"0"-16,0 0 15,71-17-15,-53-1 16,0 1-1,-18 17-15,0-18 0,-17 18 16,0 0 0,-18-18-16</inkml:trace>
  <inkml:trace contextRef="#ctx0" brushRef="#br1" timeOffset="580478.4317">21661 16193 0,'229'352'62,"-458"-704"-62,476 757 16,-212-352-16,-17 0 16,-1-18-16,1-17 0,0 0 15,-1-1 1,1 1-16,0-18 0,17 0 15</inkml:trace>
  <inkml:trace contextRef="#ctx0" brushRef="#br1" timeOffset="580938.1821">22578 15946 0,'0'17'31,"0"18"-31,0 18 16,18 0-1,-18 18-15,17-18 0,1 17 0,0-17 16,-1 0 0,1-18-16,0 18 0,-1-35 15,1 17-15,0-17 0,-18 0 16,0-1-16</inkml:trace>
  <inkml:trace contextRef="#ctx0" brushRef="#br1" timeOffset="581467.9059">21308 16492 0,'18'0'0,"-1"0"15,19 0-15,17 0 0,0 0 16,-1-17-1,1 17-15,18-18 0,-18 18 0,0-18 16,-18 1 0,0 17-16,1 0 0,-1-18 15,0 18-15,-17 0 0,-1 0 16,1 0-16,0 0 16,-1 0-16</inkml:trace>
  <inkml:trace contextRef="#ctx0" brushRef="#br1" timeOffset="583986.5506">14940 17321 0,'0'0'0,"-17"18"16,-1-18-1,36-18 48,17-17-48,0 0-15,36 0 0,0-18 16,-1 0 0,1 17-16,17-16 0,-18 16 15,1 1-15,-18 17 16,0 1-16,-18 17 0,-17 0 15,-36 17 32,0-17-31,1 18-16,-1-18 31,0 0-15,18 18-1,-17-18-15,-1 0 16,1 17-16,-1-17 31,0 0-15,1 0-16,-1 0 16,18-17-16,-18-1 15,1 0 1,-19-17-16,19 17 15,-1-17-15,18 18 0,0-1 16,-17 0-16,17 1 16,-18 17-16,36 17 62,-18 1-46,17 17-16,18 0 0,1 1 15,-1-1-15</inkml:trace>
  <inkml:trace contextRef="#ctx0" brushRef="#br1" timeOffset="584406.3264">16158 16404 0,'0'18'15,"17"17"1,1 18-16,17 18 16,0-19-1,18 19-15,0 17 16,0-35-16,-18 0 0,1 0 15,-19-35 1,1 17-16,-18-17 0,18-18 0,-18 17 16,0 1-1</inkml:trace>
  <inkml:trace contextRef="#ctx0" brushRef="#br1" timeOffset="598928.0672">15664 4498 0,'0'0'0,"-36"18"0,-52 52 0,53-17 0,0-18 15,17 18-15,0-17 0,18-19 16,0 54 0,0-54-16,53 19 15,-35-19-15,17-17 16,18 0-16,-18 0 15,18-17-15,0-1 16,-17-17-16,52-36 16,-71 36-16,19-36 15,-36 18 1,0 18-16,0 17 16,-36 18-16,19-17 15,-19 17-15,19 0 0,-54 0 31,18 17-31,18 19 16,17-1 0,1-35-16,17 18 15,0-1-15,0 1 0</inkml:trace>
  <inkml:trace contextRef="#ctx0" brushRef="#br1" timeOffset="599615.8755">16510 4939 0,'-141'141'15,"282"-282"-15,-299 300 0,105-142 16,35-17-16,0-17 15,18-19 1,0 1 0,0 17-16,18-17 0,0 18 0,17-1 15,-17 0-15,17 1 16,-17 17-16,-1 0 16,1 0-1,-1 17-15,1 1 16,-18 17-16,0-17 0,18-1 15,-18 19 1,0-19-16</inkml:trace>
  <inkml:trace contextRef="#ctx0" brushRef="#br1" timeOffset="600279.1888">16934 4392 0,'352'423'203,"-704"-846"-203,722 882 0,-352-442 0,-18 19 16,0-19-1,0 19-15,-18-19 16,0 1-16,1-1 16,-18-17-16,17 18 0,-17 0 15,-1-18 1,19 17-16,-19-17 0,19 0 16,-1 18-16,1-18 0,-1 0 15,0 0 1,1 0-1,-1 0 32</inkml:trace>
  <inkml:trace contextRef="#ctx0" brushRef="#br1" timeOffset="601038.8197">16599 4851 0,'17'0'0,"18"0"0,-17 0 16,17 0-16,1 0 0,-19 0 16,1 0-1,0 17-15,-1 1 0,-17 17 0,18 1 16,-1-1-16,-17 0 16,0 0-16,0 1 15,-17-1-15,-18-17 0,17 17 16,0 0-1,1-17-15,-1-18 0,18 17 16,-18-17-16,18-17 31,0-1-15,0 0 0,0-17-16,0 18 0,0-1 15,18 18-15,53-18 16,-54 18-16,18 0 15,-17 0-15,0 0 16,-1 0-16,1 0 0,0 0 16,-1 0-1</inkml:trace>
  <inkml:trace contextRef="#ctx0" brushRef="#br1" timeOffset="601458.6102">16934 4516 0,'0'0'0,"-18"-18"0,18-35 0,0 35 15,18 18-15,-1-17 0,36-1 16,-17-17-16,-1 17 15,0 1-15,18-1 0,-18 0 16,-17 1 0,17-1-16,-17 18 0,-1-18 15,-17 1-15,0 34 32</inkml:trace>
  <inkml:trace contextRef="#ctx0" brushRef="#br1" timeOffset="602508.4225">17886 4974 0,'-35'0'0,"-36"18"0,36-1 0,-18 1 15,18 17-15,17-17 0,1 0 16,17 17-16,0-17 0,0 17 16,0-18-1,0 19-15,0-19 0,17 1 16,19-18-1,-19 0-15,18 0 0,-17 0 0,17 0 16,-17 0 0,17-18-16,1-17 0,16-18 15,-34 18-15,17-18 0,-35 18 16,0-1 0,0 1-16,-17-18 0,-19 18 15,19 17-15,-36-17 16,18 35-16,-1-18 0,-17 18 15,18 0-15,0 18 16,17 0-16,1 17 0,-1 0 16</inkml:trace>
  <inkml:trace contextRef="#ctx0" brushRef="#br1" timeOffset="602688.3177">18151 5380 0,'-388'-229'0,"776"458"0,-388-247 16</inkml:trace>
  <inkml:trace contextRef="#ctx0" brushRef="#br1" timeOffset="603118.1196">18292 4833 0,'-88'0'0,"176"0"0,-194 0 16,88 0-16,1 18 16,17-1-16,0 1 15,0 0 1,17-18-1,-17 17-15,18-17 16,0 0-16,17 0 0,0 0 16,1 0-16,-1 18 0,0-18 15,0 0 1,1 0-16,-1 18 0,-17-18 16,-36 0-1</inkml:trace>
  <inkml:trace contextRef="#ctx0" brushRef="#br1" timeOffset="603717.7661">18786 4710 0,'70'88'0,"-140"-176"0,140 211 16,-52-88-16,-18 1 16,18-19-16,-36 19 0,18-19 15,-35 1-15,17 17 16,-35-17-16,18-1 16,-18-17-16,18 18 15,-1-18 1,19 0-16,-1 0 0</inkml:trace>
  <inkml:trace contextRef="#ctx0" brushRef="#br1" timeOffset="603983.0602">18415 4639 0,'0'0'0,"36"-18"0,17-17 16,17 0-16,18 0 16,0 17-16,1-17 15,-19 17-15,-17 0 0,-18 1 16,1-1-1,-19 18-15,1 0 0</inkml:trace>
  <inkml:trace contextRef="#ctx0" brushRef="#br1" timeOffset="609011.8824">17480 3828 0,'0'0'0,"18"17"31,-18 1-15,35 35-16,1 0 16,70 88-1,-54-88-15,-16 0 16,-1-36-16,-35 1 16,18-18-16,-18-18 15,35-17 1,141-124-1,-17 53-15,17-17 16,177-89 0,-106 54-16,-194 122 15,-35 19 1,-36 17 0,18 17 30,-18-17-30</inkml:trace>
  <inkml:trace contextRef="#ctx0" brushRef="#br1" timeOffset="613191.0989">20779 3634 0,'0'0'0,"-18"-18"15,1 36 1,-19 17-16,-17 0 0,1 36 16,16-1-16,19-17 15,-1 18-15,18-18 16,35 0-16,1 0 15,16-18-15,19 0 16,0-17-16,17-18 0,0-36 31,0 1-31,18-35 16,-18-19-16,-35 19 16,-35-1-16,-36 1 15,-17-1-15,-18 18 16,-35-17-16,0 34 15,-1 1-15,36 18 0,1 17 0,16 0 16,1 17 0,0 1-16,-1 70 15,36-53-15,-17 18 16,17 0-16,0-18 0,17 18 16,1 0-1</inkml:trace>
  <inkml:trace contextRef="#ctx0" brushRef="#br1" timeOffset="613740.8314">21749 4392 0,'194'-194'47,"-388"388"-31,441-388-16,-212 176 0,18 18 0,-35 18 16,17 0-16,-17 17 15,-18-17-15,0 35 0,0-18 16,-18 0-16,-17 18 0,-18-18 15,18 1 1,-1-19-16,19 1 0,-1-1 16,0-17-16,36 0 15,0 0 17,17 0-32,18 0 0,18 0 15,-19 18 1,1 0-16,-17-1 0,-1 1 15,0 0-15,-17 17 0,-1-17 0,-17-1 16,18 1 0,-18 0-16,-18-1 0,-17 1 15,0-1-15,-18 1 16,0 0-16,18-18 0,0 17 16,17-17-1,0 0-15,1 0 0</inkml:trace>
  <inkml:trace contextRef="#ctx0" brushRef="#br1" timeOffset="613954.1764">22896 5151 0,'-89'-36'16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466.08496" units="1/cm"/>
          <inkml:channelProperty channel="Y" name="resolution" value="2345.52612" units="1/cm"/>
          <inkml:channelProperty channel="F" name="resolution" value="5.68611" units="1/deg"/>
          <inkml:channelProperty channel="T" name="resolution" value="1" units="1/dev"/>
        </inkml:channelProperties>
      </inkml:inkSource>
      <inkml:timestamp xml:id="ts0" timeString="2020-12-08T13:17:15.21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16510 4346 291 0,'0'0'121'0,"0"0"-51"16,0 0-11-16,0-10 7 15,0 9-10-15,0-1-21 16,0 1 0-16,0-1-2 16,0 2 16-16,0 0-17 15,0 0-9-15,0 0 6 16,0 0-8-16,0 0 12 0,-3 0-16 15,-1 6-5-15,0 4-2 16,-1 3-10-16,2 6 8 16,0 6-2-16,0 6-3 15,1 6 20-15,2 5-13 16,-2 9 1-16,2 2-2 16,0 11-7-16,0 8 10 15,0 11-7-15,4 1 20 16,5 6 31-16,0 4-31 15,1-7-2-15,2-4 12 16,2-5-7-16,2-3 6 16,0-6-11-16,1-3 8 15,-1-8-7-15,3-10-14 16,1-7 6-16,0-7-14 16,2-7-5-16,2-1 15 15,-1-8-18-15,0 0 10 16,2 2-2-16,1 2-5 15,-3 6 30-15,3 2-6 16,-5 8 18-16,3 5 7 16,-1 5-23-16,-1 2 10 15,-2 1-15-15,2 0-9 16,2-3 15-16,-2-2-22 16,0-4 7-16,2 0-1 15,2-5-13-15,0-3 22 16,0-1-21-16,-3-3 2 15,3-3 10-15,-4-2-12 0,-2-3 15 16,-1-4-14-16,1-1-4 16,-5-3 20-1,0-2-20-15,-2-2 8 0,0-1 1 16,-4 0-10-16,-3-2 24 16,4-3-23-16,-5 0 0 15,-2-1 11-15,2-3-14 16,-4 0-23-16,2-3-53 15,-3-13-33-15,0-4-25 16,-3 1-110-16,-8-2-183 16</inkml:trace>
  <inkml:trace contextRef="#ctx0" brushRef="#br0" timeOffset="582.72">17177 6750 582 0,'0'0'89'0,"0"0"11"0,0 0-15 15,0 0-31-15,-6-8-28 16,18 8-3-16,2 3 11 16,6 6 17-16,2 7-35 15,4 3-12-15,2-3 6 16,-1 1-11-16,-1-3 10 16,-1-6-11-16,-5-6-2 15,0-2 17-15,-4-1-8 16,-3-15 14-16,-3-8 12 15,-3-2-6-15,-2-3 22 16,-4-7-11-16,-1 1 18 16,0-2 1-16,0 2-25 15,0 2 5-15,0 4-12 16,0 1-16-16,0 4 7 16,0 5-20-16,0-1 3 15,0 1-61-15,0 2-112 16,0-2-150-16</inkml:trace>
  <inkml:trace contextRef="#ctx0" brushRef="#br0" timeOffset="12753.9597">15306 8976 347 0,'0'0'-57'0,"0"0"173"16,0 0-76-16,-5-7-15 16,3 6-3-16,2 1-11 15,0 0-22-15,0 0-10 16,0 0-14-16,0 0 3 16,-2 0 39-16,2 0-9 15,-1 0 3-15,1 0 4 16,0 0-4-16,0-1 9 15,0-1 1-15,-2 1 18 16,1-2-3-16,-2 3-2 0,3-4 16 16,-3 4 1-16,3-1-15 15,-3 0 9-15,3-1-6 16,-1 2-10-16,1 0-7 16,-3 0-11-16,3 0 6 15,0 0-9-15,0 0-17 16,0 4 14-16,0 10 9 15,0 0 4-15,0 4-2 16,0-2-6-16,-2 4 13 16,1 4-13-16,1-2 0 15,0 4 4-15,0-1-6 16,0 4 5-16,0-1-6 16,0 1-11-16,0-2-10 15,3 0-22-15,0-3 3 16,1-2 0-16,-1-5-22 15,0 2 13-15,0-2-30 16,-2-5-21-16,1 0 80 16,0-4-143-16</inkml:trace>
  <inkml:trace contextRef="#ctx0" brushRef="#br0" timeOffset="14268.1">15301 9424 13 0,'0'7'48'16,"0"-2"5"-16,0 2-20 16,0-2-4-16,0 1 2 15,0 0-6-15,0 0-8 16,0 2-16-16,0 2-2 15,0-1 5-15,0 4-6 16,0 3 6-16,0 3-1 16,0 4 40-16,-2-2 73 15,-1 1-77-15,1 5-26 16,0-3 11-16,0-2-4 16,-1 0 20-16,2 2-9 0,-1-3-9 15,2 1-4-15,0 2-15 16,0 1 9-16,0 1 10 15,0 3-15-15,0 2 6 16,0 4-16-16,0 1 2 16,0 3 6-16,0 0-7 15,0 1 7-15,0 2-7 16,0-1-1-16,0 1 10 16,0-2-11-16,-1 1 6 15,1-4 0-15,0-4-3 16,0-1 21-16,0-5-13 15,0-6-2-15,0 1 2 16,0-4-10-16,0-3 9 16,0 0-8-16,0 0-3 15,0-1 13-15,0 1-12 16,0 4 4-16,0 8 1 16,0 7-8-16,0 1 17 15,0 1-9-15,0-3 9 16,0-4 2-16,0-9-14 15,-3-9 6-15,3 0-5 16,0-2-3-16,0-1 12 16,0 0-19-16,0 2 10 15,0 1 0-15,0 1-16 16,0 2 4-16,0 11-25 16,0 11 9-16,0 5 18 15,0-1 21-15,0 0 16 16,0 4-24-16,0-5 0 15,-2-3 11-15,2-5-15 16,0 7 4-16,0-1 2 0,0-2-7 16,0 1 9-1,0-3-9-15,0 2 1 16,0 1 8-16,0 2-10 16,0 2 7-16,0 0-2 0,0 2-7 15,0-3 15-15,0-2-13 16,0 0 4-16,0-2 3 15,0-1-7-15,0-1 10 16,0 0-9-16,0-2-2 16,0 1 13-16,0-3-13 15,0 3 6-15,0 1 0 16,0 1-9-16,0 0 17 16,0 2-13-16,0 1 5 15,0 1 0-15,0-1-2 16,2-1 5-16,-2 1-7 15,3-2-2-15,-2 1 13 16,-1-3-15-16,0 3 9 16,0-1-4-16,0 1-5 15,0-1 17-15,0 2-15 16,0 0 0-16,-4 1 3 16,1 2-7-16,-2 1 5 15,0-2-11-15,1 1 7 16,1-2 16-16,0-2-14 15,1-3 5-15,1-1 1 16,1-1-10-16,-2-1 7 16,0 1-16-16,0 2-5 15,-1 2 8-15,0-2-1 16,-2 3 15-16,2-1-1 16,-1 1-3-16,3-3 16 15,1-2-14-15,0 0 2 0,0-1 4 16,0-1-6-16,0 0 12 15,0-1-11-15,0-2 0 16,0-3 8-16,1-2-7 16,1-2 5-16,1-5-5 15,-1 1-3-15,-1-5 14 16,3 2-11-16,-2 1 3 16,-1-1 5-16,2 1-11 15,-3 2 13-15,2 2-12 16,2-2 2-16,-3 1 10 15,4 1-10-15,-1 3 4 16,-1 6 10-16,-1 1-9 16,3-1 18-16,-2-1 4 15,0-1-10-15,-3-2 14 16,4-6-28-16,-1-1 6 16,0-5-9-16,0 2 0 15,0-3 7-15,-2-1-10 16,1 0 8-16,0-1-1 15,0 2-9-15,-1 4 19 16,2-1-15-16,0 2 7 16,-3 1 7-16,3-1-1 15,-3 0 14-15,2 0-12 16,-1-1-6-16,-1-1 15 16,1 2-15-16,1-1 3 15,-1 1-5-15,2-4-10 16,0 2 16-16,0-3-15 0,1 2 3 15,1-2 4-15,-3-4-7 16,1 2 1-16,-3-4-42 16,0-3-57-16,0 0-131 15</inkml:trace>
  <inkml:trace contextRef="#ctx0" brushRef="#br0" timeOffset="16529.21">16481 8518 119 0,'-8'8'39'15,"0"-3"32"-15,-2 3-3 16,6-4-9-16,0-2 12 16,1 1 0-16,3-1 1 15,0-2-13-15,0 0-8 16,0 0-15-16,4 0-11 16,13 0 21-16,8 0 11 15,9-7-36-15,10-1 1 16,12-4-6-16,12-3-14 15,13-2 17-15,12-2-8 0,9-2-9 16,9-2 3 0,0 0-8-16,-1 0 11 15,6-3-14-15,0-4-9 0,4-3 25 16,0 1-17 0,4-3 10-16,-5 0-1 0,-10 4-7 15,-11 3 17-15,-12 7-16 16,-17 3 3-16,-16 1 6 15,-12 8-9-15,-14 3 9 16,-11-2-16-16,-7 4-48 16,-9 4 26-16,0-4-71 15,0 0-83-15,-9 0-123 16</inkml:trace>
  <inkml:trace contextRef="#ctx0" brushRef="#br0" timeOffset="17051.75">18312 7868 477 0,'0'0'102'16,"0"0"36"-16,0 0-45 16,0 0-33-16,0 0-10 15,-13-12-51-15,15 12-11 0,15 0 17 16,4 0 7-16,4 2 14 15,7 1-21-15,5-1-5 16,-1-2 15-16,1 0-16 16,-3 0 7-16,-5 0-1 15,-3 1-11-15,-9 2 18 16,-4 5-17-16,-7 3 4 16,-4 6 42-16,-2 11 4 15,0 3 11-15,-15 9-21 16,-2 2-10-16,-1 2 10 15,1-4-18-15,4-1 12 16,2-7-5-16,6-3-24 16,1-3 17-16,4-6-21 15,0-5 1-15,0-3 1 16,0-3-94-16,-3-9-128 16,-6 0-356-16</inkml:trace>
  <inkml:trace contextRef="#ctx0" brushRef="#br0" timeOffset="18839.21">19781 7272 517 0,'0'0'80'16,"0"0"13"-16,-17-2-15 15,14 14-32-15,1 17-14 16,2 13 13-16,0 9-5 16,0 13-5-16,2 7-11 15,3 7-6-15,-4-2-2 16,2-5-11-16,-1-11 8 15,-1-10-6-15,1-17-12 16,-1-13 15-16,1-15-20 16,-2-5-3-16,0-14 26 15,0-13-3-15,-10-10-2 16,-3-7-12-16,-4-8 1 0,0-2 9 16,6-5-23-16,2-4-15 15,5 1 10-15,4 0-3 16,0 3 29-16,11 5-9 15,2 8 5-15,4 1 4 16,-2 7-6-16,2 3 8 16,2 3-4-16,0 3-1 15,0 4 14-15,-3 4-6 16,1 6 13-16,-2 9-11 16,0 6-13-16,0 0 16 15,3 6-9-15,0 16 4 16,1 7 9-16,-6 5 4 15,0 3 5-15,-8 6-6 16,-5-2-7-16,0 1 16 16,-5-2-15-16,-18-1 1 15,-3-5-3-15,-8-5-11 16,-3-1 10-16,1-8-16 16,-2-5-3-16,8-11-24 15,8-4-34-15,8-5-42 16,11-21-165-16,3-10-233 15</inkml:trace>
  <inkml:trace contextRef="#ctx0" brushRef="#br0" timeOffset="19468.97">20258 7063 616 0,'0'0'91'15,"0"0"8"-15,0 0-50 16,0 0 11-16,-17-32-54 15,26 28-4-15,7 1 10 16,7 2-5-16,6-1 18 16,-1 2-16-16,6 0-5 15,2 0 5-15,-2 0-10 16,-2 0 8-16,-4 3-9 16,-1 4-6-16,-5 2 19 15,-8 1-18-15,-2-1 16 16,-4 2 9-16,-3-3-6 15,-5 4 32-15,0 2-10 16,-5 2 3-16,-18 2 3 16,-8 5-19-16,-6 1 0 15,-5-2-6-15,2 2-7 16,3-3 11-16,6-6-20 0,7 0 2 16,8-2 2-16,7-2-9 15,9 0-7-15,0-1-98 16,2-4-66-16,13-1-143 15</inkml:trace>
  <inkml:trace contextRef="#ctx0" brushRef="#br0" timeOffset="20068.4">20390 7595 656 0,'0'0'47'16,"0"0"12"-16,0 0-20 15,0 0 61-15,84-32-35 16,-44 14-30-16,5-3 9 15,-5 1 0-15,-2 5 2 16,-8-1-20-16,-6 4 2 16,-6 3 13-16,-6 3-14 15,-7 2-11-15,-2 2 0 16,3-1-18-16,-2 2 5 16,1-6-13-16,0-2-149 15,4-9-188-15</inkml:trace>
  <inkml:trace contextRef="#ctx0" brushRef="#br0" timeOffset="20652.34">21272 7066 615 0,'0'0'92'0,"0"0"3"16,0 0-36-16,0 0 22 15,0 0-51-15,0-84-11 16,-4 60 24-16,-6-3-10 16,-5-4-11-16,1-1 1 15,-6-2-8-15,1-2 12 16,-1 0-17-16,-1 1-12 16,10 4 18-16,0 7-18 15,2 6 14-15,6 9 7 16,1 4-5-16,2 5 2 15,0 0-25-15,0 14-3 16,0 4 17-16,5 9-7 16,7 3 9-16,1 7 5 15,5 5 0-15,-1 4 31 16,5 4-18-16,1 4 11 16,-3-1 3-16,3-2-15 15,-1-3 5-15,-2-5-15 16,0-1-9-16,-2-1 8 15,-7-10-18-15,0 2 7 16,-5-2-6-16,-1-5-61 16,-2-2-19-16,-3-6-92 15,0-4-124-15,0-7-244 0</inkml:trace>
  <inkml:trace contextRef="#ctx0" brushRef="#br0" timeOffset="21034.0098">21148 7473 452 0,'0'0'74'16,"0"0"10"-16,0 0 8 16,0 0 2-16,0 0-16 15,15 0-11-15,8 0 8 16,12 0-2-16,9-5-34 16,8-11 5-16,3-4-24 15,0-1 13-15,0-1-16 16,-9 2-14-16,-4 1 5 15,-9 4 2-15,-6 5-10 16,-5 3 18-16,-6 3-23 16,-3 4 3-16,-9 0-1 15,-4 0-98-15,-1 0-111 16,-25 0-210-16</inkml:trace>
  <inkml:trace contextRef="#ctx0" brushRef="#br0" timeOffset="28623.86">8588 14064 583 0,'0'0'49'0,"0"0"45"16,0 0-39-16,-5-2-8 15,1 8-9-15,-1 5-13 0,2 4 18 16,3 4-7-1,0 7-13-15,0 7 6 0,0 11-10 16,12 12 11-16,4 13-11 16,-2 15-13-16,2 13 21 15,-1 7 11-15,-1 3 5 16,-2-4-16-16,-2-7-20 16,0-12 8-16,-1-12-15 15,-2-12 2-15,-1-11 9 16,-1-13-17-16,0-11 5 15,0-12-10-15,-3-10-90 16,-2-3-64-16,0-9-185 16</inkml:trace>
  <inkml:trace contextRef="#ctx0" brushRef="#br0" timeOffset="29727.76">8477 15661 583 0,'0'0'69'16,"0"0"24"-16,0 0-26 15,-17-24-7-15,17 21-39 16,0 3-22-16,13 0 17 16,2 0-6-16,3 0 3 15,-2 3-8-15,0 10-10 16,-6 6 16-16,-5 5-13 16,-5 3 5-16,0 4 2 15,0 2-6-15,-15 2 9 16,-3-4-8-16,1-1 10 15,2-2 29-15,4-5-8 16,2-5 12-16,4-5-14 16,4-3-20-16,1-3 14 15,0-5-22-15,11-2 2 16,8 0 5-16,6 0-9 16,2-5 8-16,6-5-7 15,3-4-7-15,-2-1 1 16,0-2-85-16,0-2-50 0,-4 1-55 15,-8 1-242 1</inkml:trace>
  <inkml:trace contextRef="#ctx0" brushRef="#br0" timeOffset="30333.6098">8805 15686 592 0,'0'0'40'16,"0"0"48"-16,0 0 12 16,0 0-31-16,0 0-16 15,-13-17-35-15,13 17 0 16,-2 14 37-16,2 3-24 15,-3 4-13-15,1 3-6 16,1 3-9-16,1-2 13 16,0 0-18-16,0-3 1 15,0 0 6-15,1-6-8 16,5-3 7-16,1-2-6 16,3-5-5-16,2-3 14 15,0-3-31-15,3 0-22 16,0-3-19-16,2-10-18 15,-2 0 11-15,0-3-1 16,-1-1 60-16,-3 2-17 16,-4 0 19-16,-3 2 13 15,-1 2 1-15,-3 2 10 16,0-1 45-16,0 2-9 16,0 2 10-16,0 2 0 0,0 0-11 15,0 2 6-15,-1 0-12 16,1 1-14-16,0 1 5 15,0 0-20-15,0 0 6 16,0 3-11-16,0 13-5 16,0 5 37-16,0 8-15 15,0 4-4-15,4 3-1 16,6 4-15-16,0 1 6 16,-1-3-10-16,5-1-5 15,-3-4 13-15,-3-6-108 16,-2-5-230-16</inkml:trace>
  <inkml:trace contextRef="#ctx0" brushRef="#br0" timeOffset="32153.63">8054 15826 420 0,'0'0'52'0,"-36"10"49"16,6 6-8-16,-10 4-12 15,-7 3-18-15,-10 2-11 16,-6 1 20-16,0-2-6 16,2-1-20-16,7-6 18 15,8-2-31-15,12-5-12 16,11-4-8-16,9-3-13 15,6-2 10-15,8-1-14 16,0 2-7-16,0-2-49 16,6 0-46-16,4 0-54 15,2 0-77-15,-5 0-86 16</inkml:trace>
  <inkml:trace contextRef="#ctx0" brushRef="#br0" timeOffset="32621.22">7437 15912 453 0,'0'0'51'0,"0"0"46"16,0 0-15-16,0 0-14 15,0 0-10-15,0-13-16 16,-12 20-7-16,-3 10-7 16,-6 6-24-16,-4 7 14 15,-3 3 10-15,-3 3-5 16,2 0 20-16,1-4-16 15,7 0-4-15,5-3 0 16,3-5-15-16,6-3 6 16,4-3-5-16,3-1-12 15,0-7 16-15,0-1-15 16,15-3 8-16,5-4 1 16,9-2-5-16,4 0 16 15,7-12-12-15,2-1-4 16,-4 0 7-16,-1 5-13 15,-9 7 4-15,-5 1-43 16,-12 7-130-16,-11 13-176 16</inkml:trace>
  <inkml:trace contextRef="#ctx0" brushRef="#br0" timeOffset="34210.7599">7533 17103 666 0,'0'0'55'16,"0"0"-23"-16,-40 51 28 16,33-10 26-16,1 8-37 15,4-3-13-15,2 2-16 16,0-9-14-16,0-3 10 15,0-9-17-15,6-9-4 16,-1-4 13-16,-1-5-16 16,0-9-56-16,-1 0-57 15,-3-5 23-15,0-14 19 16,0-4-15-16,0-5 40 16,0-8 27-16,-3-3-6 15,-5-8 17-15,3-2 8 16,1 0 8-16,2 0 38 15,2 7-7-15,0 6 13 16,0 5 18-16,8 2-9 16,0 8-5-16,5 2-22 15,0 4 9-15,0 2 6 16,2 4-8-16,2 5-1 0,-2 4-12 16,5 0-15-1,3 13 15-15,-3 10-9 0,-1 4 16 16,-2 6-3-16,-7 1-14 15,-7 0 8-15,-3 0-16 16,0-3 5-16,-16 0 12 16,-7-6-5-16,-6-4 4 15,-1-4-5-15,2-2-9 16,1-6 10-16,8-4-16 16,6-3 0-16,6-2-33 15,7 0-73-15,3 0-86 16,14-3-195-16</inkml:trace>
  <inkml:trace contextRef="#ctx0" brushRef="#br0" timeOffset="36327.31">8235 16827 355 0,'0'0'66'0,"0"-4"33"16,0 3-7-16,0-1-9 16,0 2-36-16,0 0-20 15,0 0-2-15,0 0-7 16,0-1 12-16,0 1-16 15,0 0-1-15,0 0 5 16,0 0-12-16,0 0 4 0,0 0-3 16,0 0-4-1,0 1 20-15,0 6-13 0,0 1 9 16,0 3 0 0,0 3-13-16,0-1 13 0,-7 4-18 15,-2 2 7-15,0 1 2 16,-2 0-7-16,-1 3 12 15,-1-2 3-15,3 2-3 16,-2-3 17-16,4-3-15 16,1 1 2-16,0-2 0 15,2 1-11-15,2-3 9 16,2-1-15-16,-1-2-3 16,2-1 11-16,0-4-14 15,0-2 9-15,0 0 1 16,0-4-6-16,0 0 23 15,0 0-18-15,0 0 8 16,0 0 5-16,0 0-7 16,0 0 9-16,0 0-13 15,0 0-4-15,0 0 15 16,0 0-18-16,8 0 9 16,-1 0-2-16,1 0-9 15,1-4 19-15,0 2-19 16,1 0 2-16,-1 0 6 15,4-2-11-15,3 1 12 16,1-1-10-16,5-1-5 16,2 2 20-16,1 0-19 15,2 2 8-15,0-2 0 16,-2 3-8-16,1 0 19 16,-4 0-17-16,2 0 2 15,-8 0 8-15,1 0-9 16,-6 0 8-16,-3 0-5 0,-1 0-7 15,-5 0 21-15,-1 0-20 16,-1 0 9-16,0 0 1 16,0 0-8-1,0 0 15-15,0 0-14 0,0 0 1 16,0 0 10-16,0 4-15 16,0-1-1-16,0 0-96 15,-1-3-149-15,-4 0-345 16</inkml:trace>
  <inkml:trace contextRef="#ctx0" brushRef="#br0" timeOffset="37309.81">8830 16744 325 0,'0'0'78'0,"0"0"17"15,0 0-4-15,-25 0-34 16,18 0-7-16,1 1-13 16,-1 6-13-16,3 3 19 15,-2 2-6-15,2 0 3 16,0 1 2-16,1 3-4 16,1-1-3-16,2 0-7 15,0 0-9-15,0-1 20 16,0 2-25-16,0-3 5 15,7 2-1-15,3-2-9 16,2 0 8-16,2-1-18 16,1-3 1-16,3 0 8 15,-1-2-12-15,3-1 7 16,-1-3-1-16,1-3-10 16,-2 0 22-16,0 0-20 15,0 0 7-15,-1 0 5 0,0-9-10 16,0-2 13-16,-2-1-14 15,-1-2 0-15,-3-1 16 16,0-2-17-16,-1 2 8 16,-2-1 0-16,-2-1-10 15,-1 0 22-15,-2 1-17 16,-3 0 2-16,0-1 7 16,0 1-8-16,0 1 11 15,-3 0-2-15,-6 1 5 16,-3 0 26-16,-4 2-18 15,2-1 3-15,-6 4 7 16,-3 3-9-16,-3 3 11 16,-3 3-20-16,-3 0-1 15,-1 3 5-15,-2 12-15 16,0 5 4-16,-5 5-17 16,-11-2-120-16,-9 1-159 15</inkml:trace>
  <inkml:trace contextRef="#ctx0" brushRef="#br0" timeOffset="39420.48">9379 17517 593 0,'0'0'55'16,"0"0"53"-16,-15 0-23 15,15-2-30-15,0-3-19 16,16-2 10-16,7-1-4 15,8-1 2-15,2-4-14 16,4 0-22-16,-3-1 13 16,1 3-23-16,-6 1 0 15,-3 4 3-15,-6 2-98 16,-2 2-116-16,-6 1-279 16</inkml:trace>
  <inkml:trace contextRef="#ctx0" brushRef="#br0" timeOffset="39871.6899">9831 17306 638 0,'0'0'66'0,"0"0"44"0,0 0-20 16,0 0-39-16,0 0-42 16,0 0 13-16,-26-10 16 15,39 28 0-15,3 4-18 16,-2-2-14-16,2 1 7 16,-1-3-15-16,2-2 0 15,-4-5 14-15,0-5-19 16,-2-1 10-16,-5-4-2 15,3-1-9-15,-5 0 24 16,-3 0-16-16,-1-11 2 16,0 0 7-16,0-2-9 15,-8 0 25-15,-4-2-4 16,-2 0-12-16,-1 0 16 16,-2-2-17-16,4 1-1 15,-1 0-2-15,3-2-12 16,4 0 19-16,3-2-39 15,4-1-53-15,0 0-63 16,0 0-94-16,0 5-177 16</inkml:trace>
  <inkml:trace contextRef="#ctx0" brushRef="#br0" timeOffset="40960.6899">10014 17232 642 0,'0'0'78'0,"0"0"-8"15,0 0-37-15,-5-5 2 16,13 5-9-16,5-3-3 15,3-1-14-15,1-4 6 16,0-4-2-16,-2-2-11 16,-3-3 9-16,-3 2-10 15,-5-2-3-15,-2 3 20 16,-2 2-6-16,0 0 11 16,-10 4 2-16,-6 3-3 15,2 4 27-15,-4 1-27 16,4 0-2-16,-2 6-1 15,4 7-11-15,3 6 5 0,4 1-4 16,5 6-3 0,0-2 17-16,8 1-20 15,12 1 2-15,4-7 0 0,6-2-13 16,7-7 22 0,5-7-18-16,4-3-11 0,-3 0-28 15,-4-6-19-15,-7-6-146 16,-15 5-127-16</inkml:trace>
  <inkml:trace contextRef="#ctx0" brushRef="#br0" timeOffset="41360.08">9571 17893 534 0,'0'0'34'0,"0"0"-19"16,0 0 74-16,85-66-45 16,-33 42-12-16,14-5-11 15,12-5-19-15,9-2 9 16,4-3 2-16,-1-2-12 16,-4 4 5-16,-12 6-12 15,-12 2-5-15,-13 10-28 0,-12 5-7 16,-14 4 23-1,-9 5-84-15,-14 5-97 0,0 0-78 16</inkml:trace>
  <inkml:trace contextRef="#ctx0" brushRef="#br0" timeOffset="41636.58">9789 17970 632 0,'0'0'35'0,"0"0"48"15,0 0 29-15,0 0-41 16,0 0-27-16,0 0-21 16,73-80 11-16,-10 44-10 15,13-8-18-15,12-5 3 16,3-3-10-16,4-2-10 15,-2 5-34-15,-10 6-68 16,-9 4-15-16,-12 9-33 16,-8 5-63-16,-8 4-115 15</inkml:trace>
  <inkml:trace contextRef="#ctx0" brushRef="#br0" timeOffset="48943.48">5948 14079 177 0,'2'0'43'16,"0"0"12"-16,2 0-14 15,-1 0-7-15,2 0-10 16,-1 0 8-16,-1 0 14 16,3 0-1-16,-3 0-18 15,4 0 0-15,-1 0-9 16,1 0 1-16,0 0 2 16,4 0-3-16,0 0 12 15,-1 0-13-15,3-3 7 16,-2 2-2-16,2 1-19 15,0 0 2-15,2 0-3 16,-5 0-6-16,3 0 13 16,-3 0-14-16,2 0 4 15,-2 0 6-15,1 0-9 16,1 4 8-16,3 0-5 16,2 1-2-16,1-2 11 15,5-1 5-15,-1-1-7 16,4 2 0-16,-1-2-5 15,2 2 9-15,0 0-13 16,2 0 5-16,-5-1 1 16,2-1-7-16,0 2 7 15,-2-1-4-15,-1 1-4 16,3-2 12-16,-3 0-10 16,3 1 4-16,1-2 0 15,1 3-4-15,-1-3 10 16,-2 0-10-16,1 0 3 15,-6 0 3-15,-1 2-5 16,0-2 5-16,-2 0-3 0,-1 0-3 16,-3 0 13-1,4 0-4-15,-1 0 7 0,1 0-6 16,1 0-5-16,1-2 7 16,1 2-11-16,-1-3 1 15,2 3 6-15,-2 0-7 16,3-2 3-16,-2 1-1 15,-3 1-4-15,3-3 13 16,-1 2-13-16,-3-2 4 16,3 1 3-16,-3 0-5 15,1-1 6-15,-1 2-6 16,0 0-3-16,-3 1 11 16,1 0-9-16,-1 0 3 15,2 0 1-15,-2 0-5 16,0 0 10-16,1 0-8 15,-1 0 1-15,3 0 4 16,-1 0-6-16,2 0 6 16,-1 0-3-16,0-2-5 15,-1 2 12-15,-2-1-11 16,3 1 4-16,-3 0 2 16,2 0-5-16,-2 0 8 15,0 0-8-15,1 0 1 16,2 0 5-16,1 0-5 15,-2 0 4-15,4 0-2 16,1 0-5-16,-3 0 13 16,3 0-12-16,0-3 4 15,-1 0 3-15,0 0-6 16,-1 1 7-16,-1 2-7 0,-4-1 0 16,0-1 9-16,-2 2-10 15,-1 0 5-15,-1-2-1 16,1 2-5-16,3-1 13 15,0-2-11-15,0 2 4 16,3-3 2-16,0 1-8 16,-2 1 11-16,-2 0-10 15,-1 1 1-15,-1 1 9 16,-1 0-12-16,0 0 8 16,-3 0-3-16,-1 0-2 15,1 0 10-15,3 0-10 16,-2 0 0-16,2 0 7 15,0 0-5-15,0 0 4 16,2 0-4-16,0-3-5 16,2 1 12-16,-3-1-11 15,2 3 6-15,-2 0 0 16,-1 0-5-16,-3 0 10 16,5 0-11-16,-2 0 2 15,2-1 4-15,1-2-9 16,1 1 8-16,1-1 1 15,1 0-7-15,0 0 16 16,-4 0-16-16,-1 2 6 16,-2-1 2-16,-2 1-9 15,-2-1 5-15,-2 2-8 16,2 0 4-16,-4 0 9 16,2 0-7-16,-2-1 4 15,3 1 1-15,-2 0-6 16,1 0 13-16,2 0-12 0,-3 0 2 15,3 0 5-15,-1-1-7 16,0 1 7 0,0 0-5-16,0 0-4 0,0 0 13 15,1 0-13-15,3 0 7 16,-4 0-1-16,3 0-8 16,-3 0 11-16,1 0-11 15,2 0 4-15,3 0 7 16,1 0-7-16,2 0 6 15,5 0 0-15,-1 0-8 16,1-1 14-16,3-2-13 16,-2 0 4-16,-3 2 0 15,0 1-20-15,-1-2 21 16,-1 2-7-16,-4-1 0 16,1 1 3-16,-3-1-19 15,-2-1 17-15,0 1 0 16,-1 1-5-16,2-2 16 15,-3 2-8-15,0 0 2 16,2-2 3-16,-1 2-4 16,0-1 5-16,1 1-5 15,2-2-3-15,-1 0 11 16,2 1-9-16,4-3 4 16,5 0 0-16,2-1-8 15,1-3 17-15,3 4-13 16,0-2 2-16,-1 4 4 15,-3-1-5-15,-2 1 3 16,-4 1-4-16,1 0-2 16,-3-1 13-16,-2 1-14 15,-1-1 2-15,-4 1-1 16,2 1 0-16,-1-2 11 16,-3 1-8-16,1 0 1 0,2 0 4 15,0-2-7-15,-2 2 6 16,3-1-2-16,0-1-6 15,0 2 14-15,-2 0-12 16,4-2 2-16,-3 3-8 16,-1-2-18-16,-1 2 8 15,2 0-1-15,-3 0 6 16,4 0 14-16,1-2-4 16,1 1 7-16,-1-3 2 15,4 0-11-15,-2 3 16 16,4-4-12-16,1 3 4 15,-3 0 0-15,0 0-3 16,-1 1 6-16,-1 1-12 16,-5 0-18-16,2-1-3 15,-4 1 8-15,3-2 20 16,-4 0 1-16,2 2-5 16,2-3 13-16,-2 2-11 15,0-2 1-15,3 1 5 16,-2-1-6-16,3 3 7 15,-3-3-5-15,4 3-5 16,-3-2 13-16,1 0-11 16,1-1 4-16,5-2 4 15,4 0-6-15,4-3 4 16,5 0 6-16,2-1 18 16,2 1-24-16,-2 0-5 15,-1 3-21-15,-7-1-6 16,-2 0-33-16,-2 3 16 15,-4-1-9-15,-1-1 3 0,-5 3 48 16,0-1 5-16,1-2 10 16,-2 1 8-16,1-1-12 15,-2-2 5-15,3 2-12 16,0-2-1-16,0 2-1 16,-1 0-4-16,1 1 12 15,0-1-13-15,-1 2 4 16,1-2 5-16,1 0-6 15,2 0 10-15,0-1-7 16,3-1-2-16,0 1 19 16,4 1-19-16,1-1 4 15,1 2 0-15,-1-4-6 16,3 4 0-16,-3-1 5 16,-3 1-17-16,-1-1-49 15,-3 2-57-15</inkml:trace>
  <inkml:trace contextRef="#ctx0" brushRef="#br0" timeOffset="50776.41">9670 13600 115 0,'8'-7'38'15,"1"1"-16"-15,0-1-10 16,3 0 2-16,-1 0-14 16,1-1 1-16,-2 1 60 15,3 1-61-15,-3 0 8 0,0 1-6 16,-1-2-6-16,0 2 8 16,-3 1-8-16,1-2 2 15,0 1 5-15,-1-1-3 16,-2 1 9-16,2-2 27 15,0 1-12-15,-1 2 4 16,2-3-17-16,4-1-7 16,0 1-2-16,4 0-5 15,0-2 10-15,6-2-6 16,-1-1-1-16,4-1 5 16,-2 3 0-16,1-3-4 15,-4 6-1-15,-5-2-5 16,-1 3 12-16,-5 1-9 15,-3 3 3-15,0-1 2 16,-1 0 3-16,-2-1 26 16,2 2-21-16,0-1-7 15,0-2 3-15,1 1-8 16,1-1 3-16,0-1-1 16,0 0 4-16,1 1 32 15,1 0 2-15,-1 0-30 16,2-1-2-16,0 0-4 15,-2 0 3-15,6-2-8 16,0-2 0-16,8-2 8 16,7-3-4-16,-3 3 62 15,3-2-24-15,-2 3-44 16,-3 0 14-16,-5 4-14 16,-10 0 4-16,3 3 3 0,-6 0-5 15,2-3 8-15,1 2-8 16,-4-2 0-1,2-1 8-15,-2 1-8 0,5 0 3 16,-5 0 0-16,5 0-6 16,0-1 11-16,-1 2-10 15,2-2-1-15,0-1-6 16,5 0 0-16,-4-3 11 16,7-1-1-16,-2 1-4 15,-1-2 13-15,1 2-12 16,-2 1 4-16,-2 0 0 15,-3 3-4-15,-2 1 7 16,-1 1-9-16,-2-3 3 16,2 1 9-16,-1 1-8 15,4-5 3-15,2 0-1 16,-3 0-6-16,7-2 14 16,-4 1-12-16,2 1 4 15,-1-2 2-15,-2 4-6 16,0 0 8-16,-1 1-5 15,-4 1-3-15,0-1 11 16,-2-2-10-16,7 2 3 16,-3 0 1-16,3-4-6 15,3 2 13-15,3-4-12 16,6-1 3-16,4-4 5 16,1-1-11-16,8-3 14 15,-5 3-9-15,2-3-3 16,-3 5 12-16,-6 0-10 15,-7 4 4-15,-2 2 0 16,-4 1-4-16,-3 1 10 16,-1-2-4-16,6 1 12 0,-5 0 12 15,2 0-19-15,1-2 7 16,0 0-11-16,0-1-8 16,1 2 12-16,1-1-11 15,-4-1 4-15,4 1 0 16,-4 0-2-16,2 1 10 15,-3-1-4-15,1-2-4 16,1 3 5-16,0-4-2 16,2 2 2-16,-2 0 3 15,0 0-2-15,0 3 18 16,0 1-14-16,-1-2 7 16,-2 4 3-16,1-2-15 15,3-2 1-15,1 1-9 16,4-2 0-16,-2-2 8 15,1 3-10-15,1-1 5 16,-5 1 1-16,2-1-7 16,-2 1 17-16,4-3-18 15,-4 4 5-15,0-1 5 16,0 1-7-16,-4 2 11 16,3 1-10-16,-2-2-2 15,3 1 10-15,-1-1-12 16,-1-1 8-16,4 2-3 15,-2 1-5-15,-3-1 13 16,-1 1-12-16,1 1 3 16,-3 3 7-16,1-2-9 15,1 0 8-15,-3 0-4 16,4-2-6-16,0 0 15 0,-1-1-15 16,1 1 7-1,2-3 1-15,1 1-6 0,-3 2 9 16,2-3-9-16,0 3 2 15,-2 0 7-15,1-2-9 16,-1 0 6-16,3-1-2 16,-2 1-5-16,-1-1 13 15,3 1-13-15,0 1 5 16,-3 0 4-16,1 1-6 16,-3-2 6-16,2 2-6 15,4-3-3-15,-4 0 12 16,3-2-12-16,0-2 6 15,2 1 1-15,-1 1-8 16,1 0 14-16,-3 0-10 16,2 1-1-16,-4-1 9 15,0 3-9-15,1-2 7 16,0 1-6-16,-1 2-3 16,1-1 13-16,-1 1-13 15,1-1 5-15,0 2 2 16,1 0-6-16,-1-2 12 15,-2 1-12-15,4-1 4 16,-1-2 2-16,2 0-5 16,-1-2 4-16,0-2-52 15,-1-3-96-15,-2-3-178 16</inkml:trace>
  <inkml:trace contextRef="#ctx0" brushRef="#br0" timeOffset="55381.05">12011 11301 129 0,'-2'-4'47'15,"2"1"5"-15,-2 2-19 16,2 0-11-16,0 1-13 15,0-2 0-15,0 1 7 16,0-3-4-16,0 0 14 16,0-1 3-16,0-2-2 0,5 0 0 15,0 0 5 1,2 0 14-16,-1-1-20 0,-2 1 0 16,2 0-5-16,-2-1-7 15,1 0 10-15,1 1-1 16,-1-2-13-16,1 0 7 15,-2 2-12-15,2-3 4 16,0 0 2-16,0-1-9 16,2 0 4-16,2 0-9 15,0 0 1-15,-1-2 7 16,1 1-5-16,0-1 6 16,-3 4 1-16,1-1-7 15,-3 0 10-15,3 3-12 16,-1-1 2-16,-1 1 4 15,1-1-8-15,-2-1 9 16,4 2-8-16,1-4 2 16,-1 1 4-16,1-1-6 15,0-1 4-15,0 1 2 16,2 0-9-16,-2-2 14 16,2 5-8-16,-1-4 3 15,1 1 6-15,-4-1-3 16,4 2 4-16,-3-1-3 15,-1 2-2-15,1-1 6 16,-2 1-10-16,-1 1 2 16,0 1-1-16,0-1-5 15,-1 1 9-15,2-1-8 16,2-4 0-16,4 1 6 16,0-1-7-16,2-1 5 15,-2 1-2-15,1-1-4 16,-1 1 11-16,-3 3-10 15,-3 0 3-15,2 1 3 0,-5 1-5 16,2 1 9-16,0-2-8 16,1-1-2-16,3-3 8 15,0 2-9-15,-1-2 3 16,4 1 2-16,-4-1-5 16,-2 5 14-16,0-1-12 15,-1 1 3-15,-2 0 8 16,2-1 3-16,-3 2 5 15,4-5-11-15,1 1-5 16,4-1 5-16,-2-3-9 16,6 1 3-16,-3-3 2 15,2 4-7-15,-5-5 15 16,3 5-11-16,-3 0 2 16,-3 0 7-16,2 2-1 15,-1-2 5-15,0 0-5 16,-1 1-10-16,0-1 11 15,3 1-11-15,0-2 3 16,1 4 2-16,0-1-6 16,-2-2 10-16,1 3-9 15,1-2 3-15,-2 2 3 16,0 2-5-16,-1-5 5 16,-2 4-3-16,1 0-5 15,-2 1 13-15,-1-2-11 16,1 5 4-16,-3-4 3 15,1 5-7-15,-1-4 9 16,2 0-9-16,0 0 0 16,5-3 8-16,1-2-10 15,1-2 6-15,1-1-1 0,2 1-6 16,0 0 16-16,0 2-14 16,-4-2 4-16,3 2 4 15,0 0-6-15,-1 0 7 16,2-2-6-16,-2 0-3 15,2 1 12-15,-2-1-11 16,-1 3 4-16,2 0-1 16,-3 2-4-16,1 1 11 15,0-1-9-15,-2 1 1 16,5-1 5-16,-4-1-6 16,3 1 5-16,0-1-4 15,-4 0-3-15,2 3 10 16,-1-4-9-16,1 2 4 15,0 0 1-15,1-1-6 16,6-2 9-16,0-3-8 16,0 3 2-16,-3 0 3 15,1 0-4-15,-3 3 4 16,-6 1-2-16,1 2-4 16,0 0 10-16,-1 3-9 15,3-3 3-15,2-1 1 16,1-1-4-16,3 1 8 15,1-5-8-15,2 0 1 16,1 1 7-16,-4 0-9 16,2 1 5-16,-4 1 0 15,-3 3-4-15,-2-1 8 16,-2 3-9-16,0 0 4 16,0-2 2-16,1 3-3 15,0-4 3-15,4 2-4 16,-2-2-1-16,5-1 9 0,-1-1-8 15,0 2 3 1,1-2-2-16,-1 1-4 0,0 1 12 16,-2-1-10-16,4 2 1 15,-6 0 4-15,2 2-5 16,-1-2 5-16,1-2-4 16,5-2-2-16,-1 0 11 15,4-2-10-15,2-1 3 16,-3 1 2-16,1 2-6 15,-4 2 11-15,-2 0-11 16,-2 3 3-16,-2-2 3 16,-4 3-4-16,4 0 4 15,1-1-3-15,-2-2-4 16,7 2 12-16,4-7-12 16,6 0 6-16,3-1-1 15,0 0-2-15,1 1 6 16,-4-1-8-16,-6 6-3 15,-5 2-7-15,-5 1-9 16,-3-1 10-16,0 1 3 16,-1 0-6-16,-3 0 15 15,3-1-16-15,1-3 12 16,3-1 6-16,-3 2-4 16,5 2 6-16,-2-3-5 15,0 4-5-15,0-4 13 16,4 5-10-16,1-4 3 15,5-1 3-15,-2 0-7 16,3 0 14-16,2 0-14 16,-1 2 4-16,-3 0 3 15,-1 0-6-15,-2 0 5 0,0 2-16 16,-3-1 3-16,-3 5 13 16,-1-3-10-16,-3 3 5 15,0-1 3-15,2-1-4 16,2 1 12-16,2-1-9 15,2-1 1-15,5-2 4 16,8-2-5-16,7-3 4 16,2 1 1-16,0-2-7 15,2 2 12-15,-4 0-12 16,-5 3 4-16,-6 2 2 16,-7-1-5-16,-3 3 7 15,-4 1-6-15,-6 1-1 16,3-2 8-16,-3 1-6 15,2 1 3-15,-1 0 2 16,2 0-8-16,0-1 13 16,1 1-12-16,3 0 2 15,2 0 5-15,2 0-6 16,-1 0 6-16,4 0 7 16,1-3-1-16,6 1 21 15,2-2-20-15,5 1 26 16,-1-2-34-16,0 2-6 15,0-1 10-15,-2 4-9 16,-2-3 1-16,-4 3 3 16,-2 0-4-16,-3-2 6 15,-2 2-7-15,-5 0-2 16,3 0 12-16,-4 0-10 16,1 0 4-16,4 0 0 15,5 0-5-15,4-2 9 0,4 2-5 16,5-1-1-1,4 0 4-15,4-1-6 0,-2 1 6 16,-2 1-4-16,0-1-5 16,-4-1 14-16,-4 2-11 15,-7 0 2-15,-4-2 3 16,-5 2-7-16,-3 0 6 16,-2 0-5-16,0-3 4 15,-1 3 7-15,0 0-10 16,0 0 5-16,2 0-2 15,1-2-5-15,3 2 13 16,6-1-13-16,6 0 7 16,6-2 2-16,7 1 23 15,2-1-22-15,5 0-6 16,-4 2-3-16,-1-1 10 16,-3 2-10-16,-7 0 5 15,-6 0 1-15,-4 0-7 16,-8 0 12-16,-3 0-14 15,-5 0 5-15,0 0 6 16,-1 0-5-16,2 0 7 16,0 0-6-16,1-1-4 15,4 1 10-15,1 0-9 16,2 0 5-16,5-3-1 16,6 3-5-16,11-2 11 15,7 0 2-15,2-1 17 16,6 1-22-16,2-1-5 15,-6 1 2-15,-5 0 0 16,-4 2-5-16,-7 0 13 16,-7 0-14-16,-6 0 4 0,-2 0 4 15,-9 0-7-15,1 0 11 16,-1 0-9-16,2 0 1 16,1 0 10-16,1-2-11 15,3-1 4-15,2 3-2 16,10-3-2-16,5 1 11 15,8-1 7-15,3-1-1 16,1 1-10-16,6 3-7 16,-6-4 5-16,-5 4-5 15,-3-1-5-15,-7 1 8 16,-4 0-7-16,-7 0 7 16,-4 0-2-16,-4 0-7 15,-4 0 17-15,3 0-11 16,-3 0 1-16,5 0 5 15,-3 0-7-15,3 0 5 16,1 0-4-16,8 0-3 16,9 0 13-16,12 0-10 15,7 1 23-15,5-1 3 16,4 0-23-16,0 0 4 16,-7 0-9-16,-8 0 3 15,-6 0 5-15,-3 2-6 16,-9 0 3-16,-6-2-1 15,-3 0-5-15,-5 0 14 16,2 0-10-16,-4 0 15 16,1 0 10-16,-1 0-11 15,4 0 6-15,-1 0-11 16,-1 0-5-16,-1 0 8 0,1 0-9 16,5 0 15-1,1 0 0-15,5 0-7 0,7 0 16 16,5 0-13-16,3 0 20 15,4 3-21-15,-1 1-12 16,-3-1 6-16,-3 0-7 16,-7 2-4-16,-4 1 12 15,-7-2-12-15,-4 0 6 16,-3 0 1-16,3 0-8 16,-5 2 17-16,3-6-13 15,1 3 1-15,3-1 5 16,2-2-7-16,1 0 7 15,10 0-22-15,4 0-66 16,7 0-45-16,-3 0-128 16,1-11-485-16</inkml:trace>
  <inkml:trace contextRef="#ctx0" brushRef="#br1" timeOffset="64970.74">15349 9012 326 0,'0'0'48'16,"0"0"51"-16,0 0-20 15,51 3-15-15,-27-2-25 16,5-1-6-16,4 3 25 16,8 0-40-16,5-1-6 15,9 2-11-15,14 0 11 16,9 0-12-16,19-4 20 15,18 0 15-15,22 0-32 16,16 0 11-16,18 0-8 16,19-12 0-16,23 0 9 15,17 1 4-15,21-2-3 16,20-1-8-16,19 1-12 16,16 3 14-16,2 3-8 15,12 4 20-15,-2 2-1 16,0 1-17-16,3 0-2 15,-9 0-1-15,5 0-2 16,-9 0 20-16,-2-5-14 16,-2-4 12-16,-10 1 13 15,-3-4-4-15,-12 2 7 16,-16 0-1-16,-15 1-18 16,-24 1 8-16,-24 5-19 15,-35 2 1-15,-41 1-4 16,-46 0-56-16,-43 0-135 0,-35 0-420 15</inkml:trace>
  <inkml:trace contextRef="#ctx0" brushRef="#br1" timeOffset="66896.47">15247 9027 309 0,'0'0'69'0,"0"0"6"16,0 0-22-16,0 0-17 16,-2 0 5-16,-6 1 1 15,0 7-11-15,1-1-1 16,-3 6-13-16,-3-1-6 15,1 2 9-15,-2 3-6 0,0 2 3 16,-6 2 1-16,-2 3-3 16,0 2 3-16,-7 0-13 15,2 0 1 1,-3 0 9-16,2 0-14 0,-4-2 2 16,0 1-3-16,5-3-5 15,0-4 17 1,1 3-14-16,5-3 17 0,1-3 6 15,0 3-17-15,-4 0 6 16,-8 6-13-16,-7 5 1 16,-12 7 9-16,-8 3-10 15,-5 4 4-15,-6 4 1 16,-6 2-8-16,-4 1 16 16,-1 1-13-16,-4 1 1 15,4-2 4-15,-3 2 2 16,2-1 28-16,2 2-17 15,-1-2-14-15,-3 3 8 16,-2-1-11-16,-3 2 5 16,-2 3 6-16,-6 1-11 15,-1 2 11-15,1 1-11 16,-1 4 2-16,-2-1 7 16,-1 2-10-16,0 0 7 15,-6 2-5-15,3-1-6 16,-4-2 15-16,4 1-14 15,-1-2 3-15,-1 2 6 16,-2-1-7-16,1 0 10 16,2 0-9-16,-1 0 0 0,4-1 10 15,4-1-10 1,7 1 4-16,1-4 1 0,5-1-9 16,4-2 19-16,0 1-17 15,4-3 2-15,2-1 7 16,7-2-8-16,3-2 9 15,3-3-8-15,2 1-2 16,1 1 13-16,-2-4-13 16,-3 5 6-16,-5-2-4 15,-3 4-14-15,0-2 19 16,-6-1-10-16,-1 1 7 16,2 0 4-16,0-3-6 15,1 6 7-15,-4-2-5 16,-3 2-4-16,-3 3 13 15,-3 0-10-15,-2 1 3 16,-2 0-1-16,-1 0-5 16,6-1 15-16,0-3-11 15,5-1 4-15,2-4 9 16,10-3-7-16,6-7 12 16,10-6 4-16,15-10-15 15,11-5 18-15,10-6-16 16,11-4 3-16,6-5-8 15,2 1-10-15,0 2 14 16,0-1-11-16,0 2 0 16,0 2 10-16,0-1-16 15,0 2 10-15,0 1 0 16,-4-1-13-16,-3 1 22 16,-1-2-15-16,3 0 7 15,-1-2 1-15,1 2-4 16,-2 3 7-16,3-1-12 15,2 1 4-15,1 1 8 16,-2-1-10-16,0-1 8 0,2-2-4 16,-1-1-3-16,-1 2 15 15,0-3-15-15,-2 1 1 16,-1 2 7-16,0-1-7 16,-1 0 6-16,1 3-5 15,-2 0-3-15,-1 0 12 16,-1 0-12-16,2-1 6 15,-1-1 1-15,3-4-7 16,1-1 5-16,5-5-59 16,0 0-50-16,0 0-78 15,0-5-106-15</inkml:trace>
  <inkml:trace contextRef="#ctx0" brushRef="#br1" timeOffset="67916.98">8392 13936 98 0,'0'0'44'0,"11"0"15"0,-5 0-11 15,-1 0-7-15,-2 2 13 16,-3 1-11-16,1-3 22 16,1 3 4-16,-2-1-17 15,0-1 5-15,0 0-26 16,0 1 8-16,0 1 7 16,0-1-8-16,-11 2 4 15,-6 0-9-15,-6 2 1 16,-7 0 12-16,-6-1-20 15,-12-1 6-15,-11 3 1 16,-12 1-10-16,-18 4 22 16,-15 0-25-16,-25 9-10 15,-26 10 54-15,-34 12-34 16,-24 8-11-16,-15 9-22 16,-16 6 2-16,-6 1 50 15,0-4-24-15,9-4-10 16,6-5-20-16,5-8-2 15,13-2 20-15,11-8-17 16,15-5 4-16,23-6-6 16,20-8-29-16,23-7-20 15,20-3-30-15,19-7-29 16,19 0-64-16,19-7-218 16</inkml:trace>
  <inkml:trace contextRef="#ctx0" brushRef="#br1" timeOffset="70128.14">15319 8700 374 0,'-12'-8'60'0,"2"2"5"16,0 3 9-16,0 1-8 15,-1 2-15-15,-1 0-16 16,0 7-1-16,-2 9 7 15,-2 4-11-15,-3 7 1 16,-1 7 3-16,0 4-17 16,-3 2 2-16,-2 5-19 15,-1 3 1-15,2 3 6 0,2 2-8 16,0 1 9-16,4-1-1 16,3 0 0-16,5 0 21 15,4-2-11-15,6-3 2 16,0-2 3-16,10-4-19 15,12-4 14-15,10-7-13 16,7-7-3-16,5-4 8 16,7-11-14-16,8-5 9 15,2-4-3-15,5 0-8 16,-2-15 19-16,1-7-11 16,-3-2 0-16,-8-8 5 15,-3-4-9-15,-6-3 10 16,-5-4-14-16,-5-4 2 15,-8-5 16-15,-6-2-18 16,-7-6 13-16,-7-1 20 16,-7-1-5-16,0 2 18 15,-13 6-12-15,-17 3 3 16,-16 3 5-16,-6 12-24 16,-9 6 17-16,-5 6-6 15,1 8-5-15,4 11 8 16,8 5-25-16,11 0 0 15,10 15-1-15,8 6-42 16,7 3-68-16,5-2-136 16,-3 0-267-16</inkml:trace>
  <inkml:trace contextRef="#ctx0" brushRef="#br1" timeOffset="71563.08">8495 13918 369 0,'0'0'35'0,"0"0"25"15,0 0-11-15,-33-63-17 16,24 50 1-16,-1 2 8 16,-3 5 14-16,1 6 18 0,-3 0-38 15,-3 3-18-15,-1 12-8 16,-4 5-12-16,1 0 22 15,-1 2-1-15,3 2 1 16,1 1 3-16,2 4-3 16,3 2 11-1,1 2-9-15,1 4 4 0,1 1 18 16,8 3-28-16,1-2 3 16,2 0-5-16,0 0-10 15,5-3 11-15,13 2-15 16,3-4 3-16,3-4 7 15,7-3-9-15,4-6 3 16,6-3 1-16,4-5-12 16,5-5 23-16,2-7-19 15,3-1 4-15,-3 0 4 16,-1-15-7-16,-6-7 10 16,-2-5-10-16,-6-6 0 15,-3-4 10-15,-3-3-13 16,-5-3 6-16,-4 1 0 15,-2-1-9-15,-8-2 23 16,-5 5-18-16,-6 0 4 16,-1 2 6-16,0 2-5 15,-7 3 20-15,-8 0 13 16,-3 3-4-16,-4 1 12 16,-4 0-20-16,-4 3 9 15,-2 1-9-15,-4-3-14 16,-4 6 16-16,-3 0-19 15,0 5 0-15,-1 5 3 16,2 6-10-16,3 6 9 16,4 0-9-16,6 18-6 15,5 5 18-15,7 5-25 0,11 3-43 16,6 1-39-16,0-2-55 16,0-1-86-16,1-4-253 15</inkml:trace>
</inkml:ink>
</file>

<file path=ppt/ink/ink8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2T08:16:15.654"/>
    </inkml:context>
    <inkml:brush xml:id="br0">
      <inkml:brushProperty name="width" value="0.05292" units="cm"/>
      <inkml:brushProperty name="height" value="0.05292" units="cm"/>
      <inkml:brushProperty name="color" value="#FF0000"/>
    </inkml:brush>
  </inkml:definitions>
  <inkml:trace contextRef="#ctx0" brushRef="#br0">11995 10883 0,'17'0'47,"1"0"-47,0 0 16,-1 0-1,1 0-15,0 0 0,17 0 16,18 0 0,0 0-16,-18 0 0,18 0 15,-18 0-15,0 18 0,-17-1 16,17 1 0,-17 17-16,-18 1 0,18-19 0,-18 19 15,-18-19 1,18 1-16,-18 17 0,-17-17 15,17-1-15,-17 1 16,18-18-16,17 18 0,0-1 16,0 1-1,17-18 17,18-35-32,1-1 15,17 1-15,0-18 0,0 0 16,-18 0-1,0-17-15,18 17 0,-35 0 16,-1 18-16,1 17 16,-18 0-1,-35 18-15,-1 0 16,1 18 0,0 0-16,17 17 15,18 0-15,0 18 0,0-18 16,0 1-16,0 17 0,0-18 15,18 18 1,-1-18-16,-17 18 0,18-18 16,17 1-16,-17-1 15,17-17-15,-17-1 0,0 1 16,-1-18-16,1 0 0,-1 0 31,-17-18-31,0 1 16,0-19-16,0 1 15,18 0-15,0-1 0,-18 19 16,0-1 0,-18 18-16,0 0 0</inkml:trace>
  <inkml:trace contextRef="#ctx0" brushRef="#br0" timeOffset="4275.5816">7567 15346 0,'0'17'16,"0"19"-16,18 17 0,0 17 0,-1 1 15,19 70 1,-1-35-1,-17-18 1,-1-53-16,-17-17 16,0-36 15,-17-17-15,17 0-16,-36-71 15,19 35-15,-19 18 0,1-52 31,17 52-31,18 35 16,-17-17 0,17 17-16,17 0 0,1 1 0,0-1 15,17 0-15,18 18 16,-18-17 0,36 34-16,-36-17 15,0 18-15,-17 0 16,0 17-16,-18 0 0,0 1 15,-36 17 1,1-36-16,0 18 0,-1-17 16,1 0-16,18-18 15,17 17 1</inkml:trace>
  <inkml:trace contextRef="#ctx0" brushRef="#br0" timeOffset="4515.3724">8150 15558 0,'0'0'0,"0"35"15,0-18 1,17 19-16,-17-1 0,18-17 15,-18 17-15,17-17 16,19-1 0,-1 1-16,71 17 15</inkml:trace>
  <inkml:trace contextRef="#ctx0" brushRef="#br0" timeOffset="5165.0225">11466 15064 0,'35'158'15,"-70"-316"-15,70 352 0,-35-141 16,-18-36 0,1-17-16,-1 18 0,0-18 0,1 0 15,-1 0 1,18-18-1,-35-35 1,-18-35 0,53 53-16,-18 0 15,36-18-15,35 17 16,17 1 0,-34 35-16,-1-18 15,18 18-15,-18 18 0,-17-18 16,-1 18-1,1-1-15,0 1 0,-18 0 16,0-1 0,0 1-16,-18 0 0,0-1 0,1 1 15,-1-18-15,0 17 16,18 1-16,-17-18 16</inkml:trace>
  <inkml:trace contextRef="#ctx0" brushRef="#br0" timeOffset="5534.8262">11871 15240 0,'53'35'15,"-106"-70"-15,124 88 0,-71-35 0,0-1 16,0 1 0,0 17-16,-18 0 15,18-17-15,-17 17 16,-1 1-16,0-19 0,18 19 15,18-19 1,0-17-16,52 0 16,-17-17-16,0-1 15,35-17-15,-17-1 16,17 1-16</inkml:trace>
  <inkml:trace contextRef="#ctx0" brushRef="#br0" timeOffset="6134.5597">14164 15134 0,'0'0'0,"0"18"15,0 17-15,0 18 0,18 0 16,17 17 0,1 19-16,-1-19 0,-18 1 15,19-36-15,-36-17 0,0-1 16,-18-17 0,0 0-16,1-17 15,-18-19 1,17 1-16,0 0 15,1-18-15,-1 0 0,0 0 16,1 0-16,17 0 16,0 18-16,17-36 0,1 54 15,53-18 1,-19 17-16,1 18 16,-17 0-16,17 0 15,-18 0-15,-17 35 16,-1-17-1,1 17-15,-18 0 0,-18 1 0,1-1 16,-1-17-16,0-1 16,-17 18-16,17-35 0,1 18 15</inkml:trace>
  <inkml:trace contextRef="#ctx0" brushRef="#br0" timeOffset="6557.3542">14676 15293 0,'53'-35'0,"-106"70"0,141-88 0,-53 53 15,1 0 1,-19 0-16,19 0 0,-19 18 15,1-1 1,-36 1-16,18 0 16,-17-1-16,-1-17 0,0 18 15,1-1 1,34-17 0,1 0-1,17 18-15,0-18 16,-17 18-1,17-18-15,-17 17 0,0 1 16,-18 0-16,0-1 16,0 1-1,0 0-15,0-1 16,-36 1 0,1 0-16,-35 17 0,17 0 15</inkml:trace>
  <inkml:trace contextRef="#ctx0" brushRef="#br0" timeOffset="7336.9226">17339 15381 0,'0'0'16,"0"18"-1,0 35-15,0 17 16,0 18 0,0-17-16,0-18 0,0 0 15,-17-36-15,17 1 0,-18 0 16,18-1-1,0-34 1,0-1 0,0-17-16,-18 0 0,18-18 15,0 0 1,0 0-16,-17 0 0,17 0 16,0 0-16,0 18 15,0 17-15,17-17 16,1 17-16,17 1 0,1 17 0,-1-18 15,0 18 1,-17 0-16,17 18 0,-17-18 16,-1 17-16,1 18 15,-18 1-15,0-1 16,0-17-16,-18 17 0,1 0 16,-1-17-16,-17 17 0,17-17 15,-17-1-15,0 1 16,17-18-16,0 18 15</inkml:trace>
  <inkml:trace contextRef="#ctx0" brushRef="#br0" timeOffset="7726.6794">17622 15610 0,'0'18'0,"35"53"0,0-36 0,0 0 0,1-17 16,17-18 0,-18 0-16,-17 0 0,17-18 15,0 1-15,-17-1 0,-1-17 16,-17 17-1,18-17-15,-18 17 0,0 0 16,0 36 15,0 17-15,0 1-16,0-1 0,-18 18 0,1 0 16,17 0-16,-18-18 15,18 0-15,18-17 16,-18-1-16,0 1 0,0 0 15</inkml:trace>
  <inkml:trace contextRef="#ctx0" brushRef="#br0" timeOffset="9500.4247">14835 15963 0,'0'18'16,"0"-1"15,0 1-31,0 0 16,17-18 312,1 0-312,0 0-16,-1 0 15,-34 0 1,17-18 124,17 18-140,-17-18 16,0 1 0</inkml:trace>
  <inkml:trace contextRef="#ctx0" brushRef="#br0" timeOffset="14289.4667">18892 16104 0,'53'89'0,"-106"-178"0,158 195 16,-69-106-16,17 0 16,0 0-16,-1-17 0,1-19 15,18 1 1,17-36-16,0-17 0,36-18 16,35-17-16,17-18 0,36-18 15,17 36 1,0-1-16,-17 36 0,-36 17 15,-35 1 1,-52 17-16,-37 18 0,-34 17 16,-18 0-16,-18 18 15,18-17-15,-35 17 16,0 17-16,0-17 16</inkml:trace>
</inkml:ink>
</file>

<file path=ppt/ink/ink8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3T04:43:54.171"/>
    </inkml:context>
    <inkml:brush xml:id="br0">
      <inkml:brushProperty name="width" value="0.05292" units="cm"/>
      <inkml:brushProperty name="height" value="0.05292" units="cm"/>
      <inkml:brushProperty name="color" value="#FF0000"/>
    </inkml:brush>
  </inkml:definitions>
  <inkml:trace contextRef="#ctx0" brushRef="#br0">9031 6932 0,'18'71'15,"-36"-142"-15,54 195 0,-19-72 0,19 1 16,-1 0-16,-17 18 0,-1-18 15,-17 17-15,0 1 16,0 17-16,-17 0 0,-19 18 16,19 18-1,-19 34-15</inkml:trace>
  <inkml:trace contextRef="#ctx0" brushRef="#br0" timeOffset="2076.3719">13265 10548 0,'-18'0'0,"1"18"15,-19 17-15,-17 18 0,0 0 16,0 0 0,1 0-16,-1 0 0,0 17 15,17-17-15,19 18 16,-1-1-16,18-17 16,18 18-16,17-36 0,-17 0 15,35-17-15,-18-1 0,0 1 16,0-18-1,1 0-15,-19-18 0</inkml:trace>
  <inkml:trace contextRef="#ctx0" brushRef="#br0" timeOffset="2376.2301">13582 10795 0,'0'18'32,"0"17"-32,0-17 15,0 34-15,0 1 0,-17 18 16,17 0-1,0-19-15,-18 1 0,18-17 16,0-1-16,0-17 0,18-1 16,-1 1-16,-17-1 15,18-17-15,0 0 0</inkml:trace>
  <inkml:trace contextRef="#ctx0" brushRef="#br0" timeOffset="3095.8328">13265 11060 0,'-18'0'16,"18"17"-16,18-17 15,-18 18-15,17 0 0,1-18 16,35 17-1,18 1-15,34-18 0,1 17 16,-18-17-16,1 0 0,-36 0 16,-1-17-1,-16 17-15,-1-18 0,-17 1 16,-1-1-16,1 0 16,-18 1-16,0-1 15,-18 18 1,18-18-16,-17 18 0,-19 0 15,19 0-15,-1 18 16,-17 0-16,0-1 16,-1 36-16,1-18 0,0 18 15,17-17 1,0-19-16,18 19 0,0-19 16,18 1-16,0-1 15,17 1-15,0-18 0,36 0 16,-18-18-1,17 18-15,1-17 0,-18-1 16,0 1-16,0-1 0,-18 0 16,0-17-16,-17 17 15,-1 18-15,-17-17 0,0-1 32,-17 18-32,-1 0 15,0 0 1,18 18-1,0-1-15,0 1 0,0 0 16,0 17 0,0-17-16,0-1 0,18 1 15,0-1-15,17 1 16,-17 0-16,-1-1 16,-34 1-1,17 0-15,0-1 16,-36 1-16,1 0 15,0-1-15,17-17 0,1 0 16</inkml:trace>
  <inkml:trace contextRef="#ctx0" brushRef="#br0" timeOffset="3425.6509">14764 11060 0,'0'0'0,"0"-18"0,0 36 16,0-1-16,0 1 15,0 17-15,0 0 0,-18 18 16,1 0-16,-1 0 0,18 0 15,0-18 1,0-17-16,0 17 0,0-17 16,18 0-16,-18-1 15,35 1-15,-17-18 0,-1 0 16,1 0 0,0 0-16,-1 0 0,-17-18 15</inkml:trace>
  <inkml:trace contextRef="#ctx0" brushRef="#br0" timeOffset="3635.5534">14570 11324 0,'18'0'31,"-1"0"-31,19 0 0,17 0 16,-1 0-1,19-17-15,-18 17 0,-18-18 16,-17 0-16</inkml:trace>
  <inkml:trace contextRef="#ctx0" brushRef="#br0" timeOffset="3985.3633">15170 10866 0,'0'0'0,"53"0"0,-36 17 15,1 1 1,17 17-16,-17 18 0,17 0 16,-17 0-16,17 0 15,-17 0-15,-18 0 0,17 0 16,-34-18 0,17 18-16,-36-18 0,19-17 15,-36 17 1,18-17-16,-36 17 0,18-18 0,-17 1 15,-1 0-15,0-1 0,1-17 16,17 18 0,-18 0-16,19-1 0</inkml:trace>
  <inkml:trace contextRef="#ctx0" brushRef="#br0" timeOffset="6144.9161">8167 11448 0,'0'17'16,"0"19"-1,0 16-15,18 37 0,-18-1 16,0 53-16,-18-18 31,18-17-31,-17-53 16,-1-35-1,18-36 17</inkml:trace>
  <inkml:trace contextRef="#ctx0" brushRef="#br0" timeOffset="6364.7782">7850 12012 0,'35'18'0,"-70"-36"0,105 53 0,-35 1 15,18-19 1,0 19-16,-17-1 0,-1 0 16,-17-35-1</inkml:trace>
  <inkml:trace contextRef="#ctx0" brushRef="#br0" timeOffset="6621.5673">8361 12012 0,'-17'0'15,"34"0"-15,-34 18 0,-19-1 16,-52 72-16,53-54 15,17 0-15,1 0 16,-1 1-16,18-19 16</inkml:trace>
  <inkml:trace contextRef="#ctx0" brushRef="#br0" timeOffset="7249.2269">10513 11606 0,'0'18'16,"-18"17"-16,18 1 0,-17 87 16,17-52-16,0-18 15,0 17 1,0-17-16,-18 0 0,18-18 15,0 0-15,0 18 16,0-35 0,18 0-1</inkml:trace>
  <inkml:trace contextRef="#ctx0" brushRef="#br0" timeOffset="7459.1078">10231 12241 0,'53'0'0,"35"0"16,-53 18-16,71 0 15,-71-1 1,1-17-16,-19 0 15</inkml:trace>
  <inkml:trace contextRef="#ctx0" brushRef="#br0" timeOffset="7668.9991">10725 12224 0,'0'17'47,"-53"36"-47,0-35 16,18 17-16,-1-17 0,19 0 15</inkml:trace>
  <inkml:trace contextRef="#ctx0" brushRef="#br0" timeOffset="8285.531">12877 11889 0,'0'-18'0,"0"36"16,0-1-16,0 19 0,0 16 15,0 19 1,0 0-16,0 52 16,0-70-16,0 0 15,0-18-15,0 0 16,0-17-16,0 0 0,0-1 16,0 1-1</inkml:trace>
  <inkml:trace contextRef="#ctx0" brushRef="#br0" timeOffset="8525.4007">12383 12365 0,'0'-18'0,"17"18"0,1 18 16,0-18-16,17 18 16,18-1-16,18 1 0,-19-1 31,1 19-31,-17-19 0,-19-17 0</inkml:trace>
  <inkml:trace contextRef="#ctx0" brushRef="#br0" timeOffset="8785.2778">13088 12347 0,'0'-17'16,"0"34"-16,-17-17 15,-1 18-15,-35 0 16,18 34 0,-18-16-16,0-1 0,18-17 15,0 17 1,17-35-16,0 18 16,18-1-16</inkml:trace>
  <inkml:trace contextRef="#ctx0" brushRef="#br0" timeOffset="9584.8416">16193 11959 0,'-18'0'0,"18"18"16,0-1-16,0 19 0,0 17 0,0 0 15,-17 17 1,-1 1-16,0-18 0,1 17 16,-1-17-1,0-18-15,1 1 0,17-1 16,-18-17-1</inkml:trace>
  <inkml:trace contextRef="#ctx0" brushRef="#br0" timeOffset="9814.7106">15452 12506 0,'18'0'0,"-36"0"0,53 18 15,1-1 1,-1 1-16,35 17 0,-17-17 16,0 17-1,0-17-15,-18-1 0,1-17 16,-19 18-16,1-18 0</inkml:trace>
  <inkml:trace contextRef="#ctx0" brushRef="#br0" timeOffset="10175.1513">16228 12488 0,'-18'18'31,"1"17"-15,-36 1-16,-18 16 15,18 1-15,1-17 16,-1-1-16,17-17 0,19-18 16,17 17-16,-18 1 15,18-36 32</inkml:trace>
  <inkml:trace contextRef="#ctx0" brushRef="#br0" timeOffset="91227.8074">6685 12823 0,'0'18'156,"-35"0"-125,35-1-31,-17 36 0,17-35 16,0 0-1,0-1 1,17-17 15,36-70-15,18-19-1,-36 54 1,-17 35 0,-1 18-1,-17-1-15,0 1 16,0 17-16,0 1 16,0 52-16,18-18 15,-18-34 1,0-19-1,18-17-15,17 0 16,18-17 0,70-54-1,-52 18-15,-1 18 0,-17-18 16,18 18-16,-18-1 0,0 1 16,0 18-1,-18-1-15,0 0 0,-17 18 16,-1 0-16,-17-17 15,18 34-15,-36-17 0,1 18 47,-1 0-47,-17 17 16,0 0-16,-1 18 16,-17 0-16,0-18 0,18 18 15,0-35-15,17-1 16,1 1-16,-1 0 15,36-36 17,-1 0-17,-17 1-15,35-1 16,-17 1-16,0-1 0,-1 18 0,-17 18 62,0-1-62,0 1 0,0-1 16,0 1 0,0-36-1,-17 18 142,-1 0-126,0 0-16</inkml:trace>
  <inkml:trace contextRef="#ctx0" brushRef="#br0" timeOffset="93027.0217">5839 14605 0,'0'-18'63,"-18"1"-48,-17-1 1,17 18-1,-17 0-15,0 0 16,-53 18-16,52 17 16,1 18-16,17 0 15,1 0-15,-1 0 0,18 0 16,0-18 0,18 0-16,-1-17 0,1-1 15,17 1-15,1 0 16,52-18-1,-35 0 1,-18 0-16,35-36 16,-34 36-16,-36-17 31</inkml:trace>
  <inkml:trace contextRef="#ctx0" brushRef="#br0" timeOffset="93500.2319">6033 14834 0,'0'-17'16,"0"34"-16,0 1 31,0 53-15,0-36-16,17 0 16,-17 18-16,18-18 15,0 18-15,-18-18 0,0 1 0,0-19 16,0 1-1,0 0-15</inkml:trace>
  <inkml:trace contextRef="#ctx0" brushRef="#br0" timeOffset="102805.8314">9860 14235 0,'0'17'31,"0"1"16,0 0 468,0-1-468,0 1 94,18-18 609,-18 17-578,0 1 47,0 0-188</inkml:trace>
  <inkml:trace contextRef="#ctx0" brushRef="#br0" timeOffset="105943.3447">9860 14270 0,'0'-18'47,"0"1"-16,-35 17-15,-18 0 0,-17 0-16,17 53 31,35-18-31,1 35 0,17-34 16,17 17-1,1-36-15,17 18 16,53-17-16,-52 0 15,16-18 1,1 0-16,-17-18 0,-1 18 16,36-35-1,-54 35-15,1-18 0,-1 18 16,-17-17-16,18 17 0,-36 0 16</inkml:trace>
  <inkml:trace contextRef="#ctx0" brushRef="#br0" timeOffset="106439.9676">10125 14429 0,'0'-53'31,"18"35"-31,-1 0 16,72 1-1,-19-1-15,-17 1 16,0 17-16,0 17 0,17 1 31,-52 17-31,0 36 0,-18-18 16,0-18-1,-71 53-15,36-53 16,-18 1 0,-71 16-16,89-34 15,-18 17-15,71-35 31,70-17-15,-17 17 0,-1-18-16,18 0 15,18 1-15,-35-1 16,-1 1-16,-34-1 0,-19 18 16,-34-18-1,-1 1 1,0-1-16</inkml:trace>
  <inkml:trace contextRef="#ctx0" brushRef="#br0" timeOffset="110277.9471">13071 13635 0,'0'18'16,"0"-1"-16,-18 18 0,-35 71 15,0-53 1,-17 35-16,17-52 15,18-1-15,-1-17 16,19-1-16,-1-17 0</inkml:trace>
  <inkml:trace contextRef="#ctx0" brushRef="#br0" timeOffset="110617.766">12753 13776 0,'53'18'0,"-35"-1"16,17 1-1,-17 17-15,17 0 0,-17 1 0,17 17 16,0-18-16,-17 0 16,-1-35-1</inkml:trace>
  <inkml:trace contextRef="#ctx0" brushRef="#br0" timeOffset="113207.0865">13035 14711 0,'0'-18'0,"0"1"0,0-1 16,0 0 15,-17 18-31,-18 0 16,-36 18-1,0 17 16,19 18-31,52-18 16,0 18 0,17-17-16,1-19 0,17 1 15,18-18-15,35 18 16,-17-18 0,-36 0-16,36-18 15,-54 0 1,1 1-16,0-1 0,-1 0 15</inkml:trace>
  <inkml:trace contextRef="#ctx0" brushRef="#br0" timeOffset="114098.7305">13459 14623 0,'53'-18'0,"88"-17"15,-335 88 1,405-106-16,-211 70 31,0 1-31,0 0 0,-17-1 31,17 1-31,-53 0 16,35-1-16,36-17 63,35 18-63,17-18 15,-17 35 1,-53-17 15,0-1-31,0 1 16,0 0-16,-17-1 15,-19 1 1,-17 0-16,18-18 16,0 17-1,17-17-15,1 0 16,-1 0-1,0 0 1,1 0 0,17-17-1,-18 17 157,0 0-141</inkml:trace>
</inkml:ink>
</file>

<file path=ppt/ink/ink8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2T08:19:45.066"/>
    </inkml:context>
    <inkml:brush xml:id="br0">
      <inkml:brushProperty name="width" value="0.05292" units="cm"/>
      <inkml:brushProperty name="height" value="0.05292" units="cm"/>
      <inkml:brushProperty name="color" value="#FF0000"/>
    </inkml:brush>
  </inkml:definitions>
  <inkml:trace contextRef="#ctx0" brushRef="#br0">3017 13511 0,'0'-70'31,"0"17"-31,0 0 16,17-18-16,19 1 15,16-18-15,1 17 16,0 1-16,-17 17 0,-1 0 31,-18 53-31,-17 35 16,0 36 0</inkml:trace>
  <inkml:trace contextRef="#ctx0" brushRef="#br0" timeOffset="8335.6865">12030 9596 0,'0'0'0,"0"-36"16,0 19-16,35-1 0,1 0 15,105-17 1,-88 35-16,0 0 0,-1 0 16,-16 18-16,-1-1 15,-17 1-15,-1 17 16,-17 1-16,0-19 15,0 18-15,-17 1 0,-19-1 16,1 0-16,-18 1 16,18-19-1,17-17-15,36 0 32,-18-17-32,53-36 31,0 0-31,53-35 15,-18-1-15,-71 54 16,1 17-16,-18 1 16,0-1-16,0 1 0,-18 17 31,1 0-31,-18 0 16,17 17-16,-17 1 15,-1 35-15,19-18 16,17-17-1,0 17-15,0 0 0,17 18 0,1-18 16,0 1-16,17-19 0,0 19 16,0-19-1,1 1-15,-19-18 0,19 0 16,-1 0 0,0 0-16,0-18 0,-17 18 0,0-17 15,-1-1 1,-17 0-16,-17 18 31,-1 0-15</inkml:trace>
  <inkml:trace contextRef="#ctx0" brushRef="#br0" timeOffset="11927.1765">6633 10918 0,'0'0'0,"0"-17"0,0 34 63,0 1-63,17 17 15,1 1-15,-1 17 16,19 0-16,-1-18 15,0 18-15,-17-18 0,0 0 16,-18 1-16,17 16 0,-17-16 16,18-19-1,-18 19-15,0-19 0,0 1 0,0 0 16,0-1 0,0 1-16</inkml:trace>
  <inkml:trace contextRef="#ctx0" brushRef="#br0" timeOffset="12197.0274">6633 11536 0,'17'0'0,"54"0"15,-36 0 1,-17 0-16,17 0 0,18-18 15,-53 1-15,18 17 16</inkml:trace>
  <inkml:trace contextRef="#ctx0" brushRef="#br0" timeOffset="12596.8064">7303 11183 0,'0'0'0,"0"18"15,0-1-15,-18 1 16,-17 17-16,0 18 16,-18 0-16,0-18 0,0 1 15,0-1 1,18 0-16,-1-17 0,19-1 0,-1 1 16,18 0-1</inkml:trace>
  <inkml:trace contextRef="#ctx0" brushRef="#br0" timeOffset="20396.0574">6527 10495 0,'0'0'16,"-106"35"-16,71-17 0,-1 0 16,-17-1-16,18 1 15,-18 0-15,0 17 0,0-17 16,18-1-16,-18-17 0,18 0 15,0 0-15,-1 0 16,1 0-16,-18 0 16,18 0-1,-18 0-15,0 0 0,18 0 16,-18 0 0,18 18-16,17-18 0,-17 17 15,17-17-15,18 18 0,-18-18 16,1 18-1,-1-18-15,0 17 0,1-17 16,17 18 0,-18 0-16,1-1 0,17 1 0,0 0 15,-18-1 1,18 18-16,0-17 0,-18 17 16,18-17-16,0 17 15,0-17-15,-17 17 16,17 1-16,0 16 0,0-16 15,17-1-15,-17 0 16,0 1-16,18-1 0,-18 0 16,0 0-1,18 1-15,-18-1 0,0 18 0,0-18 16,0 18 0,0 0-16,0 0 0,0 0 15,0 0-15,0-18 0,17 0 16,-17 1-1,18-1-15,-18-18 0,0 1 32</inkml:trace>
  <inkml:trace contextRef="#ctx0" brushRef="#br0" timeOffset="20665.7206">4975 11977 0,'70'17'0,"-140"-34"0,175 52 16,-69 0-16,-1-17 15,18 0-15,-18 17 16,0-17-16,1 17 16,-19-35-16</inkml:trace>
  <inkml:trace contextRef="#ctx0" brushRef="#br0" timeOffset="22754.3389">5592 11818 0,'0'18'15,"-18"17"1,1 0-16,-19 18 16,1-18-16,-36 54 15,54-54-15,-18-17 16,17-1-16,18 1 16,0-36-1</inkml:trace>
  <inkml:trace contextRef="#ctx0" brushRef="#br0" timeOffset="29683.4435">5592 14605 0,'0'0'0,"-35"0"15,17 0-15,0 0 16,1 0-16,17-18 62,0 1-62,17-1 16,19 0-16,17-17 16,-18 18-16,0-1 15,0 18-15,-17 0 0,0 18 16,-1-1-16,-17 18 16,0 1-16,0-1 15,18 36 1,0 34-16,-18-52 15,0-17 1,17 34-16,-34-52 16,17 17-1,-18-17-15,-17-1 0,17 19 16,-17-19-16,-1-17 0,19 18 16,-1-18-1,1 0-15,-1-18 0,0 18 16,18-17-1,0-1-15,0 0 0,0 1 0,0-1 16,0-17-16,0 17 16,18 1-16,0-19 15,-1 19-15,18 17 16,-17-18-16,17 18 16,1 0-16,-1 0 0,0 18 15,-17-1 1,17 19-16,-17-1 0,17 0 15,-17 0-15,-1 1 16,1-1-16,0-17 0,17-1 16,-18 1-1,19-18-15,-19 17 0,1-17 16,35-17-16,-35-1 0,-1 1 31,-17-1-31,0-17 0,0 17 16,0 0-1,0 1-15,0-1 0</inkml:trace>
  <inkml:trace contextRef="#ctx0" brushRef="#br0" timeOffset="31944.1616">8855 10742 0,'0'-18'0,"0"36"63,0 0-63,0 17 0,0 18 15,0 17 1,0-17-16,0 18 0,0-18 16,0 0-16,18 0 0,-1 0 15,1 0-15,-18-1 16,18 1-16,-18 0 0,0 18 15,0-18 1,0 53-16,0-71 0,0 18 16,0-18-1,0-17-15,0-1 16,0 1-16,0 0 0,17-18 16</inkml:trace>
  <inkml:trace contextRef="#ctx0" brushRef="#br0" timeOffset="32194.0229">8767 11818 0,'18'0'0,"-1"0"0,1 0 16,17 0-1,-17 0-15,17 0 0,-17 0 16,-1 0-1,1 0-15,0 0 0,-1 0 0</inkml:trace>
  <inkml:trace contextRef="#ctx0" brushRef="#br0" timeOffset="32583.8154">9225 11589 0,'0'0'0,"0"17"15,0 1-15,-17 0 16,-1-1-16,1 19 15,-19-1-15,1 18 16,0-18-16,-1 18 0,1-18 16,18 1-16,-1-1 15,0-18-15,1 1 0,-1-18 32</inkml:trace>
  <inkml:trace contextRef="#ctx0" brushRef="#br0" timeOffset="36687.6975">8467 14570 0,'0'-18'78,"0"0"-63,0-17-15,18-18 16,-1 36 0,1-19-16,-18 19 15,0-1-15,18 18 16,-18 18 46,17-18-46,-17 35-16,18 0 16,-1 1-16,1-1 15,0 0-15,-1 0 16,-17 1 0,18-1-16,0 53 15,-18-35 1,0-18-1,0-17-15,0 0 16,0-1 0,-18-17 77,-17 0-77,-1 18-16,-16 0 16,34-1-16,-17 1 15,17-18 1,36 0 0,-1 0 30,54-18-46,-18 1 16,0-1 0,0-17-16,0-1 0,-18 19 15,18-1-15,-36 18 16</inkml:trace>
  <inkml:trace contextRef="#ctx0" brushRef="#br0" timeOffset="40159.5381">11236 14411 0,'-17'0'15,"17"18"-15,0-36 32,0-17-17,0-36 1,0 18-1,17 18 1,-17 17-16,0 1 16,18-1-1,-18 0-15,18 1 32,-18 34-1,0 36-16,17 18 1,-17-18-16,18-18 16,35 71-16,-36-36 31,-17-17-31,18-17 16,-18-1-16,0 18 0,18-18 15,-18-17 1,0 17-16,17-35 0,-17 18 15,0-36 48,-17 18-47,-19 0-1,19 0-15,-54-18 16,36 18-1,0-17-15,52 17 125,1 0-125,17 0 16,18 0-16,0-18 16,18-17-1,-18 17-15,17 1 0,-17-19 16,-18 19 0,18-1-16,-18 18 15,-35-18-15,0 36 297</inkml:trace>
  <inkml:trace contextRef="#ctx0" brushRef="#br0" timeOffset="43016.8867">13882 14129 0,'0'-18'93,"18"0"-77,35 18 0,-18 0-16,53-17 15,-53 17-15,36 17 16,-36 19 0,-35-1-16,18 36 15,-18-36 1,-18 53-1,-52 0-15,-1-17 16,36-36 0,-36 0-1,54-17-15,-1-18 0,-17 18 32,35-36 14,0 0 1,17 18-47,1-17 0,17-1 16,1 0-16,17 1 0,17-1 16,1 1-1,70-1-15,-35 0 16,-53 18-1,-18-17-15,0 17 16,-17 0 0,-18 17-1,0 1 17,-18 0 77,0-18 0,1 0 32,-1 0-125</inkml:trace>
  <inkml:trace contextRef="#ctx0" brushRef="#br0" timeOffset="46696.062">15946 14340 0,'0'0'0,"-53"0"15,71 0 63,35 0-78,17-17 0,1 17 16,-1 0 0,-17-18-16,-18 18 0,-17 18 15,0-18 1,-1 17-16,-17 19 0,0-1 0,0 0 16,0 1-1,0-1-15,-17 0 0,17 0 16,-18 1-16,0-1 15,1 0-15,-36 0 16,18 1-16,-18-1 16,0 0-1,-53 1-15,71-19 16,17 1 0,0-18-16,1 0 0,-1 0 15,18-18 32,18 1-31,-1-1-1,1 0 1,35 1-16,0-19 16,17 1-1,1 17-15,17 1 16,-17 17-16,-18 0 15,0 0-15,52 35 16,-69-17-16,-19-1 16,1 1-16,0 0 15,-1-1-15,1 1 0,-18 0 16,17-18 0,-17-18 30,0 0-30</inkml:trace>
  <inkml:trace contextRef="#ctx0" brushRef="#br0" timeOffset="48569.8252">18645 14323 0,'-18'0'32,"0"0"-32,1 0 15,-1 0-15,18-18 47,0 1-31,35-1-1,18 0 1,53-17-16,-53 17 16,0 18-16,-18 0 0,71 0 15,-71 0 1,1 0-16,-1 0 15,-17 0-15,-1 18 16,1 0-16,-18-1 0,-18 1 16,1 35-1,-19-18-15,19 0 16,-19-17-16,-17 17 16,36-17-16,-1 0 15,18-1-15,-17-17 0,-1 18 16,36-18 62,-1 0-78,18 0 0,-17 0 16,17 0-16,1-18 0,-19 18 15,36 0 1,-18 0-16,1 0 0,-1 0 15,0 0 1,-17 18-16,0 17 0,-1-17 16,1 17-1,-18 18-15,0-18 0,17 18 16,-17-18 0,-17 36-16,-1-53 0,1-1 15,-19 1-15,1 0 16,0-18-16,-1 17 15,-16-17-15,-1 0 0,0 0 16,-18 0-16,1 0 16,-1 0-16,0-17 15,19 17 1,16 0-16,1 0 0,17-18 16,1 18 15,17-18 109,0 1-140</inkml:trace>
</inkml:ink>
</file>

<file path=ppt/ink/ink8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3T04:46:21.197"/>
    </inkml:context>
    <inkml:brush xml:id="br0">
      <inkml:brushProperty name="width" value="0.05292" units="cm"/>
      <inkml:brushProperty name="height" value="0.05292" units="cm"/>
      <inkml:brushProperty name="color" value="#FF0000"/>
    </inkml:brush>
  </inkml:definitions>
  <inkml:trace contextRef="#ctx0" brushRef="#br0">1835 11624 0,'0'0'0,"35"-18"0,36-17 0,-36 35 15,-17-18 1,-18 36 15,0 0-15,0 17-16,-18 36 16,-35 34-1,-70 37 1,52-90-1,-17 54-15,52-53 16,19-35-16,-1-1 0,18 1 16,0 0-1,18-18 48,17 0-63,36-18 15,70-35 1,-71 36 0,71-19-16,-88 19 15,0 17-15,0-18 16,-18 18 0,-17 0-1,0 0 16,-1 0-31,1 0 0,-18-18 94,0-35-78,-35 1-1,17 16-15,-35-34 16,18 52-16,0-35 16,-1 0-1,19 53 1,-1-17-16,0-1 16,18 0-1,-17 18-15,-1-17 31,1 17-31,17-18 0,-18 18 16,0 0-16,18-18 31</inkml:trace>
  <inkml:trace contextRef="#ctx0" brushRef="#br0" timeOffset="2368.8637">3175 11430 0,'18'0'16,"53"0"-16,34-18 31,19 1-31,-89 17 16,18-18-16,-35 18 15,-36 0 17,36 0-1,-36 0-15,18 53-1,0-35-15,18 70 16,-18-53-1,0 36-15,0-18 0,17 0 16,-17-18-16,18 35 16,-18-34-1,0-19-15,0 1 16,18 0-16,-18-1 16,17-17-1,-34 0 48,-1 0-48,0 0-15,-35-17 16,18 17-16,0 0 16,-18-18-16,35 18 0,-35 0 15,36 0 1,-1 0-1,0 0-15,18 18 16,-17-18 0,17 17-1,0-34 79,0-19-63,0 1-31,-18-71 32,1 0-32,-1 36 15,0 34-15,18 1 0,0 0 31,0 17-31,0 1 0,0-1 16,-17 0 0,17 1-1,0-1 32</inkml:trace>
  <inkml:trace contextRef="#ctx0" brushRef="#br0" timeOffset="3198.482">1482 10954 0,'0'0'0,"0"17"31,0 19-31,0-19 16,0 19-16,18-1 15,-18-17-15,17-1 0,1 1 16</inkml:trace>
  <inkml:trace contextRef="#ctx0" brushRef="#br0" timeOffset="3798.161">1235 11095 0,'-53'141'16,"106"-282"-16,-106 317 15,53-140-15,0-1 16,0-18-16,18 1 0,17 0 16,0-1-16,1-17 0,17-17 15,-1-19-15,19 1 16,-18 0-16,0-18 0,0 0 15,-18 18 1,0-18-16,-17 18 0,0-1 16,-1 1-16,-17 0 15,0-1-15,-17 1 16,-1 0-16,0 17 16,-17 1-16,17-1 0,-17 0 15,-35 18-15,52 0 0,-17 0 16,17 0-1,-35 18-15,35 0 16,-17-1 0,18 1-16,-19 0 15,1-1-15,17 18 16,1-17-16,-1 0 0,0 17 16,18-17-16,-17 17 0,17-17 15,0-1 1,0 1-16,17 0 0,1-1 0</inkml:trace>
  <inkml:trace contextRef="#ctx0" brushRef="#br0" timeOffset="4899.1485">2999 10883 0,'-53'71'16,"18"-54"-16,123-105 0,-194 212 15,106-107-15,0 1 16,18-18 0,-1 0-1,19 0-15,-1-18 16,0-17-16,1 0 16,34-53-1,-35 52-15,-17 19 0,0-36 16,-18 35-1,0-17-15,0 0 16,-18-18 0,0 35-16,-17 0 15,-35 18 1,17 0-16,0 0 16,0 36-16,0-19 0,-18 19 15,18-1 1,18 0-16,0-17 0,0 17 0,17 0 15,0 1 1,18-1-16,0 35 16,0-34-16,18-1 15,17 0-15,0-17 0,36 0 16,-18-1 0,106-17-16,-89-17 15,-17-1-15,18-17 16,-18 17-16,-18-17 15,0-1-15,0 1 0,-17 0 16,0 17-16,-1-17 16,1 17-16,-18-17 15,0 0 1,0-1-16,0 1 0,-18-18 16,18 36-16,0-19 15,-17 19-15,17-1 0,-18 18 16,0-18-16,1 18 15,-1-17-15,1 17 16,-1 0-16,0 0 0,1 0 16,-1 0-16,0 0 15,1 0 17,-1 0-32</inkml:trace>
  <inkml:trace contextRef="#ctx0" brushRef="#br0" timeOffset="5508.9855">2770 10989 0,'0'-18'16,"17"1"0,1-1-16,0 18 15,-1 0 17,1 0-17,-1 0 1,1 0-16,0 0 15,-18 18 1,17-1 0,-17 1-16,0 0 15,0-1 17,0-34 14,0-1-30,-17 18 0</inkml:trace>
  <inkml:trace contextRef="#ctx0" brushRef="#br0" timeOffset="16235.3046">13088 9172 0</inkml:trace>
  <inkml:trace contextRef="#ctx0" brushRef="#br0" timeOffset="16764.8184">12841 9525 0,'-141'265'15,"282"-530"-15,-299 583 0,158-266 16,0 1-16,17 0 0,19-17 16,17-1-16,70 0 15,0-17 17,-70-18-32,53-53 0,-70 35 15</inkml:trace>
  <inkml:trace contextRef="#ctx0" brushRef="#br0" timeOffset="17104.822">13353 9507 0,'0'-17'31,"0"34"0,-18 19-31,1 17 32,17-18-32,-36 53 0,19-35 15,17 0 1,0 0-16,0-18 0,0 36 31,0-54-31,35 36 0,-17-35 16,-1-18-16,1 17 15,0-17-15</inkml:trace>
  <inkml:trace contextRef="#ctx0" brushRef="#br0" timeOffset="17784.4526">13159 9913 0,'71'0'0,"-142"0"0,212 0 0,-88 0 15,18-18-15,-19 18 16,37-17 0,-36-18-16,-53 17 15,0-17 1,0-1-16,-18 36 16,0-17-1,-17 17-15,35 17 16,-18-17-16,1 0 15,17 18-15,-18 0 16,0 17-16,1 0 0,-1-17 31,18 35-31,18-36 16,17 19 0,-17-36-16,17 17 0,0-34 0,18 17 15,-18 0 1,18 0-16,-17-18 0,-1-17 15,0 17-15,-17-17 0,-18 17 16,0 1 0,0-1-16,0 0 0,-18 18 0,18-17 15,-17 17 1,-1 0-16,36 17 31,-18 1-31,0 17 16,35 18-16,-17-35 15,17 17 1,-18-17-16,19 17 0,-19 0 16,1 0-1,-18-17-15,-35 0 16,17-1 0,-17-17-16,0 18 0,17-18 15,18 18 1</inkml:trace>
  <inkml:trace contextRef="#ctx0" brushRef="#br0" timeOffset="18084.2925">14270 9684 0,'0'0'0,"0"53"0,0-18 16,0 18-16,0 17 16,0-17-16,-17 0 15,34 35-15,1-52 0,-1-1 16,1-17-1,0 17-15,17-35 0,-17 18 16,-1-18 0,1-18-16,0 18 0</inkml:trace>
  <inkml:trace contextRef="#ctx0" brushRef="#br0" timeOffset="18284.1883">14094 10037 0,'53'0'15,"-18"0"-15,18 0 0,-35 0 16</inkml:trace>
  <inkml:trace contextRef="#ctx0" brushRef="#br0" timeOffset="18713.9494">14464 9472 0,'0'18'0,"36"35"0,-19-36 16,1 36-16,17 0 15,-17-18-15,17 18 0,-35 0 16,18 53 0,-36-53-16,18 18 15,-18-36-15,-17 18 16,-18 0-16,18 0 0,-18-18 16,0 0-16,18 18 15,-1-18-15,1 1 16,0-1-16,-18 18 15,35-36 1,1-17-16,17 18 0,-18-18 16,-17 0-16,0 0 15</inkml:trace>
  <inkml:trace contextRef="#ctx0" brushRef="#br0" timeOffset="50633.6858">8326 6421 0,'70'0'16,"-34"0"0,87 0-1,-52 17 1,-1-17-16,-17 0 16,18 0-16,52-17 0,-52 17 15,17 0-15,0 0 16,0 0-16,1 0 15,-1 0-15,18 17 0,105 1 16,-123-1 0,18-17-16,0 18 0,0 0 31,0-1-31,0-17 0,17 18 0,1 0 16,17-1-1,17-17-15,-16 18 16,-19-18-16,1 0 0,52 0 15,-17 0 1,-1 0 0,-87 0-1,0 0-15,-36 0 0,0 0 16,-17 0-16,-18 18 16,0-1-1,0 1 16</inkml:trace>
  <inkml:trace contextRef="#ctx0" brushRef="#br0" timeOffset="52922.7575">8185 5256 0,'17'-17'31,"19"-19"-15,34 1-16,1-18 0,-1 0 16,-17 0-16,0 18 15,0-35-15,-35 52 16,-18 0-1,0 1-15,0-1 0,0 0 16,0 1 0,-18 17-16,0 0 15,1 0-15,-1-18 16,1 18-16,-19 0 16,1 0-16,0 0 0,-1 0 0,19 18 15,-18-18 1,17 0-16,0 17 0,18 1 31,18-18-31,17 0 16,0 0-1,36 0-15,0 0 0,-1 0 16,1 0-16,-18 0 16,-18 0-16,0 0 0,-17 0 15,-18 18-15,0-1 16,0 1-1,0 0-15,0-1 16,0 1 0,0 0-16,0-1 15,0 18 1,0-17-16,-18-18 0,18 18 16,0-1-16,-17-17 0,17 18 15,-18-18-15,18 18 16,-18-18-16</inkml:trace>
  <inkml:trace contextRef="#ctx0" brushRef="#br0" timeOffset="53372.7783">8802 4621 0,'88'0'0,"-17"-17"16,-1-1-16,-17 18 0,0-18 15,-35 18 1,0 0-16</inkml:trace>
  <inkml:trace contextRef="#ctx0" brushRef="#br0" timeOffset="54542.1444">8749 4322 0,'0'-18'0,"0"36"15,-17-18-15,17 17 32,0 1-32,0 17 0,0-17 15,-18 17 1,18 18-16,-18-18 0,1 18 0,17-18 15,0 1 1,0-1-16,0 0 0,0 1 16,0-19-16,0 1 15,17-1-15,1 1 16,0-18 0,-1 0-1,-17 18-15</inkml:trace>
  <inkml:trace contextRef="#ctx0" brushRef="#br0" timeOffset="54921.9467">9173 4516 0,'-18'88'0,"36"-176"0,-54 229 15,19-106-15,17 0 0,0 1 16,0-19 0,0 1-16,0 17 0,0-17 0,0-1 15,-18-17 1,18 18-16,-18-18 0</inkml:trace>
  <inkml:trace contextRef="#ctx0" brushRef="#br0" timeOffset="55521.8736">8573 4780 0,'17'0'0,"19"0"0,17 0 0,17 0 0,1 0 16,-1 0 0,1-17-16,-1 17 0,-17 0 15,0 0 1,-17-18-16,-1 18 0,-18 0 15,19 0-15,-1 0 16,-17 0-16,17 0 0,-17 0 16,-1 0-1,1 0-15,-18-18 16,0 36 0</inkml:trace>
  <inkml:trace contextRef="#ctx0" brushRef="#br0" timeOffset="56311.4287">9772 4674 0,'-17'18'0,"-54"53"0,18-36 0,36 18 15,-19-18-15,36 0 0,-17 1 16,34-1 0,1-18-16,17 1 0,0-18 15,36 18-15,-18-36 0,17 18 16,-17-18 0,36-17-16,-72 0 15,1 17 1,0-17-16,-18 17 0,0 1 0,0-19 15,-18 19 1,0-18-16,-17 17 0,0 0 16,-18 18-16,17-17 0,1 17 0,18-18 15,-19 18 1,19-18-16,-1 18 16,0 0-16,-17 18 15,17 0-15,18-1 16,0 1-1,0 0-15,0-1 0</inkml:trace>
  <inkml:trace contextRef="#ctx0" brushRef="#br0" timeOffset="56801.1463">10249 4763 0,'0'17'0,"0"-34"0,0 87 0,0-35 0,0 18 16,0 0-16,0 0 15,0 0-15,0-18 16,0 18-16,0 0 16,17 0-16,-17 0 15,18-18-15,-1-17 0,-17 0 0,18-1 16,0-17 0,-1 0-16,1-17 0,0-1 15,17 0 1,-17-17-16,-18-18 0,17 18 15,-17-18-15,0 0 16,-17 0-16,-19 0 0,1 18 16,0 17-16,-1 1 0,1-1 15,0 18-15,17 0 16,1 0-16,-1 0 16,36 0-16,-1 0 15,19 0 1,-1 0-16,18 0 15,0 0-15,17 0 0</inkml:trace>
  <inkml:trace contextRef="#ctx0" brushRef="#br0" timeOffset="57200.9177">10919 4763 0,'0'0'0,"-35"88"0,17-53 0,18 0 0,0 1 31,0-1-31,18-18 0,17 1 16,0 0-16,-17-18 0,-1-18 16,1 0-16,0 1 15,-1-18-15,1-18 0,-18 17 16,0-17 0,0 18-16,-35 0 0,17 17 15,-35 1 1,18 17-16,-18 0 0,35 0 15,-17 0 1,17 0-16</inkml:trace>
  <inkml:trace contextRef="#ctx0" brushRef="#br0" timeOffset="57470.762">11536 4621 0,'-17'18'0,"17"0"0,-18-1 15,0 36-15,-17 0 16,17-18-16,-17 18 0,35-17 15,-18-1 1,18-17-16,0 17 0,0-18 16,-17-17-16,17 18 0,17 0 15</inkml:trace>
  <inkml:trace contextRef="#ctx0" brushRef="#br0" timeOffset="57720.664">11748 4621 0,'0'0'0,"-18"124"0,1-89 16,17 18-16,-18 0 0,18-18 15,0-17 1,0 17-16,0-17 0,0-1 16</inkml:trace>
  <inkml:trace contextRef="#ctx0" brushRef="#br0" timeOffset="57970.4948">11765 4551 0,'106'35'0,"-212"-70"0,212 88 15,-88-18 1,-18-17-16,0-1 0,0 19 15,-35-19-15,17 19 0,-35-1 16,18-18 0,-18 1-16,0 0 0,35-18 15</inkml:trace>
  <inkml:trace contextRef="#ctx0" brushRef="#br0" timeOffset="58380.2844">12118 4621 0,'-53'0'0,"106"0"0,-159 0 15,71 18-15,0-18 16,17 18-16,1-1 15,17 1-15,0 0 0,0-1 0,0 1 32,17 0-32,19-1 0,-19 1 15,18-1-15,18 19 16,-17-19-16,-1 19 0,-17-19 16,-18 1-1,17-18-15,-34 0 0,17-18 16,-36 36-1,1-18-15,-18 18 0,0-1 16,0 1-16,36-18 0,-19 0 16,19 0-1,-1 0-15,0 0 32,18-18-32</inkml:trace>
  <inkml:trace contextRef="#ctx0" brushRef="#br0" timeOffset="89829.5527">2293 13282 0,'0'53'16,"-17"0"0,-19 17-16,1 19 0,0-19 31,-18 1-31,0 17 0,0 0 0,0 0 16,0-17-1,18-1-15,0-17 0,17-17 16,1-1-16,17-17 0,-18 17 15,18-17 1,0-36 0</inkml:trace>
  <inkml:trace contextRef="#ctx0" brushRef="#br0" timeOffset="90269.3069">1800 13406 0,'17'0'0,"-17"17"16,35 18-16,1 18 15,-1 0-15,18 0 16,35 53-16,18-18 15,0-17 1,-18 17 0,-17-17-16,-1-1 31,-52-35-31,-1-17 16,1 0-16,0-1 15,-18 1-15,17-18 0</inkml:trace>
  <inkml:trace contextRef="#ctx0" brushRef="#br0" timeOffset="91576.9577">1023 13705 0,'18'-70'16,"0"52"-1,35 1-15,0 17 16,-18 0 0,-35 35-1,0 35 1,17-17 0,-34-17-1,17-19-15,0 1 0,0 0 16,0-1-16,17-17 31,19-35-15,-1 17-16,36-17 15,-36 17-15,18 18 16,-53 18 0,0 17-1,0 1 1,0-19-16,-18 18 15,18-17-15,-18 0 0,1 17 0,-18-17 16,17-1 0,18-34 15,0-1 0,18 0-31,-1 18 16,1 0-16,-1 0 15,1 0 1,0-17-16,-1 17 0,-17-18 16,18 0-1,0 1-15,17-54 16,-17 36 0,-18-36-16,-18 54 15,0-18-15,1-1 0,-19 1 0,1 0 16,0-1-1,0 19-15,-36-19 16,36 19 0,-36-1-16,36 18 15,0 0-15,17 18 16,0-1-16,-17 1 0,0 35 31,17 0-31,18-18 0,-18 18 16,18 0-16,0 0 0,18 18 15,35 52 1,-18-52-16,1-1 0,17 1 16,-18-36-1,18 18-15,0-35 0,-18-1 0,18-17 16,-18-17 0,0 17-16,54-71 15,-54 0-15,0 18 0,-17-17 16,-1-1-1,1 18-15,-18-17 0,0-18 32,-18 17-32,1 36 15,-1 17-15,0 1 0,1-1 0,-1 0 16,1 18 0,-1 0-1,0 0 1,18 18-1,-17-18 1,17 18-16</inkml:trace>
  <inkml:trace contextRef="#ctx0" brushRef="#br0" timeOffset="94666.0211">8379 12859 0</inkml:trace>
  <inkml:trace contextRef="#ctx0" brushRef="#br0" timeOffset="109629.523">11430 9454 0,'0'18'16,"0"0"62,18-18-47,35 0-15,35-18 0,-53 18-16,36-18 15,-53 18 1,-1 0-16,-34 0 16,17 18 77,0 35-77,0 35 0,0-35-16,-18 71 15,0-71-15,18-1 16,0 1-16,18 18 15,-18-18 1,18-18-16,-18-17 31,-18-18 47,-35 0-46,-53-18-32,53 18 15,-17 18-15,34-18 16,19 0 0,-1 17-16,1-17 0,-1 0 15,18-17 63,18-54-62,-1 1 0,-17-19-1,0 54-15,0 0 16,0-36-16,0 54 15,0-36 1,0 17-16,-17-16 31,17 16-31,-18 36 16,18-35 0,0 17-16,0 36 109,0 0-78,18-18-31,-1 17 0,-17-34 16,18 34 46,-1-17-46,1 0-16,0 0 16</inkml:trace>
  <inkml:trace contextRef="#ctx0" brushRef="#br0" timeOffset="114113.3257">6245 14587 0,'17'0'46,"1"0"189,-1 0-220,1 0 17,-18 18-32,35 53 0,-17-36 15,35 53 1,-35-35 0,-1-35-16,-17-36 31,35-17-16,18-36 1,18-17-16,17-18 16,53-53-16,-88 106 15,35 1-15,-52 34 32,-36 0-32</inkml:trace>
  <inkml:trace contextRef="#ctx0" brushRef="#br0" timeOffset="125723.4184">8908 14076 0,'0'17'0,"0"1"16,0 35 0,35 0-1,-17-18 1,0-35-16,-18 18 15,17-18-15,-17 18 16,0-36 0,18 18-1,-1 0-15,54-53 16,-36 0-16,18 18 0,-18-18 16,1 0-1,-1-18 1,-17 54-16,17-1 15,-35 0 1,0 1-16</inkml:trace>
  <inkml:trace contextRef="#ctx0" brushRef="#br0" timeOffset="141730.0519">10637 11201 0,'0'0'0,"0"53"0,-18 70 0,18-70 15,0 18-15,0-19 16,0 1-16,0 0 15,0 18-15,0-36 0,0-17 32,18-18-32</inkml:trace>
  <inkml:trace contextRef="#ctx0" brushRef="#br0" timeOffset="142319.7417">10249 11712 0,'229'88'31,"-458"-176"-31,475 176 0,-228-70 0,0-18 16,-36 0-1</inkml:trace>
  <inkml:trace contextRef="#ctx0" brushRef="#br0" timeOffset="142816.1843">10760 11571 0,'-123'159'16,"246"-318"-16,-264 336 16,123-125-16,1-34 15,17 0-15,0-1 0</inkml:trace>
  <inkml:trace contextRef="#ctx0" brushRef="#br0" timeOffset="147224.6533">2999 13564 0,'0'-17'0,"0"34"94,18 36-78,-1-17-16,-17-1 15,36 0-15,34 89 32,-35-72-32,18 1 31,18 0-31,-36-17 31,18-19-31,-35 1 16,35-18-16,-18 0 15,-18 0-15,19 0 16,-19 0-16,1 0 16,17-18-16,-17 1 15,0 17-15,-18-18 16,17-17 0,1 17-16,0 0 15,-18-17-15,35-35 16,-35 34-16,17 1 15,-17 0-15,0-18 0,0 18 16,0-71 0,0 17-1,-17 54 1,17-53-16,-18 53 16,18-18-1,-17 0-15,-19-18 16,36 36-16,-35-35 15,17 34 1,1 1-16,-19-18 16,19-18-1,-19 19 1,1 16 0,18 19-16,-19-1 15,19 18-15,17-18 16,-18 18-16,0 0 15,1 0 1,-1 0-16,18 18 16,-18 0-16,1-1 15,-1 19-15,1-1 0,-19 18 16,1-18 0,17-17-1,18-1-15,0 1 16,0 0-16,0-1 15,0 19-15,0-19 16,18 1-16,-18 17 16,18-17-16,-1 17 15,1-17-15,0 17 0</inkml:trace>
  <inkml:trace contextRef="#ctx0" brushRef="#br0" timeOffset="148160.9939">3705 14640 0,'0'-17'16,"0"34"-16,0-17 78,0 53-78,-18 18 31,0-18-15,1 0-16,-1-36 0,36-17 31,-1 0-15,19 0-1,-1-35-15,0 0 16,18-1 0,-35-17-16,17 1 15,-35 34-15,-18 0 16,18 36 31,0 35-32,0 17 1,0 1 0,0-53-16,0-1 0,0 1 31,0 0-31</inkml:trace>
  <inkml:trace contextRef="#ctx0" brushRef="#br0" timeOffset="148840.6603">3475 14552 0,'0'0'0,"-106"159"16,89-89-16,-1 1 0,36-18 0,17 70 31,18-70-31,0-17 0,17-1 16,1-18-1,0 1-15,17-18 0,-35 0 0,17-35 16,-17 17-1,0-17-15,0-18 0,-18 0 16,0 0-16,1-17 16,-19 17-16,1-18 15,0-35 1,-36 36 0,18 52-16,-18-17 0,1 17 15,-1-17-15,-35 0 16,18-1-1,17 19-15,-17-1 16,0 0-16,-36 1 16,36 17-16,17-18 0,-17 18 15,0 18-15,17-18 16,-17 17-16,-53 36 16,52-35-1,1 17-15,0-17 0,17 0 16,-17-1-16,17 1 15,1-1-15,-1 1 0,18 0 16,-18-1-16,18 1 16,-17 0-1</inkml:trace>
  <inkml:trace contextRef="#ctx0" brushRef="#br0" timeOffset="157304.1828">11272 13864 0,'0'18'47,"17"-1"-32,1 1 1,-18 0-16,18-1 15,-18 1-15,17-18 0,1 0 16,-1 0 31,1 0-47,0 0 16,17 0-1,0-18-15,18-17 0,0 0 16,0-18-16,0 18 0,0 17 15,0-17 1,-18 17-16,-17 18 0,-1-18 16</inkml:trace>
  <inkml:trace contextRef="#ctx0" brushRef="#br0" timeOffset="162631.8001">13970 13952 0,'0'-17'125,"18"17"422,0 0-532,-18-18-15,17 0 16,19 1 0,16-18-16,1-1 0,18 1 15,-18 17 1,-18-17-16,0 17 0,-17 1 15,0-1-15,-1 18 16,-17-17-16,18 17 0,-18-18 16</inkml:trace>
  <inkml:trace contextRef="#ctx0" brushRef="#br0" timeOffset="164199.7478">16316 13882 0,'0'17'0,"0"1"0,0 35 31,0-18-31,0-17 31,0 0-31,0-1 0,18-17 63,17 0-48,53-17 1,-35-19-16,53-34 16,-53 34-16,0 19 15,0-1-15,-18 1 16,36-19-1,-54 36-15,1 0 0,-36 0 125,1 0-109,-1 0 0,0 0-1,1 0 1</inkml:trace>
  <inkml:trace contextRef="#ctx0" brushRef="#br0" timeOffset="167118.6831">19280 13705 0,'0'18'15,"0"0"-15,0-1 0,0 1 16,0 0-1,0-1-15,0 1 32,0 0-32,0-1 15,17-17 17,1 0-17,0 0-15,17 0 16,0-17-16,36-19 15,-18 19 1,-18-1-16,-17 0 16,-1 1-16,1 17 15,-1-18-15</inkml:trace>
  <inkml:trace contextRef="#ctx0" brushRef="#br0" timeOffset="170930.7038">19262 14111 0,'-18'0'16,"1"18"-16,17-1 0,-18 1 15,18 17 1,-18-17-16,1 17 0,-1 1 15,-17 16-15,0-16 16,-1-1-16,1 0 0,17 1 16,-34-1-16,16 0 0,1 0 15,-18 18 1,-18-17-16,-17 34 0,-18-17 16,36-18-1,-1 1-15,18-1 0,18-17 16,0-1-16,17-17 15,1 18-15,34-18 32,1 0-32,17 0 0,18 0 15,0 0 1,18 0-16,-1 0 16,36 0-1,0 0-15,0 17 0,-18-17 16,0 0-16,0 18 15,-17-18-15,-1 0 0,-17 0 16,-18 0-16,1 0 0,-19 0 16,1 0-16,-36 0 47,1 0-47,-1 0 15,0 0-15,1 0 16,-1 0-16,18-18 62,-17 1-62,17-1 0,-18-17 16,18-18-16,0 0 16,18-53-1,17 36 1,-18 17-16,1-18 0,0 18 15,-18 18-15,17-18 0,-17 0 16,0 18-16,0 0 16,18-1-16,-18 19 0,0-1 15,0 36 1,0-1 0,-18 36-1,18 0-15,-17 18 0,-19 17 16,19 0-1,-18 0-15,-1 18 0,-17 0 16,18 0 0,0-36-16,17 1 0,1-18 15,-1-18-15,0 0 16,18 1-16,-17-1 0,17-17 16,0-1-1,0 1-15,0-1 31,0-34 79,-18-1-95</inkml:trace>
  <inkml:trace contextRef="#ctx0" brushRef="#br0" timeOffset="186352.932">6315 16387 0,'-18'0'16,"18"-18"0,18 18-1,0-35-15,-1 17 0,19-17 16,-19 17-16,19 0 15,-1 18-15,-18 0 16,19 0-16,-19 18 16,19-18-16,-36 18 0,17-1 15,-17 19-15,18-1 16,0 18-16,-1 0 0,-17 0 16,0 0-16,-17-18 0,17 18 15,-18-18 1,0-17-16,1 17 0,-19-17 15,19-18-15,-1 0 16,0-18-16,18 0 16,-17-17-1,17 0-15,0-1 0,0 19 16,17-18-16,1 35 16,0 0-1,17 0-15,0 0 0,1 17 16,-1-17-16,0 35 15,18 1-15,-18-19 0,-17 19 16,0-1 0,-1 0-16,-17 18 0,0-18 15,0 1 1</inkml:trace>
  <inkml:trace contextRef="#ctx0" brushRef="#br0" timeOffset="186802.6728">7303 16475 0,'0'-18'0,"17"18"31,19 0-31,-1 0 16,18-18-16,18 1 0,-19-1 16,1 1-1,0 17-15,-17 0 0,-1 0 16,-18 0-16</inkml:trace>
  <inkml:trace contextRef="#ctx0" brushRef="#br0" timeOffset="187102.9865">7550 16704 0,'88'0'0,"-176"0"0,229-18 16,-88 1-16,0-1 0,-18 0 15,0 1 1,1-1-16</inkml:trace>
  <inkml:trace contextRef="#ctx0" brushRef="#br0" timeOffset="187802.5982">8573 16016 0,'88'-18'0,"-176"36"0,211-36 0,-87 18 16,-1 18-1,-17 0-15,-1-1 0,1 1 16,-18 0-16,0-1 0,0 1 16,0 17-16,-18-17 15,1 0-15,-1-1 16,0 1-16,36-18 47,17 0-47,0 0 15,-17 0-15,17 0 16,1 17-16,-1 1 0,0 17 16,-17 1-16,-1 17 0,1-18 15,-18 0 1,0 0-16,0-17 0,-18 17 15,18-17 1,-17 0-16,-1-1 0,-17 1 16,0-18-16,17 17 15,-17-17-15,17 0 0,0 0 16,-17-17-16,18-1 0,-1 18 16,0-17-1,1-1-15,-1 18 0,18-18 0,-18 18 16,1-17-1</inkml:trace>
  <inkml:trace contextRef="#ctx0" brushRef="#br0" timeOffset="188961.9902">7991 17145 0,'17'0'32,"-17"-18"-17,18 18-15,-18-35 0,18 17 16,-18-17 0,17 18-16,-17-1 0,0 0 15,0 1 1,18 34 15,-18 19-31,35 16 16,1 1-16,16 0 15,1 0-15,-17 0 16,17 0-16,-18-18 0,-18-17 16,-17 0-1,18-1-15,-36-17 31,1 0 1,-1 0-32,1 0 15,-19 0-15,19 0 0,-1 0 16,0 0-16,18 18 31,18-18-15,0 0-1,17 0 1,0 0-16,0 0 0,1 0 16,-19 0-1,1 0-15</inkml:trace>
  <inkml:trace contextRef="#ctx0" brushRef="#br0" timeOffset="189491.3798">8961 17286 0,'18'0'0,"-36"0"0,53-18 0,-17 1 16,17 17-16,0 0 0,18-18 15,0 18 1,0 0-16,-18 0 0,18 0 16,-17-17-16,-19 17 0,1 0 15,0 0-15,-1 0 16,-34 0-16,-1 0 31,0 0-31,1 0 16,-19 0-1,19 0-15,-1 0 0,0-18 16,1 18 0,17-18-1,17 1 17,1 17-32,0 0 15,17 17 1,-17-17-16,-1 18 0,1 0 15,-18 17-15,0-18 16,0 1-16,0 0 0,0-1 16,0 19-16,0-19 0,-18 19 15,1-19 1,17 1-16,-18 0 0</inkml:trace>
  <inkml:trace contextRef="#ctx0" brushRef="#br0" timeOffset="190121.0445">10055 16969 0,'0'0'0,"0"-18"16,17 0-16,18 1 15,1 17-15,17-18 0,-18 0 16,0 18-16,0 18 16,1-18-16,-19 18 15,19 17-15,-19 0 0,1 1 16,0-1-16,-18 0 16,0 0-16,0 1 0,-18-1 15,0 0 1,-17-17-16,0-1 0,17 1 15,0 0 1,1-1-16,34-17 47,19 0-47,-1 0 16,18-17-16,17 17 15,1-18-15,-18 0 0,0 18 16,-18-17-1,0 17-15,1 0 0,-19 0 16,1 0-16,0 0 0</inkml:trace>
  <inkml:trace contextRef="#ctx0" brushRef="#br0" timeOffset="190930.6164">12489 16404 0,'0'18'0,"0"17"16,0 18-16,0 18 0,0 17 31,0-18-31,17 1 0,-17-1 16,0-17-16,18-17 0,0-19 15,-1-17-15,1 0 16,0 0-16,17-17 0,-18-1 16,19 0-1,-19-17-15,1-18 16,0 18-16,-1 0 15,-17 17-15,0 0 0,0 36 32,0 17-17,0 1 1,-17 16-16,17 1 16,-18 0-16,18 0 0,-18-35 15,18 17 1,0-17-16,18-1 15</inkml:trace>
  <inkml:trace contextRef="#ctx0" brushRef="#br0" timeOffset="191400.736">12930 16933 0,'17'-17'0,"19"17"16,16 0-16,19-18 15,0 0-15,-18 18 16,17 0-16,1 0 16,-18 0-16,-1-17 15,1 17-15,-17 0 16,-19-18-16,1 18 15,-18-17 1,-18 17-16,-17-18 16,0 0-16,-1 18 0,1-17 15,18 17-15,-1 0 16,36 0 15,17 0-15,0 0-1,0 17-15,1-17 0,-19 18 16,-17 0-16,18 17 0,-18-18 16,-18 1-1,18 0-15,0 17 0,0-17 16,-35 17 0,0 0-16,-1-17 0,1-1 15,18 1 1</inkml:trace>
  <inkml:trace contextRef="#ctx0" brushRef="#br0" timeOffset="192140.3671">14129 16845 0,'-18'-17'16,"18"-1"-1,0 0-15,18 1 0,-18-1 16,18 0 0,-18-17-16,17 0 0,1 17 15,0-17 1,-1 0-16,-17 17 0,18 0 0,-18 1 31,0 34-15,0 1-16,0 17 15,0 0-15,0 18 16,0 0-16,0 18 16,0-1-1,0 1-15,0-18 0,0-18 16,0 18-16,0-35 15,0 17-15,0-17 0,0-1 16,0 1-16,-18-18 63,1 0-63,-1 0 15,0 0 1,1 0-16,-19 0 0,1 0 15,18 0-15,-1 0 0,18 18 79,18-18-79,17 0 15,0 0-15,0 0 16,1 0-16,17 0 15,-18 0-15,18 0 0,-18-18 16,-17 18-16,17 0 0,-17 0 16</inkml:trace>
  <inkml:trace contextRef="#ctx0" brushRef="#br0" timeOffset="194569.5799">9455 15857 0,'17'0'16,"1"18"15,35 88-31,0 0 31,-18-53-31,-35-36 16,0 1-16,18-18 16,-1-18-1,1 1 1,17-19-16,124-105 15,-53 71-15,0-1 0,123-52 16,-17 34 0,-71 37-1,-88 34-15,17 0 16,-52 18 0,-36 0 30,-52 0-30</inkml:trace>
</inkml:ink>
</file>

<file path=ppt/ink/ink8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3T04:56:43.039"/>
    </inkml:context>
    <inkml:brush xml:id="br0">
      <inkml:brushProperty name="width" value="0.05292" units="cm"/>
      <inkml:brushProperty name="height" value="0.05292" units="cm"/>
      <inkml:brushProperty name="color" value="#FF0000"/>
    </inkml:brush>
  </inkml:definitions>
  <inkml:trace contextRef="#ctx0" brushRef="#br0">9525 6950 0,'0'0'0,"0"17"47,0 19-31,0-1 0,0 18-16,0 0 0,0 0 15,0 17-15,0 1 16,18 52-16,-18-52 15,0-1 1,0 1-16,18-1 0,-18 1 16,17-18-16,-17 0 0,18-18 15,-18 0-15,18 1 16,-1 34-16,-17-34 16,0 34-1,18-35-15,-18 1 16,0-19-1,0 1-15,0 0 16,0-36 15</inkml:trace>
  <inkml:trace contextRef="#ctx0" brushRef="#br0" timeOffset="399.7847">9384 8043 0,'-17'0'0,"34"0"62,1 0-62,0 0 16,-1 0-16,1 0 16,-1 0-16,19 18 15,-19-18-15,19 18 0,-19-18 0,1 17 16,0-17 0,-18 18-16,17-18 0,1 0 15,-1 0 1,1 0-16,-18 18 15,18-18 1,-1 0-16,1 17 16,0-17-16,-18 18 15,17-18 1</inkml:trace>
  <inkml:trace contextRef="#ctx0" brushRef="#br0" timeOffset="1006.2244">10213 7673 0,'-17'0'47,"17"18"-31,-18-1-16,18 1 0,-18-1 15,-52 54 1,35-36-16,-1 1 16,19-1-16,-36 18 15,35-18-15,0-17 16,1 17-16,-1-17 16,-17-1-16,17 1 0,1 17 15,-1-17-15,0-1 0,1 1 16,-1 0-1,0 17-15,1-17 0,-1-1 16,0 19 0,1-19-16,-1 18 0,18-17 15,-17-18 1</inkml:trace>
  <inkml:trace contextRef="#ctx0" brushRef="#br0" timeOffset="7383.5776">14111 8008 0,'18'0'78,"53"-18"-78,17-17 16,18 0-1,-53 17 1,-18 18 0,0 0-1,-17-17-15,17 17 31,-17 0-31,-18-18 16,0 36-16,0-1 63,0 1-32,0 0-31,0 34 0,0-16 15,17 34-15,1 18 32,0-35-32,17 53 15,18 0 1,-36-71-16,19 54 16,-19-54-1,1-18-15,-18 1 16,18 0-16,-18-1 15,0 1-15,17-18 16,-34 0 47,-1 0-48,-53 0 1,1 0-1,-18 18-15,17-1 32,1 1-32,34 0 15,1-1 1,17-17 0,1 0-1,17 18 1,0-36 46,-18 18-62,0-70 32,-17-19-32,18 54 0,-1 0 15,18 0 1,-18-1-16,1 1 15,-1-53-15,-17 17 16,-1 18 0,19 0-1,-1 18 1,18 18 0,0-1-1,0 0-15,0 1 16,0-1-1,0 0 1,0 36 125,18-18-79,-18 18-46,17-18-1,1 0-15,17 17 16,-17-17-16,17 0 16,1 0-1</inkml:trace>
  <inkml:trace contextRef="#ctx0" brushRef="#br0" timeOffset="8263.099">15364 8184 0,'-35'0'0,"70"0"0,-106 0 16,54 0 0,-1 0-16,-17 18 15,-18 17 1,18 1 0,17-19-1,0 19-15,1-1 0,17 0 16,-18 18-16,18 0 0,18-18 0,-18 18 15,35-18 1,0-17-16,0 17 0,18-35 16,0 18-1,-17-18-15,16-18 0,-16 18 0,-1-17 16,0 17 0,-17-18-16,-18 0 0,18 18 15,-18-17-15,17 17 16</inkml:trace>
  <inkml:trace contextRef="#ctx0" brushRef="#br0" timeOffset="8952.7072">15575 8326 0,'-35'-36'16,"70"72"-16,-87-72 16,52 19-16,0-1 0,0 0 0,0 1 15,0-1 1,17 0-16,1 18 16,-1-17-1,1 17-15,17 0 0,1 0 16,-1 0-16,-17 0 0,17 35 15,0 0 1,-17 18 0,-1 0-16,1 0 15,0 18-15,-18-18 0,-18 0 0,18-18 32,0 0-32,0 0 0,-18 1 0,1-1 15,-1-17-15,1-1 0,-1-17 16,0 18-1,1-18-15,-19 0 0,19 0 16,-1-18 0,0-17-16,18 17 15,0 1 1,0-19-16,0 19 0,0-1 0,18 0 16,0 1-1,17-1-15,0 18 0,-17 0 16,17-17-16,0 17 0,-17 17 15,17 1-15,-17-1 16,-18 1-16,18 17 16,-18-17-16,17 0 15,-17-1-15,18 1 0,-18 0 32</inkml:trace>
  <inkml:trace contextRef="#ctx0" brushRef="#br0" timeOffset="34326.998">18839 8802 0,'0'0'0,"0"17"0,-18 1 0,0 0 0,-17 17 0,0-17 16,0 17-1,17 0-15,-53 36 16,36-54-16,0 19 16,0-19-1,-18 1-15,17 17 0,-69 1 16,34 16-1,0 1 1,36 0-16,35-35 31,0 0-31,0-1 32,35-17-32,-17 0 31,0 0-31,17 0 0,0 0 15,89 18 1,-71-1-16,88 1 16,0 0-1,-35-18 1,-53 0-16,0 17 16,-1-17-16,1 18 15,-17-18-15,-1 0 0,0 18 16,-17-18-1,-18 17-15,0-34 32,0-1 15,0-17-47,0-18 31,0-18-31,-35 18 15,-1 18 1,1-18 0,17 0-1,1 36-15,17-1 0,-18 0 32,18 1-32,0-1 0,0 0 0,0 1 15,0-1-15,0-17 16,0 0-1,0 17 1,-18 0 0,-17 18-16,18-17 31,-1 17-31,0 0 16,1 0-1</inkml:trace>
  <inkml:trace contextRef="#ctx0" brushRef="#br0" timeOffset="35297.108">20250 8978 0,'0'35'0,"17"1"0,-17 17 0,18 17 0,0 1 16,-1-1 0,19 19-16,-1-19 15,-17-52 1,-1-1-16,1-34 31,-1-1-31,1 0 16,0-17-16,17-18 15,-17 0-15,-1 18 0,1 0 16,0 0 0,-18-1-16,17 19 15,-17-1-15,0 0 0,18 18 16,-18-17 0,17 17-1</inkml:trace>
  <inkml:trace contextRef="#ctx0" brushRef="#br0" timeOffset="35716.8765">21026 9155 0,'-18'-18'0,"1"18"16,-36 18-16,0-18 0,0 17 16,18 19-1,17-19-15,0 18 0,18-17 16,0 17 0,18-17-16,17 0 0,53 17 15,-52-35-15,-1 18 16,0-1-16,-17 1 15,0-18-15,-36 17 16,18 1 0,-18 0-1,1-1 1,-19 1-16,-17 0 0,18-1 16,0-17-16,0 18 0,17-18 15,0 0-15,1 0 16</inkml:trace>
  <inkml:trace contextRef="#ctx0" brushRef="#br0" timeOffset="36866.2927">22225 9049 0,'0'-18'0,"-17"18"15,-1 0 1,0 18 0,1 17-1,-1 0-15,1 18 0,-19-17 0,19 16 16,17 1-1,0-17-15,-18 17 0,18-1 16,0 19-16,0-18 16,0 0-16,-18 70 15,36-70 1,-18 18-16,0-18 0,18 0 16,-1 0-16,-17-1 0,18-16 15,0-1-15,-18 0 16,17 1-16,1-19 0,-1-17 15,1 18 1,17-1-16,-17-17 0,17 0 16,-17 18-16,17-18 15,-17 0-15,17 0 0,0-18 16,-17 1-16,17-1 16,-17 1-16,17-19 15,0 19-15,-17-19 0,0-17 16,-18 18-16,17-18 15,-17 18-15,18-53 16,0 53 0,-18-18-16,17 17 0,1-17 15,-18 18-15,0-18 16,0 18-16,0-53 16,0 52-16,0-16 15,0 16-15,0-17 16,-18 18-16,18 0 0,-17 0 15,17-1 1,-18 19-16,18-1 0,-18-17 0,18 17 16,-17 0-1,-1 1-15,18-1 0,-18 0 16,1 1-16,-1-18 0,1 17 16,-1 0-1,0 1-15,18-1 0,-17 0 16,-1 18-1,18-17-15,-18 17 0,1-18 16,-1 18 0,18 18-16,-18-18 15,1 17 1,-1-17-16,1 18 0,17 0 16,-18-1-16,0 1 0,1 0 15,-1-1 1,0-17-16,1 18 0,17-1 0,-18-17 15,0 18 1,1 0-16,17-1 16,-18 1-1,18 0-15,0-1 16,-17 1-16,17 0 0,0-1 16,0 1-1,0 0 32</inkml:trace>
  <inkml:trace contextRef="#ctx0" brushRef="#br0" timeOffset="56960.5889">9278 9031 0,'0'-18'0,"0"1"16,0 34 109,0 1-110,0 0 17,0-1-17,0 1-15,0 0 16,-17-1 0,17 1-16,-18 0 0,0 17 15,18-17 1,-17-18-16,-1 35 15,1-18 1,17 1-16,0 0 16,-18-1-1,-35 36 1,0 18 0,35-54-16,1 36 31,-1-35-31,18 0 0,-17-1 0,17 1 15,-18 0-15,0-1 16,18 1-16,-17-1 0,-1-17 16,18 18-16,-18 0 15,18-1-15,-17 1 16,-1 0-16,0 17 16,1 0-1,-1-17-15,18 0 16,-17-1-16,-1 18 15,18-17 1,0 0-16,-18-1 16,1 1-1,-1 17 1,18-17 0,-18 0-16,18-1 0,-17-17 0,17 18 31,0-1-16,-18 19-15,0-19 16,1 19 0,-1-19-16,0 1 15,18 0 1,0-1-16,-17-17 0,17 18 16,-18-1-16,1 1 15,17 0-15,-18-1 16,18 1-16,-18 0 15,1-1 1,17 1 0,-18-18-1,0 18-15,1 17 0,-19 0 16,1 0 0,0 18-1,35-35 1,-18 0-16,1-1 0,17 1 15,-18 0-15,18-36 250,0-17-250,18-1 16,17-17 0,-17 1-16,-1-54 15,1 88 1,-18-35-16,0 35 16,0 1-16,0-1 15,17 1-15,-17-1 16,0 0-16,0 36 156,0 0-140,0-1-16,0 1 15,0 17-15,0-17 16,0 17-16,0-17 0,0-1 31,0 19-31,-17-19 0,-1 19 16,18-1-16,0 0 0,0-17 0,0-1 31,0 1-31,0 0 0,0 17 0,-17-17 31,17 17-31,0-18 0,0 19 16,-18-1-16,18-17 16,0-1-16,0 1 15,0 0 1,18-18 328,17-36-344,18 1 15,17-18-15,1 0 16,-1 0-16,1 0 0,-36 18 15,1 17 1,-19-17-16,1 35 0,-18-17 16,0-1-1,0 0 63,0-17-78</inkml:trace>
  <inkml:trace contextRef="#ctx0" brushRef="#br0" timeOffset="58689.7566">9666 8167 0,'0'17'47,"0"1"-47,0 0 0,-17-1 15,17 1-15,0 0 16,0-1 0,0 19-16,-18-1 0,18 0 15,0 0-15,0-17 16,0 0-16,0-1 15,0 1 1,-17 17-16,-1-17 0,18 0 16,-18 17-16,18-18 0,-17 1 15,-1 0-15,0-1 16,1 1 0,-1 0-1,0-1-15,1 1 16,-1 0-16,18-1 15,-17 1-15,-1-1 0,0 1 16,18 17 0,0-17-16,-17 0 0,17-1 15,0 1-15,-18 0 16,18-1 0,0 1-16,0-1 15,0 1 1,0 0-1,0-1 1,-18 1-16,18 0 16,-17-1-16,-1 1 31,0 0-31,1-1 0,-19 1 16,1 17-1,-35 53-15,34-52 16,19-1-16</inkml:trace>
  <inkml:trace contextRef="#ctx0" brushRef="#br0" timeOffset="60199.0946">8291 12435 0,'0'-17'0,"0"-1"16,-18 18 265,0 0-203,-35 18-78,1 17 16,-1 36-1,35-36 1,18-53 78,18 1-79,-1-1-15,1-17 16,0 17 0,17-35-1,0 0 1,-17 18 0,-18 17-1,-18 18-15,18-17 16</inkml:trace>
  <inkml:trace contextRef="#ctx0" brushRef="#br0" timeOffset="65556.9812">17445 10830 0,'-17'0'47,"-1"0"-31,0 0 15,1 0 63,-1 0 156,0 18-235,-17 17 1,-18 36 0,-17 35-16,-19-1 15,1 19 1,53-54-1,-53 36-15,52-53 16,1 53 0,18-71-16,-1 1 0,0 17 31,1-36-31,34-17 78,1 0-62,17 0-1,0 0-15,1 0 0,-1 0 0,0 0 16,18-17 0,88-19-16,-70 36 15,-18-17-15,70 17 16,-87 0-16,-1 0 15,0 0-15,0 0 16,36 0 0,-53-18-16,17 18 0,0 0 15,-17 0 1,-1 0-16,1 0 0,-18-18 78,0 1-78,0-1 0,-18-17 16,1-1-1,-54-34-15,18-18 32,-17 0-32,17-1 15,18 54-15,17-18 16,0 0-16,18 0 15,-35-17-15,0 17 32,17 18-32,18 17 0,-18 0 15,18 1 1,0-1 15,-17 18-15,17 18 78,17-18-94,-17 17 15,36 19-15</inkml:trace>
  <inkml:trace contextRef="#ctx0" brushRef="#br0" timeOffset="66205.5941">18874 11307 0,'0'0'0,"0"-18"15,18 18 1,-18 18-16,17 70 31,36 35-31,-18-17 16,1-35-1,-36-54-15,17-17 32,1-17-17,0-1-15,35-70 31,-18 35-31,-18 0 0,1-18 0,0 18 16,-18 1 0,17-54-16,-17 88 15,0-17-15,0 17 16,0 36 0,0-1 15,0 1-31,0 0 0</inkml:trace>
  <inkml:trace contextRef="#ctx0" brushRef="#br0" timeOffset="66615.3515">19632 11218 0,'-17'-35'16,"-1"35"-16,1 0 16,-19 0-16,19 0 15,-19 0-15,19 35 0,-1-17 0,0 17 16,1 1 0,17-19-16,0 18 0,17-17 15,1 0 1,0-1-16,17 19 0,0-19 0,1 1 15,-1 0 1,-18-1-16,1 1 0,0-1 16,-36-17-1,-17 18 1,-36 17 0,36-17-1,0-18-15,-1 18 0,19-18 16,-1 0-16,0 0 15,1 0 17,34 0-32</inkml:trace>
  <inkml:trace contextRef="#ctx0" brushRef="#br0" timeOffset="67025.5799">20850 11113 0,'0'-18'16,"0"36"-16,0-18 0,17 17 15,18 1-15,-17 17 16,17 0 0,1 18-16,-1 0 0,0 0 0,0 0 15,1 0-15,-1 0 16,18 0-16,-18-18 15,-17 0 1,17 1-16,-17-19 0,-1-17 16,-17 18-16</inkml:trace>
  <inkml:trace contextRef="#ctx0" brushRef="#br0" timeOffset="67475.7231">21432 11130 0,'-18'0'0,"0"0"0,1 0 16,-1 0-1,-17 18-15,17-1 16,-35 19-16,18-1 0,-18 18 16,-18 17-16,36-17 15,-18-17-15,0 17 0,18-1 16,0 1-1,0-17-15,17-1 0,0 0 16,1-17-16,-1 17 16,0-17-16,1-1 15,-1 19-15,0-19 16,18 1 0</inkml:trace>
  <inkml:trace contextRef="#ctx0" brushRef="#br0" timeOffset="79438.1106">8379 10760 0,'0'0'0,"-18"0"16,18 17-1,-17 1 1,17 0 0,0-1-1,0 19-15,-18-19 16,18 1-16,0 17 16,-18 0-16,1-17 0,-1 17 15,0 1 1,18-1-16,0-17 15,0 17-15,-17-18 16,17 19-16,0-1 0,-18 18 16,0-18-16,18 0 15,-17 1 1,-1-1-16,1 0 0,17 1 0,-18 16 16,0-16-1,1-1-15,-1 0 0,0 1 16,1-1-1,-1-17-15,0 17 0,1 0 0,-1 0 16,0 1-16,18-1 0,-17 0 16,-1 18-1,18-18-15,-17 1 0,17-1 16,-18 0-16,18 0 16,-18 1-16,18-1 0,-17-17 15,17 17 1,-18-17-16,18-1 0,-18 19 15,18-19-15,-17 18 16,17-17-16,-18 17 16,18-17-16,-18 17 0,1 1 15,17 16 1,-18-16-16,1-1 0,17 0 16,-18-17-16,18 17 15,0-17-15,-18 17 16,1 0-1,17 1-15,-18-19 16,0 1-16,1 17 0,-1-17 0,0 17 16,1-17-1,-1 17-15,1-17 0,17 17 0,-18-17 16,18 17 0,-18-17-16,1 17 0,17-18 15,-18 1 1,0 17-16,1-17 0,-1 17 0,0-17 15,1 17 1,-1-17-16,0 17 0,18-17 16,-17 17-16,17-17 0,-18 17 15,1 0 1,-19 18-16,19-18 16,-1 1-1,0-19-15,1 1 0,-1 0 0,0-1 16,1 1-1,-1 0-15,1-1 0,-1-17 16,18 18-16,-18-1 31,18 1-31,0 0 47,0-36 78,0-17-109,0 0-1,0-1 1,0-17-16,-17 18 0,17 0 0,0 0 16,-18-1-1,0 19-15,18-19 0,0 19 16,-17 17-16,17-18 16,0 0-16,-18 1 0,18-1 15,0 0 1,0 36-1,0 0 48,0-1-63,0 1 16,0 0-1,0 17-15,0 18 0,18-18 0,-18 18 16,17 0-16,1 0 15,-18-18-15,18 0 16,-18 1-16,0-1 0,17 0 16,-17 1-16,18-19 15,-18 1-15,0-1 0,0 1 16,0 0 0,18 17-16,-18-17 15,0-1-15,0 1 16,17-18 156,1-18-157,-1 1-15,1-1 16,17-17 0,18-1-16,-17-16 0,16 16 0,-16 1 15,17-18-15,-18 18 16,0 0-16,1-1 15,-19 19-15,1 17 0,-18-18 16</inkml:trace>
  <inkml:trace contextRef="#ctx0" brushRef="#br0" timeOffset="81977.3284">7038 12647 0,'18'18'32,"0"17"-17,-1-17 1,-17-1-16,18-17 0,-18 18 16,17 0-16,-17-1 15,0 1 1,0-1-1,18-17 1</inkml:trace>
  <inkml:trace contextRef="#ctx0" brushRef="#br0" timeOffset="82537.0293">6862 12859 0,'-18'53'0,"36"-106"0,-36 141 0,18-53 0,0 18 15,0-18 1,18 1-16,0-19 0,-1 19 15,18-36 1,1 17-16,17-17 0,0-17 0,-18-1 16,18-17-1,-18-1-15,0 1 0,1-18 16,-1-35 0,-35 53-16,0-18 15,0 18-15,-18 17 0,1-17 0,-1-1 16,0 19-1,-17-1-15,17 0 0,1 1 16,-19-1 0,19 18-16,-18-17 15,17-1-15,-17 18 16,17 0-16,0-18 0,1 18 16,-1 0-16,0 18 15,1 0 1,-18-1-16,17 1 0,-17 17 0,17-17 15,0 17 1,18-17-16,0-1 0,-17 1 16,17 0-1,0-1-15,17 1 0,-17-1 16,18 1-16,0 0 16</inkml:trace>
  <inkml:trace contextRef="#ctx0" brushRef="#br0" timeOffset="83647.0401">9331 12788 0,'0'0'0,"-17"0"16,-1 0-16,18-17 15,0-1 1,0 0-16,0 1 16,18 17-1,-1 0-15,1 0 31,-18 17-31,0 1 0,0 0 16,0 17 0,0-18-16,0 19 0,0-19 0,0 1 15,0 0 1,18-18 15,-1 0-15,1-18-16,17 18 15,18-18 1,-18 18-16,-17 0 16,0 0-1,-1 0-15,-17 18 0,0 0 16,0 17 0,0-17-16,0-1 0,-35 36 15,0-18-15,17-17 16,-17 0-1,17-18-15,1 0 32,-1 0-17</inkml:trace>
  <inkml:trace contextRef="#ctx0" brushRef="#br0" timeOffset="84306.6454">9190 12541 0,'-141'71'16,"282"-142"-16,-317 177 0,141-71 0,-1-17 16,19 17-16,-1 1 0,18-1 15,0 18-15,18 0 16,-1 0-16,1 0 0,17-1 15,18 1 1,-18-17-16,18-1 0,0 0 16,0-17-1,0-1-15,0-17 0,0 0 16,0 18-16,0-18 16,-18-18-16,18 1 0,-18-18 15,18-1-15,-18 1 0,1-18 16,-19 18-1,1 0-15,0-1 0,-18 19 16,0-19-16,0 19 16,-18-19-16,18 1 0,-18 17 15,-17-17-15,17 0 16,-17 0-16,0-1 16,0 1-16,-18 0 15,0 0 1,0 17-16,0 0 0,18 18 0,-1-17 15,1 17 1,0 0-16,-18 17 0,18-17 16,17 0-1,0 18-15,-17 0 16,17 17-16,18-18 0,-17 19 16,17-19-16,0 1 15,0 0-15</inkml:trace>
  <inkml:trace contextRef="#ctx0" brushRef="#br0" timeOffset="86835.5924">7726 10283 0,'0'18'31,"0"17"-31,18 1 16,-18-1-1,17-17-15,19 52 16,-36-35-16,17-17 16</inkml:trace>
  <inkml:trace contextRef="#ctx0" brushRef="#br0" timeOffset="87712.3563">7497 10213 0,'0'0'0,"-53"106"0,53-89 16,0 19 0,0-1-16,18 0 15,17 53 1,53 18-1,-53-70 1,18 16 0,0-52-16,-18 18 15,54-53-15,-1 0 16,-18-18 0,-17-18-1,-35 36-15,0 0 16,-1-1-1,1-34-15,0 34 0,-36-34 32,0 35-32,-17-18 15,0 35 1,-18-17 0,17 35-1,-16-18 1,-1 18-16,17 18 15,1-18-15,-18 35 16,18-17-16,0-1 16,17 1-1,-17 0-15,17-1 0,-17 1 16,17 17 0,18 0-16,0 1 15,18-19 1,-1-17-16,1 18 15,0-18-15</inkml:trace>
  <inkml:trace contextRef="#ctx0" brushRef="#br0" timeOffset="88781.7827">11236 10037 0,'0'17'32,"0"18"-32,-17 1 0,-1 17 15,0 0 1,18-1-16,0-16 0,0-19 16,0 1-16,36 17 15,-19-35-15,1 0 16,0-17-1,-1 17-15,-17-18 16,0 0-16,18 1 0,-18-19 31,0 19-31,-18 17 0,18-18 16,18 18 0,-18 18-1,0-1 16,0 19-31,0-19 0,18 19 16,-18-19 0,17 19-16,1-1 15,-1-17-15,1 17 16,-18-18-16,0-34 16</inkml:trace>
  <inkml:trace contextRef="#ctx0" brushRef="#br0" timeOffset="89501.7536">11060 9843 0,'-71'70'0,"142"-140"0,-159 175 0,52-69 15,1 17 1,18-1-16,-19 90 15,36-90 1,0 19-16,36 53 16,-1-36-1,0-18-15,0-17 0,1 0 16,-1-18-16,18 1 16,0-19-16,0-17 0,0 18 15,0-18-15,17-18 0,18-17 31,-52 0-31,-1-18 0,0 18 16,-17-18-16,-1 0 16,1 0-1,0-71 1,-18 71-16,-18 0 16,-17-35-16,17 53 0,0-18 15,-17 18 1,-35-36-16,52 36 15,-17 0-15,-1-1 16,1 19-16,-18-18 0,18 17 16,-18 18-16,0-18 15,18 18-15,-18 0 0,0 0 16,0 18 0,18 0-16,-18-1 15,0 36-15,35-18 16,1-35-1,17 18-15,0 0 0,-18-1 16,18 1-16,18 0 16,-18-1-16,17 1 0</inkml:trace>
  <inkml:trace contextRef="#ctx0" brushRef="#br0" timeOffset="99391.11">17357 13317 0,'0'-17'0,"-18"17"16,18-18-16,0 36 47,-17-1-47,-19 19 16,1 17-16,0 17 0,0-17 15,-1 18 1,-34 52-16,35-70 15,-1 18 1,1-36-16,17 18 0,-17-18 0,17 0 16,-17 36-1,35-54-15,0 1 16,0 0-16,18-18 16,17 0-1,18-36-15,-18 19 16,53-18-1,-35 17-15,0 0 16,18 1-16,-1-1 16,19 0-16,52-17 15,-88 17-15,17-17 16,-52 35 0,-36 0-1,18-17 1,0-1-1,0 0-15,0 1 16,0-1 0,0-17-16,0-18 0,0 0 15,-17-18 1,-1 1-16,0-1 0,1 1 0,-1-1 16,0 36-16,1 0 0,-1 17 15,0 18-15,-17-18 16,17 18-16,1 0 15,-1 0 1,1 0-16,-1 0 0,0 0 31,1 18-31</inkml:trace>
  <inkml:trace contextRef="#ctx0" brushRef="#br0" timeOffset="100520.4731">18980 13776 0,'0'0'16,"-18"-18"-16,18 36 0,0 17 15,18 18-15,-1 0 16,1 35-16,17-17 0,1-1 16,-1-17-1,0 0-15,-17-35 0,17 0 0,-17-1 16,-1-34 0,1 17-16,0-36 15,-1 1-15,1-18 0,-18 0 16,18-17-16,-18-1 15,17 0-15,-17 1 0,0 35 16,0-18 0,-17 35-16,17 36 15,17 17 1</inkml:trace>
  <inkml:trace contextRef="#ctx0" brushRef="#br0" timeOffset="100860.3033">19774 13705 0,'-18'-35'0,"36"70"0,-54-70 16,1 53-16,0-1 0,-1 1 15,19 17-15,-1 1 16,1 17-16,17-36 15,17 18-15,18-17 0,1 17 16,17-17-16,0 0 16,-1-1-16,1-17 15,-17 18-15,17 0 0,-36-18 16,1 17 0,-36-17-16,1 18 0,-36-1 15,17 1 1,-17 0-16,1-1 0,-1 1 15,17 0-15,19-18 16,17 17-16</inkml:trace>
  <inkml:trace contextRef="#ctx0" brushRef="#br0" timeOffset="101770.5904">21044 13582 0,'-18'-18'16,"36"36"-16,-18-36 15,52 1 1,19 17-16,17 0 15,0-18-15,71 0 16,-106 1-16,-18 17 16,1-18-16,-19 18 15,-17-18-15,0 36 32,0 17-32,0 1 15,0 17-15,18 0 16,-18 17-1,18 1-15,-1-1 0,1 1 0,17-18 16,-17 17-16,-1-17 16,19-18-16,-19 18 0,1-17 15,0-19-15,-1 1 16,-17 0 0,-17-18 15,-1 0-31,-17 0 15,-1 0 1,1 0-16,-18 0 16,0 0-16,0 17 0,0-17 15,18 18-15,-18-18 16,-17 17-16,52-17 16,0 18-16,1-18 15,-1 0-15,18-18 47,-18 18-31,18-35-16,0 18 0,0-1 15,-17-17-15,17-1 0,-18 1 16,18-18 0,-17-17-16,17-1 15,-18 18-15,0 0 16,1 0-16,-19 18 15,19 0-15,-1 17 16,0-17-16,1 17 0,-1 1 16,1-1-1,-1 18 1,0 0 0,1 0-16,-1 0 15,18-18 1,-18 18-16,18 18 62,0 17-62,0-17 16</inkml:trace>
  <inkml:trace contextRef="#ctx0" brushRef="#br0" timeOffset="104829.2427">5310 15399 0,'0'17'32,"17"1"-17,-17 17-15,18 1 0,0-1 16,17 0-16,-18 0 16,19-17-16,-19 0 0,1-1 15</inkml:trace>
  <inkml:trace contextRef="#ctx0" brushRef="#br0" timeOffset="105453.5258">5204 15487 0,'141'176'16,"-282"-352"-16,317 370 0,-123-159 0,-18 1 15,18-19-15,0 1 16,18-1 0,-1-17-16,-17 0 0,0-17 15,-18-1-15,1-17 16,-1-18-16,-35 18 16,18-1-16,-18-16 15,0 16 1,-18 1-16,0-18 0,-17 18 15,0-18-15,0 18 0,-1-1 16,1 19 0,-18-19-16,0 19 0,-17-1 15,17 18 1,0 0-16,0 0 0,0 0 16,18 18-1,17-18-15,-17 17 0,17 1 0,0 0 16,1-18-1,17 17-15,-18 19 0,18-19 16,-17 1-16,17-1 0,-18 19 16,18-19-16,-18 1 15,18 0-15,0-1 16,-17 1 0</inkml:trace>
  <inkml:trace contextRef="#ctx0" brushRef="#br0" timeOffset="107181.9681">7761 15522 0,'0'0'0,"89"0"15,-89 18-15,0 0 0,0 17 16,0 0-16,0-17 16,0 17-16,0 0 0,0 36 15,0-18 1,0-18 0,0-17-1,17-18 1,19 0-1,-1-18 1,18-53 0,17 1-1,-17-1-15,-35 1 32,-18 35-32,0 17 0,-18-17 15,-17-1 1,0 1-1,-1 17-15,1 18 0,-35-17 16,34 17 0,-34 0-16,-18 17 31,17 1-31,36 0 16,-1 17-1,19-17-15,-1 35 16,1 17-16,17-17 31,0 0-31,0-18 0,17 18 0,18-18 16,-17 18-16,17-17 15,1-1-15,52 35 16,-53-52-16,71 17 16,17-17-1,-17-18 1,-53-18-1,35-52 1,-17-54 0,-18 1-1,-36 88-15,-17-18 16,0 17-16,0 1 0,0 0 16,-17 0-16,-1-1 15,-17 1 1,-53-36-1,35 36-15,18 35 16,-18-18-16,17 36 16,19-18-16,-54 0 15,53 0-15,-34 0 16,34 18 0,0 17-1,1-17-15</inkml:trace>
  <inkml:trace contextRef="#ctx0" brushRef="#br0" timeOffset="111570.203">6950 14023 0,'18'0'47,"-1"0"-16,1 0-16,0 0 1,-1 0 0,-17 18 156,0 17-172,0 35 31,0 1-31,0-18 0,-17 17 31,17-34-31,-18 34 16,0 1-1,1 17 1,-1-53-16,0 1 0,1 16 31,-1-16-31,1 17 0,-1 17 16,18-34-1,0 16 1,0 1 0,0-17-16,0-19 0,0 19 15,0-1-15,0-18 16,0 19-16,18-19 16,-18 19-16,0-19 0,17 1 15,-17 17 1,0-17-16,18-1 0,-1 36 31,1-35-31,17 35 0,1 0 16,-1-18-1,0 18 1,0 0 0,1-35-1,-19 17-15,36 35 16,-35-34-16,17-1 15,-17 0-15,52 71 16,-34-53-16,-1 18 16,0-1-16,18 1 15,-18-1-15,18-17 0,36 53 16,-19-18 0,1-17-1,-54-54 1,36 54-16,0 0 31,-35-1-31,-1-52 16,1 35-16,-18-36 15,18-17 1,-18 18-16,0 0 0,17-18 31,-17-18 47,0 0-62,0 1 0,-17-19-16,-1 1 15,0-18-15,-17-106 16,0 18-1,0 18 1,17 70-16,18 18 16,-18 17-16,1 0 0,-1 1 15,0-1-15,18 0 16,-17 1-16,17-1 0,-18 18 31,18 18 0,0 35-15,35 70 0,1 1-1,17-1-15,-18-70 16,0 71 0,0-36-1,-17-53-15,-18-17 16,18-1-1,-18 1-15,-18-18 63,0 0-47,1 0-16,-1 0 15,-17 0 1,0 0-16,-18 0 0,17 0 15,-17 0-15,-17 0 16,-1 18 0,36-18-1,17 0-15,1 0 47,17-18-16,0 36 1,-18-36-17,1 18-15,-1 0 32,-17 0-32,-18 18 31,17-1-31,1 1 0</inkml:trace>
</inkml:ink>
</file>

<file path=ppt/ink/ink8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3T04:59:15.162"/>
    </inkml:context>
    <inkml:brush xml:id="br0">
      <inkml:brushProperty name="width" value="0.05292" units="cm"/>
      <inkml:brushProperty name="height" value="0.05292" units="cm"/>
      <inkml:brushProperty name="color" value="#FF0000"/>
    </inkml:brush>
  </inkml:definitions>
  <inkml:trace contextRef="#ctx0" brushRef="#br0">16440 3545 0,'0'18'47,"0"35"-31,0 0-1,0 0-15,0 17 16,0-17-16,0 18 0,0-1 15,-18 89 1,1 18 0,-1-36-16,18-53 31,-18 0-31,18-17 16,0-54-1,-17 1-15,17 0 0,0-1 16,0-34-16,-18 17 47</inkml:trace>
  <inkml:trace contextRef="#ctx0" brushRef="#br0" timeOffset="319.8184">15840 4780 0,'0'-17'0,"0"-1"0,18 36 31,35-1-15,-18 1 0,18 17-1,0-17-15,0 17 16,0 0-16,-36-17 16</inkml:trace>
  <inkml:trace contextRef="#ctx0" brushRef="#br0" timeOffset="1189.4767">16546 4480 0,'0'-17'16,"0"52"124,-18 0-140,0 18 16,-17 35-16,-53 53 15,35-70 1,18-18-16,-1 17 0,1-17 0,17-17 16,1-1-1,-1-17-15,1-1 0,-1 1 16,18-1 0,0-34 343,0-1-359,0 1 31,-18 17-31,-17 0 16</inkml:trace>
  <inkml:trace contextRef="#ctx0" brushRef="#br0" timeOffset="9098.7197">14217 4674 0,'0'-17'16,"0"34"0,0 1 15,0 0-31,18 17 15,0-35 1,-1 0-16,1 0 16,-1 0-1,1 0-15,0 0 0,-1-35 16,1-1 0,-18 1-16,18 0 0,-18 17 15,0 0-15,0 36 31,0 17-15,0 1-16,0 17 16,0 17-16,-18-17 0,18 18 15,18-18 1,-18-1-16,17 1 0,-17-17 16,18 17-16,-18-18 0,0 18 15,0-36-15,0 19 16,0-19-16,-18-17 31,1 0-31,-1-17 16,0-1-16,-17 0 15,17-17-15,18 0 0,-17 0 16,-1-1 0,1 1-16,-1 17 0,0-35 15,18 36-15,0-1 16,18-17-16,0 17 15,-1 1-15,18-1 0,1 0 16</inkml:trace>
  <inkml:trace contextRef="#ctx0" brushRef="#br0" timeOffset="9318.5978">14623 4851 0,'-18'0'0,"36"0"0,0 0 16,17-18-16,0 18 15,18 0-15,-35 0 0</inkml:trace>
  <inkml:trace contextRef="#ctx0" brushRef="#br0" timeOffset="9508.509">14746 5045 0,'0'0'0,"18"0"0,0 0 0,17-18 16,-17 0-16,17 18 15,-17 0-15</inkml:trace>
  <inkml:trace contextRef="#ctx0" brushRef="#br0" timeOffset="9828.3244">15082 4639 0,'0'0'16,"0"-18"-1,0 36-15,0 0 16,0 17 0,0 0-16,0 1 15,0-1-15,0 18 0,0-18 16,0 18-16,0-35 16,0 17-16,17-18 0,-17 1 15,18-18-15,-18 18 16,18-1-16,-18 1 15</inkml:trace>
  <inkml:trace contextRef="#ctx0" brushRef="#br0" timeOffset="10477.9764">14076 5874 0,'0'0'0,"0"17"15,0 19-15,0-1 0,18 0 16,-1 1 0,1-1-16,-18-18 0,18 1 15,-1 0 1,1-18-16,-18 17 0,0-34 0,18 17 16,-18-18-16,17 0 15,-17-34 1,18-1-16,0 0 0,-18 0 15,0 17 1,0 19-16,0 34 16,17 1-1,-17 17-15,0 18 0,18 0 16,-18 18-16,17-1 16,1-17-1,0 18-15,-18-1 0,0-17 16,0 0-16,0-35 15,0 17-15,-18-17 0,0-18 16,1 0 0,-18 0-16,17 0 15,0-18-15,1 0 16,-1-17-16,0 0 16,1 0-16,17-1 0,0 1 15,0 0 1,17 0-16,-17-1 0,18 1 15,17 0-15,1 17 16,-1 0-16</inkml:trace>
  <inkml:trace contextRef="#ctx0" brushRef="#br0" timeOffset="10667.875">14517 5980 0,'18'0'15,"-1"0"1,1 0-16,17 0 0,1-18 0,-1 18 16,0 0-16</inkml:trace>
  <inkml:trace contextRef="#ctx0" brushRef="#br0" timeOffset="10857.773">14570 6138 0,'35'0'15,"-17"-17"-15,17-1 16,1 18-16</inkml:trace>
  <inkml:trace contextRef="#ctx0" brushRef="#br0" timeOffset="11317.6266">15117 5733 0,'-35'17'0,"17"1"15,0 0-15,1 17 0,-1 0 16,0 18-1,1-18-15,17 1 0,0-19 0,0 1 16,17 0 0,-17-1-16,36-17 0,-19 0 15,1 0-15,17 0 0,-17 0 16,17-17-16,0-1 16,1-17-16,-1-1 0,-17 1 15,-18 0 1,0-1-16,0 1 0,-18 18 15,0-1-15,1 0 16,-19 1-16,1-1 16,0 18-16,0 0 15,-1 0-15,1 0 16,17 0-16,-17 0 0,17 18 16,18-1-1,0 1 1</inkml:trace>
  <inkml:trace contextRef="#ctx0" brushRef="#br0" timeOffset="21153.4892">16210 6950 0,'-17'17'15,"17"19"1,-35 17-16,-1 17 16,-70 89-1,54-71-15,-37 71 16,36-106-16,1 17 31,34-34-31,0-19 0,18 1 16,-17-18-1</inkml:trace>
  <inkml:trace contextRef="#ctx0" brushRef="#br0" timeOffset="22666.6867">15699 6033 0,'18'70'0,"-1"-52"15,36-1-15,18 36 16,52 0-1,124 53-15,-70-18 32,-125-53-32,-16-17 0,-1 0 15,-17-1-15,-1-17 16,-17 18-16,0 0 47,-17-18-47,-1 17 0,0 1 15,1 17 1,-1 1-16,-17 16 0,0-16 16,-1 34-16,1-17 15,0 0-15,-1 18 16,-52 70 0,53-71-16,-71 89 15,71-88-15,-53 17 16,70-53-1,0-17-15,1-18 16,-1 17-16,0 1 16,1-18-1,-1 0 1,1 0 0,-1 0-16,0 0 15,1 0-15,-1 0 16,-17 0-16,17 0 0,-17 0 15,-1 18 1,-69-1-16,34-17 16,-17 18-16,0 0 15,-36-1-15,18 1 0,-17-18 16,-1 17 0,36 1-16,18 0 0,17-18 15,18 0-15,17 0 16,0 0 31,36 0-32,-18-18 1,0 0-16,18-17 16,-1 0-16,1-18 0,17-18 15,-17-17-15,17 0 16,-17-18-16,17-17 0,0 17 15,-17 18 1,-1 0-16,19 35 0,-19 0 16,-17 17-1,18 1-15,-18 0 0,0 0 0,18 17 16,-18 0 0,0 1-16,17-1 15,1 0-15,0 1 16,-1 17-1,1-18-15,-1 18 0,1-18 16,35 18 0,-35 0-1,17 0-15,-17-17 16,17 17-16,-17 0 0,17 0 16,0 0-16,0-18 0,1 18 15,34 0-15,-17-17 16,18 17-16,17 0 0,0 17 15,18-17-15,17 18 16,1 17 0,17-17-1,-18-1-15,-34 1 0,-36-18 0,-36 0 0,-17 18 32</inkml:trace>
  <inkml:trace contextRef="#ctx0" brushRef="#br0" timeOffset="23016.3672">15205 7479 0,'-18'0'0,"36"0"0,-53 0 15,0 35-15,-18 0 16,0 18 0,-36 36-16,-34-19 0,17 36 0,-35-18 15,0 0 1,17 18-16,-17 0 15,18-18 1,35 0-16,17-17 0,36-36 0,17 1 16,1-36-16,17 17 0,-18-17 15,36-17 1</inkml:trace>
  <inkml:trace contextRef="#ctx0" brushRef="#br0" timeOffset="23326.4463">13917 7673 0,'0'-35'16,"0"70"-16,0-53 0,18 36 0,17 35 15,18 17-15,18 1 16,17 35-16,18 0 15,35 35 1,0 0-16,0-18 16,-17 1-16,-1-36 0,-52-17 0,-18-36 15,-18 0 1,-17-17-16,-18-1 0,0-34 62</inkml:trace>
  <inkml:trace contextRef="#ctx0" brushRef="#br0" timeOffset="30707.9">17410 5539 0,'0'-18'31,"18"18"16,-1 0-31,1 0-1,-1 35-15,36 36 31,18 35-31,17 17 16,18 1 0,-53-54-1,17 1 1,107 87-16,-89-87 16,0 17-16,-17-35 0,-18 18 15,-18-18-15,0 0 16,1 35-16,-19 0 31,18-35-31,-17-36 16,-18 1-1,0 0 1,0-36 140,0 0-140,0 1-16,0-18 15,-18-1 1,1-17-16,-1 18 0,1-18 0,17 0 16,-18-53-1,18 53-15,0 18 16,-18 0-16,18 0 0,-17 17 16,17-17-1,0 17 16,0 36-15,0 17 0,0 0-16,0 1 0,0-1 15,0 18-15,0 0 0,0-18 16,0 18 0,17 0-16,1 0 0,0-18 15,-1 0-15,1 1 16,-1-1-16,-17 0 0,18-17 31,-18 17-31,0-17 0,18-1 0,-18 1 16,17 0-1,-17-1 1,0 1 0,0-36-1,-17 18 63,-19 0-78,-16 0 16,-72-17 0,71-1-16,0 18 15,18-18-15,0 18 16,17 0-16,-17 0 0,17 0 15,18-17 1</inkml:trace>
  <inkml:trace contextRef="#ctx0" brushRef="#br0" timeOffset="37817.7342">18680 7338 0,'0'0'0,"18"35"0,-18 0 0,0 1 0,-18 17 16,-17 17-1,-18-17-15,-35 88 16,52-88-16,-17 0 0,18 18 16,17-19-16,-17-16 15,-35 70-15,52-54 16,-17 1 0,-54 53-1,54-35-15,-53 35 16,53-53-1,-1-1-15,1-16 0,0-1 16,0 18-16,-1 0 16,1-18-16,0 18 0,0 0 15,-1 0 1,1-18-16,0 18 0,-1 0 0,1-18 16,0 1-16,17 16 0,-17-16 15,0-1 1,-1 0-16,1 18 0,17-18 15,-17 18-15,18-17 16,-19-1-16,1 0 0,0 0 16,17 18-1,-17-17-15,17-1 16,-17 18-16,17-18 0,1 0 0,-1 1 16,18-1-1,-18 0-15,-17 18 0,35-18 16,-18-17-1,18 17-15,-17-17 16,-1 0-16,18-1 0,-18 1 16,18 0-16,-17-1 15,-1-17 1,18-17 0,0-19-1,0 1 1,0-53-16,0 53 15,0-18 1,0 17-16,0-17 0,0 18 0,0-18 16,0 36-1,0-1-15,0 0 0,0 1 0,0 34 16,0 1 15,0 17-31,0 1 0,0-1 16,0 71-1,0-53-15,0-1 16,0 1-16,0-17 16,0-1-16,0 0 0,0-17 15,0 17-15,0-17 16,0-1-16,18-17 16,-18 18-16,17-18 46,1 0-46,17 0 16,-17 0-16,35-18 16,-18 18-16,1-17 15,-1-1-15,0 0 0,0 1 16,1-1-16,-19 18 0,1 0 16,0-17-1</inkml:trace>
  <inkml:trace contextRef="#ctx0" brushRef="#br0" timeOffset="39403.4796">16105 10107 0,'17'0'0,"1"18"0,35-18 15,35 17 1,18-17-16,17 0 0,36 0 15,-18 0 1,18-17-16,-18 17 0,0 0 0,-17 0 16,52-18-1,-105 0-15,-36 18 16,-17 0-16,-36 0 78,0 0-62,1 18-16,17 0 0,-18-1 15,18 1-15,-35 17 0,17 18 16,0 18 0,1 17-16,-1 35 15,-17 19-15,17-1 16,1 0-16,-1 0 0,0-18 15,1-17 1,17-18-16,-18 1 0,18-19 16,0 1-16,18-18 15,-18-18-15,17 0 16,-17-17-16,18 17 0,-18-17 16,18-1-16,-36-17 62,0 0-62,-17 0 0,-18 0 16,-35 0-16,-18 18 0,-17 0 15,-19-1 1,-34 19-16,-18-1 0,-18 0 31,1 0-31,17-17 0,53 0 0,52-1 16,36-17-16,18 0 15,18-17-15,-1 17 16,18-18 0,-18 0-16,18 1 15,0-1-15,0 0 16,0-17 0,18 0-16,0-53 15,-18 17-15,17 1 16,-17-36-16,0-159 0,0 106 15,-17 1 1,-19-19-16,1-17 16,0 36-1,-18-1-15,18 53 0,-1 18 16,1 35-16,17 0 16,1 18-16,-1 17 0,0 0 15,18 1-15,18 34 31,0 1-31,-1 0 16,19-1 0,-1 1-16,18 0 0,17-1 15,19 1 1,16-18-16,37 0 0,52 17 16,0-17-16,35 18 15,-35-18 1,-35 18-16,-54-1 0,1 1 0,-35-18 15,-18 0-15,-18 18 16,-17-18-16,-1 0 16,1 0-1,0 17-15,-1-17 0,1 0 16,-18 18-16</inkml:trace>
  <inkml:trace contextRef="#ctx0" brushRef="#br0" timeOffset="49124.9521">2999 9666 0,'0'-18'0,"0"-17"0,-18 35 0,36 0 62,0 0-46,70 0 0,35-17-1,1 17-15,-1 0 32,36 0-32,17 0 15,54-36 1,17 19-1,-106-1-15,0 0 16,0 1-16,18 17 16,-18-18-16,0 18 0,-18 0 15,18 0 1,1 0-16,175-35 16,1 17-1,-177 1-15,0-1 16,-18 18-16,18 0 0,1-18 15,-1 18 1,0 0-16,0 0 0,-18 0 0,18-17 16,-17-1-1,17 18-15,0-18 16,18 1-16,158-1 16,-34 18-1,-195 0 1,18 0-16,-18 0 0,0 0 15,0 0-15,0 18 0,18-18 16,106 0 0,35 0-16,0 17 31,-18-17-31,-105 0 16,-1 0-16,-17 0 15,158-17 1,-122 17-16,-19-18 15,89 0 1,-124 18-16,88 0 16,-35 18-1,1-18-15,-19 18 32,18-18-32,-53 0 15,-17 0-15,-1 0 16,1 0-16,-18 17 0,0-17 15,-18 0-15,0 18 0,-17-18 32,-36 0-1,1 0-15,-1 18-1,0-18-15,1 0 0,-1 0 16,1 17 15,-19 19-15</inkml:trace>
</inkml:ink>
</file>

<file path=ppt/ink/ink8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3T05:02:51.425"/>
    </inkml:context>
    <inkml:brush xml:id="br0">
      <inkml:brushProperty name="width" value="0.05292" units="cm"/>
      <inkml:brushProperty name="height" value="0.05292" units="cm"/>
      <inkml:brushProperty name="color" value="#FF0000"/>
    </inkml:brush>
  </inkml:definitions>
  <inkml:trace contextRef="#ctx0" brushRef="#br0">7356 4921 0,'0'18'47,"0"0"-31,0-1 0,0 1-1,17-1 1,-17 1-1,18-18-15,17 18 16,1-18-16,-1 0 0,18 17 16,0 1-16,123 0 15,36-18 1,-89-18 0,18 18-16,124 0 15,-36 0 1,-52 0-16,-19 0 31,-17 0-31,1 0 31,-107 0-31,0 18 0,0-18 16,-17 0-16,0 17 16,-1-17-16,1 18 0,0-18 15,-1 0 1,-34 0-1,-1 0 220,36 0-220,-18-18 204,0 1-188,0-1-15</inkml:trace>
  <inkml:trace contextRef="#ctx0" brushRef="#br0" timeOffset="11540.7652">3475 10830 0,'0'0'0,"0"265"15,0-142-15,18 1 16,-18 17-16,17-18 0,1 1 16,0-18-1,-1 0-15,1-36 0,-18 1 16,18-18-16,-18-18 0,0-18 15,0 1 1,17-18-16,-17-18 16,0 1-1,0-18-15,0-18 16,18-36 0,0 37-16,-1-1 15,1 0-15,0 17 0,-18 19 0,17-1 31,-17 36-31,18-18 0,-18 35 16,35 53 0,-17-35-16,35 71 15,-36-71 1,1-1-16,0-16 0,-1-1 16,1-17-16,-1-1 15,1 1-15</inkml:trace>
  <inkml:trace contextRef="#ctx0" brushRef="#br0" timeOffset="11980.4823">4093 12277 0,'35'0'0,"-70"0"0,87-18 0,-16 18 0,-19-18 16,19-17-16,-19 0 15,-17-18-15,18 0 0,-36 0 16,18 0-16,-35 0 15,17 18-15,-35 0 16,18 17-16,-18 0 0,0 1 16,18 17-1,0 17-15,17-17 0,1 18 16,17 0 0,0-1-16,17 19 0,-17-19 0,35 19 15,1-19-15,-1 18 0,18-17 16,-18-18-1,18 0-15,-18 0 0,1 0 16,-1 0-16,-17-18 16,-1 18-16,1-17 0</inkml:trace>
  <inkml:trace contextRef="#ctx0" brushRef="#br0" timeOffset="12300.4295">4780 11430 0,'-17'0'15,"34"0"-15,-52 18 0,35-1 0,-17 36 16,17 0 0,0 0-16,17 0 0,1 0 15,17 0-15,0-18 16,18 0-16,-17 1 16,17-19-16,-18 1 15,0 0-15,0-18 16,1 0-16</inkml:trace>
  <inkml:trace contextRef="#ctx0" brushRef="#br0" timeOffset="12829.1082">5310 11571 0,'17'-53'15,"-34"106"-15,52-106 0,0 36 0,0 17 0,1 0 16,-1 17 0,18 1-16,-18 17 0,1 0 15,-1 18-15,-18-17 16,1 17-16,-18-18 0,0 0 15,0 0 1,0-17-16,0 0 16,0-1-16,0-34 31,0-19-31,0 1 0,0-35 16,0-1-1,0 18-15,0-18 0,0 19 16,0 16-1,0 1-15,0 17 0,0 1 0,0-1 16,18 53 15,-18 1-31,17 17 0,1 17 16,0 1 0,-1-18-16,19 0 15,-19-18-15,1 0 0,17 0 0,-17-17 16,-1 0-1,1-1-15</inkml:trace>
  <inkml:trace contextRef="#ctx0" brushRef="#br0" timeOffset="13118.9668">5821 11289 0,'18'-18'15,"-36"36"-15,71-36 0,-18 36 0,18 17 0,0 18 16,0 18 0,-18-1-16,18 18 0,-17-17 15,-1 0 1,0-1-16,-17-17 0,-1 18 15,1-19-15,-18-16 16,0-1-16,0-17 0,0 17 16,0-17-1,18-18-15</inkml:trace>
  <inkml:trace contextRef="#ctx0" brushRef="#br0" timeOffset="13347.8637">6580 11889 0,'17'0'0,"19"-18"15,-1 0-15,18 1 16,0-1-16,-18 18 0,0-18 15,-17 18-15,0 0 16</inkml:trace>
  <inkml:trace contextRef="#ctx0" brushRef="#br0" timeOffset="13517.7899">6615 12065 0,'0'0'0,"53"-18"15,-18 18-15,0-17 0,1 17 16,17-18-16,-18 0 16</inkml:trace>
  <inkml:trace contextRef="#ctx0" brushRef="#br0" timeOffset="14087.489">7691 11342 0,'-18'-18'15,"36"36"-15,-71-53 0,35 17 0,-17 36 0,0-18 16,0 35-16,-1 0 16,1 0-16,17 36 15,1-18-15,17 17 0,0 1 16,17 0 0,1-1-16,17-17 0,18 0 15,-18-18-15,36-17 16,-18-1-16,35 1 0,-17-36 15,-1 18-15,1-35 16,-1-18 0,-17 0-16,18-17 0,-36-1 15,-17 1-15,-18-1 16,-18 18-16,0-17 0,-17 34 16,-35 1-16,17 0 15,-36 17-15,19 18 0,-1-17 16,18 34-1,1-17-15,16 35 0,19-17 16,-1 17-16,18 1 0,0 17 16,18-18-1,17 0-15,0 18 0,18-35 16,-18 17-16,18-17 16,18-18-16,-18 0 0,0 0 15,0 0 1,-18-18-16,0 18 0,0-18 15,-17 18-15,0 0 16,-1 0-16</inkml:trace>
  <inkml:trace contextRef="#ctx0" brushRef="#br0" timeOffset="14437.2915">8520 12030 0,'-35'106'0,"70"-212"0,-35 229 0,18-105 15,34-1-15,-16-17 16,17 0-16,0-17 0,-18-1 15,0 1-15,-17-19 0,-1 1 16,-17 0 0,0-1-16,0 19 0,-17-18 15,-1 17-15,-17 18 16,-18-18-16,18 18 0,-1 0 16,-17 0-1,36 18-15,-1-18 0,1 18 0,17-1 16</inkml:trace>
  <inkml:trace contextRef="#ctx0" brushRef="#br0" timeOffset="14667.1568">8961 11889 0,'35'-36'16,"-17"36"-16,35-17 16,0-1-16,0 18 0,17-18 15,-17 1-15,18 17 16,-36-18-16,0 18 16,0-17-16,-17 17 15</inkml:trace>
  <inkml:trace contextRef="#ctx0" brushRef="#br0" timeOffset="14887.131">9120 11589 0,'0'17'0,"0"-34"0,0 70 15,17-18-15,1 18 16,17 0-16,0 0 16,-17 0-16,0-18 0,-1 18 15,-17-18-15,18 0 16,-18-17-16,18 0 0</inkml:trace>
  <inkml:trace contextRef="#ctx0" brushRef="#br0" timeOffset="15386.8533">9913 11342 0,'0'-18'0,"-17"36"0,17-1 15,-36 19-15,19 17 0,-1 0 16,1-1-16,17 19 16,0 0-16,17-18 0,18-18 15,1 0 1,17 0-16,0-17 0,17-18 16,-17 0-16,18-18 15,-1-17-15,-17 0 0,-18-18 16,1 0-1,-19 0-15,-17-18 0,0 1 16,-17-1-16,-36 18 0,0 1 16,0 34-16,-18 0 15,1 18-15,-1 0 0,1 18 16,17 0 0,17-1-16,19 18 0,17 1 15,0-19-15,17 19 16,1-1-16,0 0 0,17-17 15,0-1-15,18 1 0,0 0 16,-18-18 0,18 0-16,-17-18 0,17 18 15,35-35 1,-53 17-16,0 18 0</inkml:trace>
  <inkml:trace contextRef="#ctx0" brushRef="#br0" timeOffset="15606.7373">10778 11695 0,'17'53'15,"-34"-106"-15,52 141 16,-17-53-16,17 0 15,-17 18-15,-18-17 0,17-1 16,-17-18-16,18 1 16,-1 0-16</inkml:trace>
  <inkml:trace contextRef="#ctx0" brushRef="#br0" timeOffset="16136.4627">11025 11659 0,'-18'-35'16,"36"70"-16,-18-88 0,17 36 16,1-19-16,17 36 0,18-17 15,0 17-15,-18 0 16,18 0-16,-17 17 0,-1 1 15,-18 17-15,1 1 0,-18-1 16,18 18 0,-18-18-16,0 0 0,-18 1 15,0-1-15,1-17 16,-18-1 0,35-52 15,0 0-31,17-18 0,1 0 15,17 0-15,-35-18 16,18 36-16,-1-18 0,-17 18 16,0 17-1,0 1-15,0 34 32,18 1-32,-18 17 15,0 18 1,0 0-16,18 0 0,-1 0 15,1-18-15,-18 0 0,35 1 16,-17-1 0,-1-17-16,19-1 0,-1 1 15,0-18 1,1 0-16</inkml:trace>
  <inkml:trace contextRef="#ctx0" brushRef="#br0" timeOffset="16736.1249">11836 11624 0,'0'0'16,"0"-18"-16,18 18 16,-1 18 15,1 0-31,-18-1 0,18 36 16,-1 0-16,1 0 15,0 0-15,-18-18 0,17 1 16,-17-1-16,0-18 0,0 1 15,0 0 1</inkml:trace>
  <inkml:trace contextRef="#ctx0" brushRef="#br0" timeOffset="17006.2748">12224 11501 0,'35'-18'0,"-70"36"0,123-54 16,-52 19-16,16 17 0,1-18 15,-17 18-15,17-18 16,-18 1-16,0-1 0,-17 18 16,-1 0-1,-17-18-15,18 18 0,-18 18 16,-18-18-16</inkml:trace>
  <inkml:trace contextRef="#ctx0" brushRef="#br0" timeOffset="17236.1119">12277 11359 0,'0'0'0,"-18"0"0,18 36 31,0-1-31,18 18 0,-18 17 16,18 1-16,-18 0 0,0-18 15,17-1 1,-17-16-16,0-1 0,0 0 16,18-17-16</inkml:trace>
  <inkml:trace contextRef="#ctx0" brushRef="#br0" timeOffset="17745.8351">13177 11236 0,'0'-18'15,"-18"36"-15,0 17 0,1 36 0,-19-18 16,19 17-16,17 1 0,-18-1 15,18-17-15,18 0 16,-1-17-16,1-19 0,17 1 16,1-1-1,17-17-15,-1 0 0,1-17 16,0-18 0,0-1-16,-18 1 0,1-18 15,-1-18-15,-17 19 0,-18-19 16,0 18-1,-18 0-15,-35 18 16,0 0-16,-17 17 16,-19 18-16,37 0 0,16 18 15,1 17 1,0-17-16,35 17 0,-18 0 16,18 18-1,0-18-15,0 1 0,18-1 0,-1 0 16,19-17-16,17-1 0,-18 1 15,18-18 1,0 0-16,0 0 16,-1-18-16,-16 18 15,-1 0-15,-17-17 0</inkml:trace>
  <inkml:trace contextRef="#ctx0" brushRef="#br0" timeOffset="18095.6617">13706 11712 0,'88'0'15,"-176"0"-15,211 0 0,-105 0 0,0 0 16,-1 0-16,-17 18 15,0 17 1,0-17-16,0 17 0,-35-17 16,0 17-1,-18 0-15,17 1 0,19-19 16,17 1-16,0-1 16,17 1-1,1-18-15,17 0 16,18-18-16,0 18 15,-18-35-15,18 18 0,-17-1 16,-1 0 0</inkml:trace>
  <inkml:trace contextRef="#ctx0" brushRef="#br0" timeOffset="18575.3894">14147 11448 0,'17'-18'15,"-34"36"-15,52-36 0,0 0 0,1 18 0,-1 0 16,-18 0 0,1 18-16,0 0 0,-1 17 15,-17 18-15,0-18 0,18 18 16,-36-18-16,18 18 15,-17-17-15,-1-19 16,0 1-16,1-1 16,-1-17-16,18 18 0,-17-18 15,17-18 1,17-17 0,1-18-16,-1 0 0,1 0 15,17-17 1,-35 17-16,18 0 0,-18 0 15,0 35-15,-18 1 16,18-1-16,18 18 0,-18 18 31,18-1-31,-18 19 16,0-1-16,17 18 16,-17 0-16,18 0 0,-18 0 15,18-18-15,-18 0 16,17 1-16,1-19 15,0 18-15,-1-17 0</inkml:trace>
  <inkml:trace contextRef="#ctx0" brushRef="#br0" timeOffset="18941.9641">14835 11553 0,'17'0'15,"-34"0"-15,52 0 0,-17 0 0,-1 0 0,-17 18 32,18 0-32,-18-1 0,0 1 15,0 17-15,0-17 16,0 0-16,0-1 15,-18 1-15,1 0 0,-19-1 16,1 1-16,17-1 0,1 1 16,-1-18-16,18 18 15,18-18 1,-1 0 0,19 0-16,-1 0 0,18 0 15,0 0-15,-18-18 16,18-17-16,-18 17 0,18-17 15</inkml:trace>
  <inkml:trace contextRef="#ctx0" brushRef="#br0" timeOffset="19151.8511">15329 11536 0,'0'0'0,"17"0"0,1-18 0,17 18 0,0-17 16,1 17-16,-1-18 16,18 18-16,-18-18 15,0 18-15,1 0 0,-19 0 16,1-17 0</inkml:trace>
  <inkml:trace contextRef="#ctx0" brushRef="#br0" timeOffset="19361.7271">15329 11395 0,'0'17'0,"17"19"16,-17 17-16,18-1 0,-1 1 0,1 0 15,0-17 1,-18-1-16,0 0 0,0 0 16,17-17-1,-17 0-15</inkml:trace>
  <inkml:trace contextRef="#ctx0" brushRef="#br0" timeOffset="19541.6351">16052 11624 0,'0'-35'16,"0"70"-16</inkml:trace>
  <inkml:trace contextRef="#ctx0" brushRef="#br0" timeOffset="19691.5552">16210 11589 0,'18'0'16,"0"0"-1</inkml:trace>
  <inkml:trace contextRef="#ctx0" brushRef="#br0" timeOffset="19851.4694">16669 11624 0</inkml:trace>
  <inkml:trace contextRef="#ctx0" brushRef="#br0" timeOffset="20001.3865">16951 11624 0,'0'-18'16</inkml:trace>
  <inkml:trace contextRef="#ctx0" brushRef="#br0" timeOffset="20361.1933">17710 11642 0,'0'0'16</inkml:trace>
  <inkml:trace contextRef="#ctx0" brushRef="#br0" timeOffset="25454.3791">11589 11024 0,'-18'0'0,"36"18"31,0 0-15,-1-1-16,-17 1 15,36 17 1,-36-17-16,0-1 16,0 36-1,0 0 1,0-17-16,-36 16 16,36-34-16,-35 0 15,35-1 1,0 19-1,18-36 1,17 0 0,53 0-1,-17 0 1,-36 0-16,0 0 16,-17 0-16,-18-18 31,18 18-31</inkml:trace>
  <inkml:trace contextRef="#ctx0" brushRef="#br0" timeOffset="26931.1166">14623 10989 0,'0'71'15,"0"-142"-15,-18 212 0,1-123 0,-1 17 16,0-17 0,-17-18-16,0 35 15,35-17 1,0-1-16,18 1 15,17 0 1,-18-18-16,1 17 0,17-17 0,1 0 31,-19 18-31,19-1 0,-19 1 16,-17 0 0,0-1-1,0 1 1,0 0-1,-17-1-15,17 1 16,-36-18-16,19 18 0,-1-18 0,-35 17 31,18 1-31</inkml:trace>
  <inkml:trace contextRef="#ctx0" brushRef="#br0" timeOffset="45351.6954">3987 13882 0,'0'-53'0,"-18"0"0,18 0 15,-18 18-15,1-18 0,-1 0 16,-17 18 0,0-1-16,-1 1 0,1 35 15,0-18-15,0 36 0,-1-18 16,1 18-16,0 17 16,17 18-16,0 0 0,18 17 15,0-17 1,18 0-16,17 0 0,1-18 15,17-17-15,17 0 0,-17-18 16,0 0-16,0 0 16,-18-18-16,0-17 0,-17 17 15,0-17 1,-18 0-16,17-1 0,-34 19 16,17-1-16,0 0 15,-18 1-15,18 34 31,0 19-31,0-1 16,18 36-16,-18-1 0,17-17 16,19 18-16,-1-19 15,0 19-15,0-18 16,-17 18-16,17-19 16,-17 1-16,17 0 0,-35 0 15,18-18-15,-18 1 16,0-1-16,-18-17 0,18-1 15,-17-17-15,-1 18 16,-17-18-16,17 0 16,0-18-16,-17 1 0,17-1 15,-17 0 1,18-17-16,-1 0 0,18-18 16,0 0-16,0 0 15,0 0-15,18 0 0,17 0 16,-18-17-16,19 17 0,-1 18 15,0-1-15,-17 19 16,0-1-16,-18 0 0,17 18 16</inkml:trace>
  <inkml:trace contextRef="#ctx0" brushRef="#br0" timeOffset="45801.4525">4869 13370 0,'0'0'0,"-18"53"0,18-18 0,-18 18 0,1 18 15,17 0-15,-18-1 16,18 1-16,0-1 0,0 1 15,18-18-15,17 0 16,0-1-16,1 1 16,17-17-16,17-1 0,-17-17 15,0-1-15,0 1 16,0-18-16,-18 18 16,0-18-16,-17-18 15,0 18-15,-1 0 0</inkml:trace>
  <inkml:trace contextRef="#ctx0" brushRef="#br0" timeOffset="49189.6652">3158 12065 0,'0'0'0,"158"-18"16,-105 1-1,0-19-15,-35 36 16</inkml:trace>
  <inkml:trace contextRef="#ctx0" brushRef="#br0" timeOffset="49869.3001">2629 12383 0,'0'0'0,"-53"105"0,17-34 15,1-18-15,17 0 16,1 0-16,-1-18 16,18-17-16,0 17 0,18-35 15,35 17 1,-18-17-16,18-17 15,35-18 1,-35-1-16,35-17 16,-53 18-1,-35 17-15</inkml:trace>
  <inkml:trace contextRef="#ctx0" brushRef="#br0" timeOffset="50179.1395">2293 12559 0,'0'0'0,"177"-18"15,-36-17-15,-88 35 0,0-18 16,-18 18-16,18-17 16,-35 17-1</inkml:trace>
  <inkml:trace contextRef="#ctx0" brushRef="#br0" timeOffset="50578.9181">2258 12241 0,'88'0'16,"-176"0"-16,212 0 0,-71 18 15,-18 0-15,0-1 16,0 1-16,1 0 15,-1-1-15,-17 1 16</inkml:trace>
  <inkml:trace contextRef="#ctx0" brushRef="#br0" timeOffset="51693.6535">5169 13423 0,'0'0'16,"17"-17"-16,18 17 15,18-36-15,71-17 16,-54 18-16,19 0 16,-36 35-1,17 0 1,-52 17-16,17 19 15,-35-1 1,0 0-16,0 18 0,0 0 0,0 0 16,0 53-1,0-53 1,-18 53-16,18-53 16,0-18-1,0 0-15,18-17 31,0-36-31,-1 18 0,1 0 16,17-18 0,18 1-16,-18-1 0,18-17 15,-17 17-15,16 1 0,-34-1 0,17 0 16,-17 1 0,0 17-16,-1-18 0</inkml:trace>
  <inkml:trace contextRef="#ctx0" brushRef="#br0" timeOffset="51963.5115">5610 13758 0,'0'0'0,"211"-123"0,-105 70 15,-53 35 1,-18 18-16,-17-17 0,-1-1 15</inkml:trace>
  <inkml:trace contextRef="#ctx0" brushRef="#br0" timeOffset="52338.7562">5610 12823 0,'-18'0'16,"36"0"-16,-18 0 15,35 18-15,35 0 16,1 35-16,123 53 15,-106-36 1,0 1-16,-17 17 16,-1 0-16,-17 0 0,0 18 15,-17-18-15,-19 0 0,-17 1 16,0-19 0,0 1-16,0-18 0,-17 0 0,-1-1 15,18-16 1,-18-1-16,1-17 0,17-1 15,0 1 1</inkml:trace>
  <inkml:trace contextRef="#ctx0" brushRef="#br0" timeOffset="52618.6062">6950 13705 0,'-18'-17'0,"36"34"0,-18-52 16,18 35 0,-1-17-16,19-1 0,17 0 15,-18 1 1,18 17-16,-18-18 0,0 0 0,1 18 15,-1-17 1,-18 17 0,-34 0-1</inkml:trace>
  <inkml:trace contextRef="#ctx0" brushRef="#br0" timeOffset="52878.4891">6985 13935 0,'0'-18'16,"18"18"0,53-35-16,-19 17 15,1 1 1,18-1-16,-18 0 0,-18 1 15,0 17 1,-17-18-16,0 18 0,-1 0 0,-17 18 47</inkml:trace>
</inkml:ink>
</file>

<file path=ppt/ink/ink8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3T05:08:39.403"/>
    </inkml:context>
    <inkml:brush xml:id="br0">
      <inkml:brushProperty name="width" value="0.05292" units="cm"/>
      <inkml:brushProperty name="height" value="0.05292" units="cm"/>
      <inkml:brushProperty name="color" value="#FF0000"/>
    </inkml:brush>
  </inkml:definitions>
  <inkml:trace contextRef="#ctx0" brushRef="#br0">15558 5962 0,'17'18'0,"19"140"31,-36-52-31,0 0 0,-36 123 31,1-52-31,0-54 16,17-70-16,1 0 16,17-35-1,-18-1-15,18-34 47,18-19-31,35-34-16,-1 17 31,-16 18-31,-1 17 16,0 0-16,1 18 15,-1 0 1,-35 18-16,0 0 0,0 52 31,18-17-31,-1 53 16,-17-53-1,0-36-15,0 1 16</inkml:trace>
  <inkml:trace contextRef="#ctx0" brushRef="#br0" timeOffset="491.584">16140 6826 0,'18'0'16,"-18"18"0,0 0-16,0 17 15,-18 0 1,18 18-16,-18 0 0,1-18 0,-1 0 15,18 18 1,35-17 0,36-36-16,-18 0 15,0-18 1,0-35 0,-18-35-1,-35 53-15,0-1 0,-18 1 16,-17 0-1,0 17-15,-54 1 16,37 34 0,16 1-16,1 17 0,0 0 31,17 1-31,18-1 0,18 0 16,52 0-1,36-35-15,0-17 16,0-1-1,-53-17 1,-36 35 0</inkml:trace>
  <inkml:trace contextRef="#ctx0" brushRef="#br0" timeOffset="803.4369">17110 6544 0,'18'-18'0,"-18"1"16,0-1-16,-18 36 16,0 17-16,1 18 31,-18 0-31,-18 70 0,35-52 15,0-18 1,18 0-16,0 0 0,18 0 16,0-18-1,17 0-15,71 18 16,-18-53 0,-53 0-16</inkml:trace>
  <inkml:trace contextRef="#ctx0" brushRef="#br0" timeOffset="1266.0248">17251 6914 0,'0'0'0,"18"-52"0,70 52 15,-35 0-15,35 17 16,-35 18-1,-35 18-15,-1-17 0,1 17 16,-18-1-16,-18-16 16,1 17-16,-19-18 0,1 0 15,17 1 1,1-19-16,-1-17 0,1 0 16,34 0-1,-17-35-15,35 0 0,1-18 16,-1 0-1,0 0-15,36-53 0,-36 53 32,-17 18-32,-1 17 0,1 1 0,0-1 15,-1 36 1,-17-1 0,0 54-16,0-18 15,0 0 1,0-1-16,18 1 0,0 0 15,-1 0-15,1-17 16,17 16 0,-35-34-16,18-18 15</inkml:trace>
  <inkml:trace contextRef="#ctx0" brushRef="#br0" timeOffset="1545.8743">17869 6544 0,'105'88'16,"-210"-176"-16,246 229 0,-88-88 15,-18 18 1,18-1-16,-18 1 0,0-1 0,-17 1 15,0-18 1,-36 35-16,0-70 16,-70 35-16,53-36 15,0-17 1,-1 18-16,1-18 0</inkml:trace>
  <inkml:trace contextRef="#ctx0" brushRef="#br0" timeOffset="1775.8564">18592 7232 0,'0'0'16,"0"-18"-16,35 18 0,18 0 15,0 0 1,17 0-16,1 0 0,-18 0 0,-18 0 16,0 0-16,-17 0 15</inkml:trace>
  <inkml:trace contextRef="#ctx0" brushRef="#br0" timeOffset="1975.9791">18627 7514 0,'0'0'16,"0"-17"-16,18 17 0,17 0 15,18 0-15,-18 0 16,18 0-16,0 0 15,-18 0-15,1 0 16,-19 0-16</inkml:trace>
  <inkml:trace contextRef="#ctx0" brushRef="#br0" timeOffset="2725.6739">19562 7444 0,'0'0'0,"18"0"16,-1 0 0,18 17-16,36-17 15,17 18-15,0 0 0,18-1 0,-18-17 16,18 18 0,18-18-16,-1 0 0,-17 0 15,35 0-15,-17 0 16,17 17-16,0 1 15,18 0 1,-18-1-16,-18 1 0,-17-18 16,-53 0-16,-18 0 0,0 0 15,-17 0-15,0 0 16,-1 0-16,1 0 16,-18 18 30,-18-18-30,1 17 0,-1-17-16,36 0 15,-18 18 1,-18-18 62</inkml:trace>
  <inkml:trace contextRef="#ctx0" brushRef="#br0" timeOffset="11011.9911">10901 6597 0,'0'0'0,"18"0"187,-1 0-171,36 0-16,36 0 0,105 0 16,-89 0-1,1 0-15,-18 0 0,-17 0 16,0 0-16,-36 0 16,0 0-16,-35-18 62,-18 18 1,1 0-32</inkml:trace>
</inkml:ink>
</file>

<file path=ppt/ink/ink8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3T05:09:42.027"/>
    </inkml:context>
    <inkml:brush xml:id="br0">
      <inkml:brushProperty name="width" value="0.05292" units="cm"/>
      <inkml:brushProperty name="height" value="0.05292" units="cm"/>
      <inkml:brushProperty name="color" value="#FF0000"/>
    </inkml:brush>
  </inkml:definitions>
  <inkml:trace contextRef="#ctx0" brushRef="#br0">14888 11377 0,'0'0'0,"0"106"0,0-36 0,17 1 15,1-18 1,-1 0-16,19-18 0,-19 0 16,19-17-16,17 0 15,-18-36 1,-17-17-1,-1 0-15,1-18 0,-1 0 16,-17 17-16,18-17 16,-18 36-16,0-18 0,0 17 15,0 36 17,0 17-17,0 53 1,35 53-16,18-17 31,-35 17-31,17 0 16,0-18-1,-17-34 1,-18-54-16,0-18 0,0 1 31,-18 0-31,-17-1 0,-53 1 16,53-18-1,-18 0-15,18 0 0,-1-18 0,1 18 16,0-35 0,17 0-16,0 0 15,36-36-15,0 36 16,-1-18 0,19 17-16,17 1 0,35-35 15,-35 34 1,0-17-16,-36 53 15,18-17 1,-35-1-16</inkml:trace>
  <inkml:trace contextRef="#ctx0" brushRef="#br0" timeOffset="1912.555">18433 12612 0,'0'0'0,"0"-18"0,-18 18 32,18 18-32,-17-1 31,17 1-31,-18 35 0,18-18 0,-18 18 15,18 0-15,-17 0 0,17 71 16,-18-72 0,1 19-16,17 0 15,-18 17-15,0-18 16,18 1-16,-17 17 0,17-17 16,0-1-1,0-17-15,0 18 0,0-18 0,-18-1 16,-17 54-1,-1 0 1,36-53-16,-17 53 16,17-18-1,0-35-15,0-18 16,0 18-16,0-18 16,0 1-16,0-1 0,0 0 15,0 1 1,0 16-16,0-16 15,17 34-15,-17-52 16,0 17 0,0-17-16,0 35 0,0-18 15,0-17 1,0 17-16,0 0 16,0 1-16,0-1 0,0-18 15,0 1-15,-17 17 16,17-17-16,0 0 0,0-1 31</inkml:trace>
  <inkml:trace contextRef="#ctx0" brushRef="#br0" timeOffset="8552.1418">18345 12559 0,'0'-18'0,"-18"18"31,1 0-16,-1 0 1,0 0 0,1 0-1,-19-17-15,19 34 16,-1-17-16,0 0 16,-17 0-16,0 0 15,0 0-15,-1 0 0,-34 18 16,34-18-1,1 18-15,-71-18 16,71 0 0,-18 0-16,-17 0 15,17 0-15,0 0 16,0 0-16,0 0 0,-35 17 16,52-17-1,-16 0-15,16 0 16,-17 18-16,18-18 15,-71 0-15,53 0 16,0 0-16,0 17 16,1-17-16,-1 0 0,0 0 15,17 0-15,1 0 16,0 0-16,0 0 16,17 0-16,-17 18 15,17-18-15,-17 0 0,0 0 16,-36 18-1,36-18-15,17 0 0,-17 0 16,-1 0-16,1 0 16,18 0-16,-19 0 15,19 0 1,-19 0-16,19 0 0,-19 0 16,1 0-16,0 0 0,0 17 15,-1-17-15,1 0 16,0 0-16,-36 18 15,36-18 1,17 0-16,-17 0 0,17-18 0,1 18 16,-1 0-1,0 0 1,1 0 78,-1 0-79,36 0 48,35-17-48,-18-1 1,18-17 0,18 0-16,-1 17 15,-35-17-15,18 17 0,-35 0 16,0 1-16,-1-1 16,-34 18 15,-1 0-16,0 0-15,1 0 16,-36 35 0,17 1-16,-16-19 15,-72 54 1,71-54-16,-17 19 16,34-19-1,19 1-15,-1 0 16,0-18-1,1 0-15,-1 0 16,18 17 78,18 1-79,-1 17 1,19-17-16,17 17 16,-1 0-16,37 1 0,-19-1 15,18-17-15,-17-1 16,0 1 0,-19 0-16,-16-18 0,-1 17 15,-35 1 1,-18-18 78</inkml:trace>
  <inkml:trace contextRef="#ctx0" brushRef="#br0" timeOffset="9686.7078">12277 14005 0</inkml:trace>
  <inkml:trace contextRef="#ctx0" brushRef="#br0" timeOffset="11902.5287">14182 15346 0,'0'17'469,"0"1"-453,-18-18 15,36 0 125</inkml:trace>
</inkml:ink>
</file>

<file path=ppt/ink/ink8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3T05:10:27.531"/>
    </inkml:context>
    <inkml:brush xml:id="br0">
      <inkml:brushProperty name="width" value="0.05292" units="cm"/>
      <inkml:brushProperty name="height" value="0.05292" units="cm"/>
      <inkml:brushProperty name="color" value="#FF0000"/>
    </inkml:brush>
  </inkml:definitions>
  <inkml:trace contextRef="#ctx0" brushRef="#br0">13265 17233 0,'0'-17'719,"0"-1"-704,0 0-15,0 1 16,0-19-16,0 19 0,0-1 16,0 0-1,0 1-15,0-1 16,0 1-1,0 34 1,0 18 15,0-17-31,0 17 16,17 1-16,-17-19 16,18 1-16,-18 0 0,-18-18 78,-17-18-78</inkml:trace>
</inkml:ink>
</file>

<file path=ppt/ink/ink9.xml><?xml version="1.0" encoding="utf-8"?>
<inkml:ink xmlns:inkml="http://www.w3.org/2003/InkML">
  <inkml:definitions>
    <inkml:context xml:id="ctx0">
      <inkml:inkSource xml:id="inkSrc0">
        <inkml:traceFormat>
          <inkml:channel name="X" type="integer" max="3123" units="cm"/>
          <inkml:channel name="Y" type="integer" max="1769" units="cm"/>
          <inkml:channel name="T" type="integer" max="2.14748E9" units="dev"/>
        </inkml:traceFormat>
        <inkml:channelProperties>
          <inkml:channelProperty channel="X" name="resolution" value="100.90469" units="1/cm"/>
          <inkml:channelProperty channel="Y" name="resolution" value="101.60827" units="1/cm"/>
          <inkml:channelProperty channel="T" name="resolution" value="1" units="1/dev"/>
        </inkml:channelProperties>
      </inkml:inkSource>
      <inkml:timestamp xml:id="ts0" timeString="2021-11-18T07:55:27.471"/>
    </inkml:context>
    <inkml:brush xml:id="br0">
      <inkml:brushProperty name="width" value="0.05292" units="cm"/>
      <inkml:brushProperty name="height" value="0.05292" units="cm"/>
      <inkml:brushProperty name="color" value="#00B0F0"/>
    </inkml:brush>
  </inkml:definitions>
  <inkml:trace contextRef="#ctx0" brushRef="#br0">15178 8949 0,'0'0'0,"0"0"0,0 0 16,0 0-1,0 0-15,0 0 32,0 0-32,0 0 15,0 0 1,0 0-16,0 0 16,0 0-16,0 0 31,0 0-31,0 0 15,0 0 1,0 0-16,0 0 16,0 0-1,65 11 1,-10-1 0,-1 1-16,0 0 15,0-11-15,0 11 31,-10-1-31,-1-10 16,1 0 0,-1 0-16,0 11 15,1-11 1,-1 11-16,0 0 16,1-11-1,-1 0 1,22 11-16,-11-11 15,-10 0 1,10 0-16,-11 0 31,1 0-31,-1 0 16,11 0 0,1 0-16,-1 0 15,22 0-15,-11 0 31,0 0-31,-11 0 16,-10 0 0,-1 0-16,0 0 15,11 0 1,12 0 0,9 0-16,1 0 15,-11-11 1,11 11-16,-11 0 15,0-11 1,33 0 0,0 0-1,-1 1-15,-32-1 16,0 0-16,0 0 16,11 11-1,11-10 1,-11 10-1,0 0-15,-11 0 16,0 0 0,-11 0-1,-10 0 1,-1 0-16,0 0 16,1 0-16,21 0 15,0 0 1,-11 0-16,0 0 31,-10 0-31,-1 0 16,11 0-1,-10 0-15,-1 0 16,22 0-16,11 0 31,0 10-31,0 1 16,0 0-1,0-11-15,0 0 16,21 11 0,12-1-1,-12 1 1,-21 0-16,-11-11 16,-11 0-16,1 0 15,-1 11 1,-11-11-1,-10 0 1,-11 0-16,-12 0 16,1 0-1,0 0-15,-11 0 16,0 0 0,0 0-1,0 0-15,0 0 16,0 0-1,-11 0-15,0 0 32,1 0-32,-1 0 15,-11 0 1,-11 0-16,1 11 16,-22-1-1,-22-10 1,0 0-16,11 0 15,0 0 1,0 0-16,0 0 16,-11 0-1,-11 0 1,11 11-16,11-11 16,11 0-1,0 0-15,-1 0 16,1 0-1,0 0 1,11 0 0,-12 0-16,1 0 15,0 0 1,0 0-16,-1 0 16,12 0-1,0 0 1,-12 0-16,1 0 15,-22 11 1,-10-11-16,10 0 16,11 0-1,-1 0 1,1 0-16,0 0 16,-11 0-1,-21 0-15,10 11 31,0-11-31,11 0 16,1 10 0,9-10-16,-9 11 15,-12-11 1,11 0 0,11 0-16,0 0 15,11 0 1,-1 0-16,1 0 15,0 0 1,-11 0 0,0 0-1,0-11-15,0 11 16,10 0-16,1-10 16,0 10-1,0 0 1,-1 0-1,1 0-15,-11-11 16,0 11 0,11-11-16,0 11 15,-1-11 1,1 1 0,11 10-16,0 0 15,-1-11 1,1 11-16,-11 0 15,10-11 1,1 0 0,-1 0-1,12 11-15,-1 0 16,1 0-16,-1-10 16,12-1-1,-12 11 1,11 0-1,1 0-15,-1 0 16,0 0 0,11 0-16,1-11 15,-1 11 1,0 0 0,0 0-16,0 0 15,0 0 1,1 0-1,-1 0 1,0 0-16,0 0 16,0 0-1,11 0-15,0 0 16,0 0-16,0 0 31,0 0-31,0 0 16,0 0-1,0 0-15,0 0 16,0 0 0,0 0-1,0 0-15,-11 0 16,0 0 0,1 0-16,-1 0 15</inkml:trace>
  <inkml:trace contextRef="#ctx0" brushRef="#br0" timeOffset="2598.6143">8856 13999 0,'0'0'0,"0"0"16,0 0-16,0 0 16,0 0-1,0 0-15,0 0 32,0 0-32,0 0 15,0 0 1,0 0-16,0 0 15,0 0 1,-87 11-16,22 0 16,0 0-1,11 0 1,-11-1-16,11 1 16,-11 0-1,0-11 1,-11 11-1,11-11-15,10 0 16,1 0-16,11 0 16,-1 0-1,-10 0 1,11 0 0,-11 10-16,-1-10 15,12 0 1,-11 0-16,-1 0 15,12 0 1,0 0 0,-1 0-16,-10 0 15,0-10 1,0 10-16,-11-11 16,-22 0-1,11 0 1,0-10-1,0 10-15,-11 0 16,-21 0-16,-11 1 31,10 10-31,22-11 16,12 0 0,-34 11-16,1 0 15,21-11 1,11 11-1,11-10 1,11 10-16,-1 0 16,12 0-16,11 0 15,10 0 1,0 0-16,11 0 31,1 0-31,-1 0 16,0 0-1,0 0-15,0 0 16,0 0 0,0 0-1,1 0-15,10 0 16,0 0 0,0 0-16,0 0 15,0 0 1,0 0-1,0 0 1,0 0-16,0 0 16,0 0-16,0 0 15,0 0 1,0 0 0</inkml:trace>
  <inkml:trace contextRef="#ctx0" brushRef="#br0" timeOffset="24233.9919">5592 13978 0,'0'0'0,"0"0"0,0 0 0,0 0 16,0 0 0,0 0-16,0 0 15,0 0 1,0 0 0,0 0-16,0 0 15,0 0 1,0 0-16,0 0 31,0 0-31,0 0 16,0 0-16,0 0 15,0 0 1,0 0-16,0 0 31,0 0-31,0 0 16,0 0-1,0 0-15,0 0 16,0 0 0,76 11-1,-33-1-15,1-10 16,-12 0 0,-10 0-16,10 0 15,-10 0 1,0 11-1,-1-11 1,1 0-16,0 0 16,-1 0-16,1 0 15,0 0 1,0 11 0,-1 0-1,1-11-15,0 11 16,-12-11-1,12 10-15,0 1 16,0 0 0,-1 0-1,1-1-15,0 1 16,-1 0 0,1 0-16,0-1 31,-1 1-31,1 0 15,0 0 1,-1 0-16,1-1 16,0-10-1,-1 0 1,1 0-16,0 0 16,0 0-1,-1 0-15,12 11 16,-1-11-1,-10 0 1,0 0-16,-1 0 16,1 0-1,11 0-15,-12 0 16,12 0 0,-1 0-1,1 0 1,-1-11-16,12 1 15,-1-1 1,1 0 0,-12 0-16,11 0 15,-21 1 1,11-1-16,-1 11 16,-10-11-1,10 11-15,1 0 31,-1-11-31,1 1 16,10 10-16,-10 0 16,10-11-1,1 11-15,-12 0 32,1 0-32,-12 0 15,1-11 1,0 11-16,10-11 15,-10 11 1,0 0 0,-1 0-16,1-10 15,0-1 1,-1 11-16,1 0 16,0 0-1,0-11 1,-1 0-1,12 11-15,-12-11 16,12 11-16,10 0 16,-10 0-1,-1-10 1,1 10 0,-11 0-16,-1 0 15,1-11 1,0 0-16,-1 0 31,1 11-31,0 0 16,-1-10-16,-10 10 15,0-11 1,11 11 0,-11 0-1,10-11-15,-10 0 16,0 11-1,11 0-15,-1-10 16,1-1-16,0 0 31,-1 0-31,1 0 16,11 11 0,-1-10-16,1-1 15,-12 0 1,12 0-1,-11 11 1,-1-10-16,1-1 16,0 0-16,-1 0 15,1 1 1,0-1 0,0 0-1,-1 0-15,1 0 16,0 1-1,-1-1-15,1 0 16,0 0 0,10 1-1,1-1-15,-1 0 16,-10 0 0,10-10-16,-10 10 31,0 0-31,0 0 15,-1 1-15,1-1 16,0 0 0,10-10-16,-10-1 31,-1 1-31,1 10 16,0-11-1,0 1-15,-1-1 16,12 1-1,-1-1 1,1 1-16,-1-1 16,12 0-1,10 1-15,0-1 16,-10 1 0,-12 10-1,1-10 1,-1-1-16,1 0 15,-12 1-15,23-11 16,-1-1 0,-10 12-1,-1-12 1,12 1-16,-1 0 16,22-11-1,-11 10-15,0-10 16,-10 0-1,-1 0 1,11 0-16,1-11 16,10 0-1,0-10-15,0-1 32,0 11-32,-11 1 15,0 10 1,-10-1-16,-1 12 15,-10 0-15,10 0 32,0-12-32,1 1 15,-1 11 1,1 0-16,-1-1 16,0-10-1,1 11 1,-1 0-16,-10-1 15,-12 12 1,12-1-16,-1-10 31,-10 11-31,0-1 16,10 0-16,1 1 16,-1-1-1,1 1-15,10-11 31,1-1-31,-1 1 16,0 0 0,1-1-16,-1-10 15,1 0-15,-1 0 32,0 0-32,1 11 15,10-11 1,11 0-16,11 10 15,-11-10 1,0 11 0,-11 0-1,-10-1-15,21-21 16,0 1-16,0 9 16,0 1-1,11-10 1,-11 9-1,-11 12-15,-11 0 16,1 0 0,-1-1-16,1 1 15,-12 10 1,11-10 0,12-11-16,-12 11 15,0-1 1,1 1-16,10-11 31,-11 11-31,1-1 16,-12 1-1,1 11-15,-1-1 16,1-10-16,-1 10 31,1 1-31,-1-1 16,12-10-1,-1 0-15,11 10 16,-10 0 0,-1 1-1,1-1-15,-12 1 16,-10-1 0,21-10-16,-10 0 15,-1-1 1,1 12-1,-1-1 1,12 1-16,-12-1 16,1 11-16,-1 1 15,1-12 1,10 1 0,-10-1-1,-1 11-15,-10 1 16,0-1-1,-1 0-15,1 0 32,0 0-32,-1 1 15,1-1-15,11 0 16,-12 0 0,1 1-1,0-1-15,10 0 16,12-10-1,-1-1 1,0 0-16,1 12 16,-12-1-16,12 0 31,-12 0-31,-10 1 16,10-1-1,-10 0-15,21-10 16,-10 10-1,0 0 1,-1-11 0,1 12-16,-1-1 15,1 0-15,-1 0 16,1 1 0,-1-1-1,1 0 1,-1 0-16,1 1 15,-1-1 1,1 0-16,-1 0 16,-10 0-1,0 1 1,10-1-16,-10 0 16,0 0-1,10 1-15,1 10 16,10 0-1,-10 0 1,-1 0 0,-10 0-16,10-11 15,12 0-15,-12 0 32,-10 1-32,0 10 15,-1 0 1,1 0-16,0-11 15,0 11 1,10 0 0,-10 0-16,-1-11 15,12 11 1,-11-11-16,10 11 16,12 0-1,-1 0 1,0 0-1,-10-11-15,-1 11 16,1 0 0,-1 0-16,-10 0 15,0 0 1,0-10 0,-1 10-16,1 0 15,0 0 1,10 0-16,-10 0 31,-1 0-31,12 0 16,0 0-16,10 0 15,11 0 1,0 0-16,-10 0 16,-1 0-1,1 0 1,-12 0-1,1 0-15,-1 0 16,11 0-16,1 0 31,-1 0-31,11 0 16,12 0 0,-1 0-16,-11 0 15,-11 0 1,1 0-1,-1 0 1,0 0-16,1 0 16,-1 0-16,0 0 15,12-11 1,-1 0 0,-22-32-1</inkml:trace>
  <inkml:trace contextRef="#ctx0" brushRef="#br0" timeOffset="41682.2002">15113 9875 0,'0'0'0,"11"118"16,-11 44-16,0-97 15,0 32 1,0-1-1,-11 12-15,11-11 16,0-32 0,0 42-16,0-10 15,0 11 1,0-11 0,0-33-1,0-10-15,0 11 16,11 32-16,0 11 15,-11-1 1,11-21 0,10-21-1,-10-11-15,0 0 16,0 21 0,0-10-16,10 42 15,1-20 1,-11-12-1,0-21-15,0-11 16,-11 0 0,0-11-1,0 0 1,0 1-16,0-1 16,0 0-1,0 1-15,11 21 16,-1 10-16,-10-10 31,11-11-31,0 0 16,-11 11-1,11 11-15,0 42 32,0-10-32,-11-11 15,0-21 1,0-22-16,-11 0 15,11 0-15,-11 0 16,11 0 0,0 11-1,11 0 1,0-11-16,-11 11 16,0-11-1,0 0-15,0-11 16,0 12-1,0-1 1,0 0-16,0 11 16,10 10-1,1 33-15,-11-11 32,11-10-32,-11-12 15,0-10 1,11 11-16,0-1 15,0 12-15,0-1 32,-1-10-32,-10-12 15,0 1 1,-10-11-16,10-10 16,0 10-1,0 0 1,0 0-16,0 0 15,0 0 1,0 0-16,0 0 16,0-10-1,0-12 1,0-10 0,0 0-16,0-1 15,0-10-15,0 0 16,0-10-1,0-12 1,0-10 0,-11-22-16</inkml:trace>
  <inkml:trace contextRef="#ctx0" brushRef="#br0" timeOffset="43141.4199">15113 8087 0,'0'0'16,"0"0"-16,-22-97 15,1 11-15,10 11 16,-11 10-1,11 22 1,1 0 0,-23-21-16,11 20 15,1 12 1,10 11-16,11 10 16,-11 0-1,0 11 1,0 11-16,11 21 15,0 44 1,33 96-16,-33-64 16,22-1-1,-1 130 1,12-43 0,-12 0-16,1-22 15,0 0-15,-1-10 16,12 21-1,-11-11 1,-1 11 0,12 87-16,-1-141 15,-10-11 1,-22-53-16,0 32 16,0-43-1,-11-11 1,0-11-16,11-10 15,-10-12 1,-1-10-16,0 0 31,0-10-31,0-12 16,-10-32 0,-1-86-16,0-86 15,0 43-15,1-172 31</inkml:trace>
  <inkml:trace contextRef="#ctx0" brushRef="#br0" timeOffset="44490.7228">8628 13483 0,'0'0'0,"0"0"16,0 0-16,0 0 16,0 75-1,0 54-15,0 43 31,0 87-31,22 21 16,0 118 0,-11-64-16,-1-11 15,1-86 1,0-65-16,-11-42 16,0-66-1,0-21 1,0-21-16,0-11 15,0-11 1,0-11-16,22-54 31,-1-85-31,-31-141 16,-12-54-16,-11-21 16,-10 97-1,10 10 1,12 141-1,-12-22-15,22 65 16,1 31 0,-1 23-16,0 10 15,0 11 1,11 54 0,43 247-16,33 87 15</inkml:trace>
  <inkml:trace contextRef="#ctx0" brushRef="#br0" timeOffset="46019.8988">2100 11340 0,'0'0'0,"0"0"16,98-11-1,-1 0 1,12 11-16,21 11 16,32 0-1,1-1-15,22 1 16,-12 11 0,11-12-1,-10-10-15,10 0 16,-10 11-1,32-11 1,-11 0 0,0 0-16,11 0 15,11 11-15,-11-11 16,11 0 0,-22 0-16,11 0 31,33-11-31,-11 11 15,-1-11 1,-21 11-16,44 0 16,-33 0-1,10 0 1,12 0-16,10 0 16,-32-10-1,11-1-15,-44 11 16,66-11-1,-55 11 1,11 0 0,-22 0-16,1-11 15,21 1-15,0-12 16,-33-10 0,44 21-1,-32-11 1,-1 12-16,65-12 15,-75 1 1,10 10-16,55 11 31,-87-11-31,32 11 16,11 0-16,-43 0 16,11-11-1,21 11-15,-21 0 31,10 0-31,22-11 16,-32 1 0,0-12-16,43-10 15,-44 21-15,12-10 32,86 21-32,-97 0 15,75-11 1,-42 11-16,-23 0 15,55 0 1,-44 21 0,33 1-1,32 10-15,-64 11 16,53-10-16,-42-1 16,31 22-1,34-11 1,10 0-1,21-11-15,12 11 16,32 22 0,66 43-16,53 53 15,-173-96 1,22-11 0,-12-22-16,-21-32 15,11-11 1,-43-21-16</inkml:trace>
  <inkml:trace contextRef="#ctx0" brushRef="#br0" timeOffset="57652.8236">12380 12589 0,'0'0'15,"0"97"-15,0-22 0,0 0 16,11 1-1,0 31-15,0 1 16,-11 0 0,11-22-1,0-32-15,-11 10 16,10 44 0,1-11-16,0 32 31,0-43-31,-11-10 15,11 32-15,-11-1 16,0 22 0,0-32-16,0-21 31,0-12-31,11 33 16,0 0-1,-1 22-15,-10-44 16,11-10-1,0-12 1,0 1-16,0-11 16,0 0-1,-1-21-15,-10 0 32,0-12-32,0 1 15,0-11 1,0 0-16,11 0 15,0-11-15,-11 1 16,0-12 0,11-43-1,0-75 1,-11 22-16,0 10 16,-22-43-1,11-21 1,0 54-1,1 10-15,-12-32 16,11 22-16,-11-33 16,1 43-1,10-32 1,0 0 0,0 0-16,0 54 15,0-43 1,1 10-16,-1-21 15,0 33 1,0 20 0,-11-31-16,12 32 15,-1 0 1,0-11-16,0 11 16,11 21-1,-11-21 1,0-22-1,1-10-15,-1 42 16,0-10-16,0 11 16,0-22-1,11 0 1,0 11 0,11-11-16,-11 22 15,0 10 1,0-10-1,11-1-15,-11 1 16,0-1 0,11 1-16,0 10 15,-11 22 1,0 0 0,0 11-1,0 0-15,0 10 16,0 11-16,0 1 15,0-1 1,0 0-16,0 0 31,0 1-31,0-1 16,0 0 0,0 11-16,0 0 15,0 0 1,0 0-1,0 0-15</inkml:trace>
</inkml:ink>
</file>

<file path=ppt/ink/ink9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3T05:10:54.556"/>
    </inkml:context>
    <inkml:brush xml:id="br0">
      <inkml:brushProperty name="width" value="0.05292" units="cm"/>
      <inkml:brushProperty name="height" value="0.05292" units="cm"/>
      <inkml:brushProperty name="color" value="#FF0000"/>
    </inkml:brush>
  </inkml:definitions>
  <inkml:trace contextRef="#ctx0" brushRef="#br0">5486 9754 0,'0'0'0,"0"18"16,35-18 15,36 0-15,158-18-1,53-52 1,-140 17-16,-19 18 0,0-1 31,19 19-31,-19-1 0,-17 0 16,-18 1-16,-35 17 0,-18 0 15,-17 0-15,-36 0 32,-17 0-32,-88 0 15,17 17-15,0 1 0,0 0 16,0 17-1,-17-17-15,-89 34 0,71 1 32,88-35-32,18-18 0,17 18 15,18-1 1,18-17-16,70 18 16,71-36-1,-71 18-15,0 0 16,-17-17-16,-1-1 0,-17 18 15,-71-18 1,1 18-16,-54 0 31,1 18-31,-18-18 0,-18 35 0,17-17 16</inkml:trace>
</inkml:ink>
</file>

<file path=ppt/ink/ink9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3T05:11:05.696"/>
    </inkml:context>
    <inkml:brush xml:id="br0">
      <inkml:brushProperty name="width" value="0.05292" units="cm"/>
      <inkml:brushProperty name="height" value="0.05292" units="cm"/>
      <inkml:brushProperty name="color" value="#FF0000"/>
    </inkml:brush>
  </inkml:definitions>
  <inkml:trace contextRef="#ctx0" brushRef="#br0">8837 11800 0,'-52'-52'16,"104"104"-16,-122-104 15,88 69-15,-18 1 16,35 105 0,18 36-1,-18-71-15,0 124 0,1-124 31,-19 0-31,18 71 16,-17-88 0,-18-71-1,0-18 1,-18-17 0,-17-18-16,-53-88 15,35 52-15,-17-34 16,17 17-16,35 53 15,0 18 1,1-53-16,17 35 16,0 18-1,35-36-15,18 36 16,0 17 0,0 0-16,0 36 0,-18-18 15,18 35-15,-18 1 16,0 69-1,-52 1-15,-54-18 32,36-52-32,0-1 0,-1-17 15,19-1-15,-1-17 16,36 0 0</inkml:trace>
  <inkml:trace contextRef="#ctx0" brushRef="#br0" timeOffset="1194.6629">9173 12153 0,'17'-53'15,"-34"106"-15,52-106 0,-18 53 16,19 18-16,-1 17 16,18 53-16,-35-35 15,-1-17 1,-17-1-16,18 0 0,-18-17 16,0-1-16,-18-17 0,1 0 15,17-17 1,0-1-16,-18-17 0,0-18 15,-17-71 1,35 54-16,18 17 16,-1 18-1,1-1-15,0 19 0,-1-1 16,1 18-16,0-17 16,-1 17-16,1 0 0,-18 17 46,0 18-46,0 1 32,0-1-32,0 18 0,-18-18 15,18 0-15,0 1 16,0 17 0,35-18-16,36-17 15,0-36 1,-36 0-1,-18 1-15,19-19 16,-36 1 0,0 0-16,-18-18 0,-17 35 15,17 1 1,-52-1-16,-1 18 16,36 0-16,17 18 15,1-1 1,17 1-16,17-18 31,18 0-31,54 0 16,-19-53-1,1-35 1,-54 0 0,-17-1-1,-35 19-15,0 17 16,35 35-1,-18 18-15,18 18 32,0 17-32,0 36 0,0-1 0,18 1 15,-1-1 1,1 19-16,0-36 0,-1-1 16,1 1-16,0-17 0,-1-19 15,-17 1 1,0-36 15,0-17-31,0-71 16,0 53-1,0 18-15,0-18 0,18 35 0,-18-17 16,18 18 0,-1 17-16,36-18 15,-18 18-15,36 18 16,35 17-1,-71 0-15,36 0 16,-54 1 0,-17-19-16,18 19 0,-18-19 15,-18 1 1,-35-1-16,18 1 16,0-18-16,0 18 0,-18-1 0,35-17 15,-17 0 1,17 0-16,0 0 0,1 0 15</inkml:trace>
  <inkml:trace contextRef="#ctx0" brushRef="#br0" timeOffset="1364.5889">10531 12100 0,'-53'-35'16</inkml:trace>
  <inkml:trace contextRef="#ctx0" brushRef="#br0" timeOffset="1844.3165">10742 11218 0,'0'0'0,"-70"212"16,70-141-16,0 17 0,18-18 16,17 19-1,0-19-15,18 18 16,0-17-16,0-1 15,0-17-15,0-17 0,0-19 16,-1-17 0,-16 0-16,-1-17 0</inkml:trace>
  <inkml:trace contextRef="#ctx0" brushRef="#br0" timeOffset="2224.114">11325 11518 0,'-36'35'16,"72"-70"-16,-89 106 0,35-18 0,0-18 16,18 0-16,0 1 15,0-1-15,0-18 16,18 1-16,0 0 15,-1-18-15,1 0 0,0 0 16,-1 0-16,18-18 16,-17-17-16,17 0 0,-17-18 15,0 0-15,-18 0 16,0 0-16,0 18 16,-36-18-16,1 53 15,0 0 1,0 0-16,-1 0 0,19 17 0,-19-17 15,19 18 1,17 0-16,0-1 0,0 1 16,0 17-1,0-17-15</inkml:trace>
  <inkml:trace contextRef="#ctx0" brushRef="#br0" timeOffset="2463.9889">11783 11624 0,'0'-18'0,"18"18"15,17-17 1,53-19-16,-35 19 15,0-1 1,0 1-16,53-36 0,-71 35 16,0 18-1</inkml:trace>
  <inkml:trace contextRef="#ctx0" brushRef="#br0" timeOffset="3084.1005">12718 11201 0,'0'-18'0,"-18"-17"15,1-18-15,17 18 16,-18-18-16,18 0 16,0 0-16,0-35 15,-18 35-15,18 35 16,-17-17-16,17 52 16,0 1-1,0 35-15,17 0 16,1 17-16,0 1 15,17 0-15,-17-1 0,17 1 16,0-18 0,-17 0-16,17-1 0,-17-34 0,-1 17 15,-17-17 1,18-18-16,-18 18 0,-18-18 16,1 0 15,-1 17-31,-17-17 15,17 18-15,-17-18 16,17 18-16,1-1 0,17 1 16,-18-18-1,18 17-15,18-17 32,-1 0-17,19 0-15,16-17 16,1-1-16,0-17 0,0 0 15,-18 17-15,1 0 16,-19 18-16,-17-17 16</inkml:trace>
  <inkml:trace contextRef="#ctx0" brushRef="#br0" timeOffset="3523.8605">12506 10407 0,'-17'0'0,"34"0"0,-17 18 31,53 17-31,35 18 16,18 0-16,18 17 0,-18 1 16,-1 17-16,-34 0 15,-18 0-15,-18 18 16,0 0-16,-35-18 0,0 0 16,-17 1-16,-18-19 0,-1 1 15,-17-1 1,18-17-16,-18-17 0,18 16 15,17-16-15,1-19 16,-1 1-16,0-18 16</inkml:trace>
  <inkml:trace contextRef="#ctx0" brushRef="#br0" timeOffset="6352.5501">13406 10830 0,'0'0'0,"18"-17"0,52-19 16,18 1-16,0 0 16,1 0-1,-1 17-15,-35 0 0,-18 18 16,0-17-16,-17 17 15,-36 0 17,-17 17-17,-18-17-15,18 18 0,-36 0 16,36-1 0,-18 18-16,0-17 0,18-18 15,-18 18 1,35-18-16,1 0 15,34 0 1,1 0 0,0 0-1,17 0 1,0 0-16,36 0 0,-54 0 16,1 0-1,0 0-15,-18-18 31,-18 36-15,0-18-16,-17 0 0,0 0 16,17 0-1,1 0-15</inkml:trace>
  <inkml:trace contextRef="#ctx0" brushRef="#br0" timeOffset="8451.5341">12824 10883 0,'17'0'0,"19"0"16,-19 0-16,19 0 15,-1 0-15,-17 0 0,17 0 16,0-17-1,18 17-15,-18-18 0,-17 18 16,17 0-16,-17 0 0,0-18 16,17 18-1,0 0-15,0 0 0,1 0 16,17 0 0,-1 0-16,1-17 0,0 17 15,-17 0-15,-1-18 16,0 18-16,0 0 15,-17-18 1,17 18-16,1-17 0,-1 17 0,-17-18 16,34 18-16,-16 0 0,-1 0 15,-17-18 1,17 18-16,0 0 0,0 0 31,1-17-31,17 17 0,0 0 16,-18-18-1,18 18-15,-18 0 0,0-17 0,1 17 16,-1-18-16,0 18 16,18-18-16,35 1 15,-52 17-15,-1-18 16,0 18-16,-17 0 16,-1-18-16,1 18 0,0 0 15,-1 0 1,1 0-16,0 0 0,-1 0 15,1 0-15,-1 0 0,1 0 16,0 0 0,-1 0-16,1-17 0,0 17 15,-18 17 17,0-34-17,17 17 63,1 0-78,0 0 16,-1 0 0,19 0-16,-19 0 0,1 0 15,-1 0 1,1 0-16,0 0 0,17 0 0,0 0 15,1 0-15,-1-18 16,0 18-16,-17-18 16,17 18-16,-17 0 0,17 0 15,-17-17-15,17 17 16,-18 0-16,19 0 0,-19 0 16,19 0-1,-19 0-15,19 0 0,-19 0 16,19 0-1,-19 0-15,18 0 0,-17 0 16,0 0-16,17 0 0,-17 0 16,-1 0-16,1 0 15,0-18-15,34 18 16,1 0 0,18-17-16,17-1 0,0 18 15,-17 0 1,-36-18-16,0 18 0,1 0 15,-19 0-15,1-17 0,0 17 16,-1 0-16,1 0 16</inkml:trace>
  <inkml:trace contextRef="#ctx0" brushRef="#br0" timeOffset="12719.3047">14905 8908 0,'35'17'16,"-70"-34"-16,176 70 0,0-18 15,-70-18 1,-18 1-16,0 0 0,0-1 0,-36 1 16,1 0-1,-18-1-15,0 1 16,-18 17-16,-17-17 16,0 17-16,17 18 0,-17 0 15,0 0-15,-1 17 16,1-17-1,-18 53-15,0 0 16,18-18 0,17-52-16</inkml:trace>
  <inkml:trace contextRef="#ctx0" brushRef="#br0" timeOffset="12919.1966">15505 9578 0,'0'0'16,"-141"176"-16,106-105 15,17-1-15,0 1 0,1-18 16,34 35-1</inkml:trace>
  <inkml:trace contextRef="#ctx0" brushRef="#br0" timeOffset="13269.0246">15805 9596 0,'17'176'16,"-34"-352"-16,70 387 0,-18-193 15,18 0-15,-18-18 16,53-36-1,-52-34-15,-36 34 32,-89-69-32,-16 52 31,-1 35-31,53 18 16,53 18-16</inkml:trace>
  <inkml:trace contextRef="#ctx0" brushRef="#br0" timeOffset="13758.744">16440 9419 0,'-18'88'15,"36"-176"-15,-18 212 0,17-107 16,72 54-16,16-18 31,-52-18-31,-35-17 16,17 17-1,-35-17-15,0-1 0,-35 19 32,-18-1-32,-17 0 15,-1-35-15,53 0 32</inkml:trace>
  <inkml:trace contextRef="#ctx0" brushRef="#br0" timeOffset="13968.6324">16387 9366 0,'70'-70'15,"-17"34"-15,0 19 0,18-1 16,35-17 0,-1 17-16,-69 18 15</inkml:trace>
  <inkml:trace contextRef="#ctx0" brushRef="#br0" timeOffset="14518.4222">17798 9225 0,'0'18'16,"18"-1"-16,-1 19 15,1 17-15,17-36 0,0 19 16,-17-19 0,17 1-16,-17-18 0,0 0 15,-1-18-15,1 1 0,0-72 16,-36 36 0,0-35-16,-17 53 15,17 17 1,1 1-16,-1 17 0,18-18 15,18 53 1,-1 18-16,54 106 16,-36-53-1,71 123-15,-71-105 16,18-19-16,-35-16 16,17-1-16,-35-18 0,0-17 15,-17-17-15,-1-19 0,-17 1 16,-1-18-1,1-18-15,0 1 0,-1-1 16,19-17 0,-18-18-16,-1-53 0,36 53 15,0-18-15,18 1 16,17-71 0,0 70-16,18 18 0,-17 0 15</inkml:trace>
  <inkml:trace contextRef="#ctx0" brushRef="#br0" timeOffset="14698.3392">18609 9384 0,'0'0'0,"0"-18"0,0 1 0,18 17 16,0-18-1,17 18-15,0 0 0,0 0 16,-17 0 0</inkml:trace>
  <inkml:trace contextRef="#ctx0" brushRef="#br0" timeOffset="14858.2735">18486 9666 0,'18'0'16,"17"-18"-1,18 1-15,35-1 0,71-35 16</inkml:trace>
  <inkml:trace contextRef="#ctx0" brushRef="#br0" timeOffset="15118.1132">19209 8996 0,'0'-18'0,"0"36"15,0 17 1,0 0-16,0 36 15,0 17-15,0 0 16,0 1-16,18 16 0,-18-16 16,17-1-16,19 0 0,-19-17 15,-17-1-15,18-17 16,-18 18-16,-18-19 0</inkml:trace>
  <inkml:trace contextRef="#ctx0" brushRef="#br0" timeOffset="17622.5262">9261 13670 0,'0'53'16,"0"0"-16,35 18 0,-17-19 16,70 37-1,0-54 1,-53-35-16,1 0 15,34-71-15,-52-34 16,-18 52 0,-18-71-16,18 71 15,-17-17 1,-1 52-16,0 18 16,18 18-16,18 17 15,0 18 1,17 0-16,18 17 0,-18 1 15,18 17 1,35 88-16,-53-87 0,54 69 31,-72-87-31,1 52 16,-36-52-16,-17-36 31,-18-35-31,0-53 31,18 0-31,0-88 0,17 53 16,0-53 0,18 53-16,0 35 15,36-18-15,-19 18 0,18 1 16,18-1 0</inkml:trace>
  <inkml:trace contextRef="#ctx0" brushRef="#br0" timeOffset="17822.4226">10319 13811 0,'53'-106'0,"-18"89"15,53-1-15,-52 1 16,-1-1-16,0 18 0</inkml:trace>
  <inkml:trace contextRef="#ctx0" brushRef="#br0" timeOffset="18001.3704">10513 14041 0,'35'-18'0,"1"0"15,17-17-15,17 0 16,54-36 0</inkml:trace>
  <inkml:trace contextRef="#ctx0" brushRef="#br0" timeOffset="18431.1443">11360 13388 0,'-18'-18'0,"36"36"0,-71-36 0,35 36 15,1 0 1,-19 34-16,19 1 0,-1 0 15,0 18-15,18-1 0,0 1 16,36 35 0,-1-71-16,0 0 0,1 1 15,16-36 1,1 17-16,36-34 16,-54-19-1,0-17-15,0 18 0,-17-18 0,0-17 16,-18-54-16,0 54 31,-18 17-31,-17 0 0,-1 35 0,1-17 16,0 35-16,-18 0 15,0 0-15,-53 35 16,53-17 0,0 17-16,18-17 0,17-1 15,18 1 1,0 0-16,0 17 15,53 36-15</inkml:trace>
</inkml:ink>
</file>

<file path=ppt/ink/ink9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3T05:12:16.939"/>
    </inkml:context>
    <inkml:brush xml:id="br0">
      <inkml:brushProperty name="width" value="0.05292" units="cm"/>
      <inkml:brushProperty name="height" value="0.05292" units="cm"/>
      <inkml:brushProperty name="color" value="#FF0000"/>
    </inkml:brush>
  </inkml:definitions>
  <inkml:trace contextRef="#ctx0" brushRef="#br0">3987 9772 0,'70'35'16,"-34"-17"-1,-1 17-15,0 0 0,0 1 16,1-1-16,34-17 16,-34-18-16,16 0 31,-16-18-31,17-53 15,-18 36-15,35-71 16,-34 53-16,-19 18 16,19 0-16,-19 0 0,36 17 15,-35 0 1</inkml:trace>
  <inkml:trace contextRef="#ctx0" brushRef="#br0" timeOffset="409.7729">4410 11342 0,'53'70'15,"-106"-140"1,124 176-16,-54-53 0,1-1 0,17 1 16,-17 0-16,-1 0 15,1-17-15,17-1 0,-17-35 16,0 0-1,-1 0-15,36-35 16,-18-18 0,36-53-16,-36 53 0,36-53 15,-36 53 1,18-17 0,-18 34-16,1 1 0,-19 17 15,1 1-15</inkml:trace>
  <inkml:trace contextRef="#ctx0" brushRef="#br0" timeOffset="1179.5692">4622 13123 0,'0'-17'15,"0"34"-15,0-17 16,0 36-16,0-1 16,17 0-16,1 36 15,0-54-15,-1 19 31,1-54-15,0 18 0,-1-18-16,18-35 0,1-17 15,17-1-15,-18-17 0,36-71 32,-54 89-32,36-1 15,-35 54-15,-1 34 16,1 1-16</inkml:trace>
  <inkml:trace contextRef="#ctx0" brushRef="#br0" timeOffset="1589.7096">4586 14146 0,'18'0'0,"53"53"16,-36-35-16,-17 17 0,17-35 15,-18 18 1,1-18-16,17 0 0,1-18 16,17 1-16,-18-19 15,18-17-15,-18-17 0,0 17 16,18 0-1,0-35-15,0 0 16,-35 70 0,-1 0-16</inkml:trace>
  <inkml:trace contextRef="#ctx0" brushRef="#br0" timeOffset="2209.4182">4780 15558 0,'36'0'16,"-19"0"-16,1 17 0,0-17 15,-1 35 1,1-17-16,0 17 16,-1 18-16,19-17 0,-19 16 0,1-34 15,-18 0 1,17-18-16,1 0 16,0-18-1,17-17-15,0-18 0,1-18 16,16 1-16,1-1 15,-17 1-15,-1 17 16,0 0-16,0 18 16,1-1-16,-19 1 0,1 35 15,-18-18-15,18 18 16,-18-17-16</inkml:trace>
  <inkml:trace contextRef="#ctx0" brushRef="#br0" timeOffset="9465.8666">7303 6544 0,'17'-71'0,"-34"142"0,52-159 16,0 53 0,-17 35-16,0 0 0,-1 0 15,36 35-15,0 35 32,18 36-17,-36-53-15,36 35 16,-36-52-16,35-1 15,-34-17 1,-1-1 0,-17-34-1,-1-1-15,36-17 0,53-71 16,229-265 0,-123 142-1,-18 35-15,35-53 16,-194 212-16,-17 17 15,-36 18 17,18 18-32,0-1 0</inkml:trace>
  <inkml:trace contextRef="#ctx0" brushRef="#br0" timeOffset="19392.3328">11466 10248 0,'0'18'16,"17"-18"-16,1 0 0,0 17 15,52-17 1,-52 0-16,17 0 0,-17-17 16,17-1-1,-17-17-15,-1 0 0,1-18 16,-36 17-1,18 19-15,-35-1 16,17 1-16,-17 17 0,17 0 0,-17 0 16,0 17-1,17-17-15,1 35 0,-19-17 16,19 17-16,17 18 16,-36 18-16,36-18 15,0-18-15,0 0 0,0 1 16,18-19-1,17-17 1,18 18 0,53-36-16,-53-17 15,-18 17-15,0-17 16,1 17-16,-19-17 0,1 17 16,-18-17-16</inkml:trace>
  <inkml:trace contextRef="#ctx0" brushRef="#br0" timeOffset="19692.198">11942 9419 0,'0'18'0,"0"17"15,18 0-15,-18 1 16,17 17-16,1-18 0,-18 18 16,17-18-1,-17-17-15,18 17 0,-18-17 16,18-1-16,-18 1 15</inkml:trace>
  <inkml:trace contextRef="#ctx0" brushRef="#br0" timeOffset="19877.7223">12259 9843 0,'-17'-18'16,"17"0"-1,-18 18-15</inkml:trace>
  <inkml:trace contextRef="#ctx0" brushRef="#br0" timeOffset="20437.4554">12206 9490 0,'53'-88'16,"-106"176"-16,142-194 15,-54 88-15,0 1 0,0-1 16,1 18-16,-1 0 16,-17 18-16,-1-1 0,-17 1 15,0 17-15,0 0 0,-17 1 16,-1-1-16,-17 0 15,-1 1-15,1-1 16,18-35 0,34 0-1,18 0 1,1 0-16,-1 0 16,0-18-16,1 18 15,-1 0-15,0 0 0,0 0 16,18 18-16,-53-1 31,0 1-31,0 17 0,0 1 16,-17-1-16,-19 0 15,1-17-15,18 17 16,-1-17-16,0-18 16,1 0 30</inkml:trace>
  <inkml:trace contextRef="#ctx0" brushRef="#br0" timeOffset="21251.2804">10531 11465 0,'17'0'0,"1"0"16,0 0-16,17 0 15,0-17-15,36-1 16,17-35 0,0 0-16,0 18 0,1-18 15,-1 18 1,0-1-16,18-16 0,-18-1 0,18 0 16,0 0-1,-1 0-15,19 0 0,17 0 16,-17-18-16,17 19 0,17-19 15,19 0 1,-1 1-16,18-1 16,0 18-1,-17-17-15,-1-1 0,-17 18 16,-18-17 0,-18 17-16,-17 0 0,-35 0 0,-1 18 15,-17 0-15,0 17 0,0-17 16,-18-1-1,1 19-15,-1-19 0,0 19 16,-17 17-16,-1-18 16,1 18-16,0 0 0,-18-18 15,0 36-15,-18 0 0,0-1 16</inkml:trace>
  <inkml:trace contextRef="#ctx0" brushRef="#br0" timeOffset="22240.7531">10848 12171 0,'-17'17'15,"34"-34"-15,-34 52 16,34-35 15,1 0-31,17 0 0,0-18 16,1 1-1,-1-18-15,0-1 0,-17 1 16,0 0-16,-1-1 0,1 1 0,-18 18 31,0-19-31,0 19 0,-18-1 16,18 0-1,-17 18-15,-1 0 0,0 0 16,-17 18 0,17 17-16,1-17 0,-1 35 15,0 0 1,18-18-16,0 0 0,0 1 16,0-1-16,0 0 0,18-17 15,0-1-15,17 1 16,0 0-16,1-18 0,-1 0 15,18 0-15,-18-18 16,18 0-16,0-17 16,-18 0-1,-17 17-15,-1-17 0,1 0 0,-18-1 16</inkml:trace>
  <inkml:trace contextRef="#ctx0" brushRef="#br0" timeOffset="22490.6164">11042 11448 0,'0'0'0,"36"70"0,-19-35 16,-17-17-16,18 0 0,-18-1 16,17-17-1,-17 18-15</inkml:trace>
  <inkml:trace contextRef="#ctx0" brushRef="#br0" timeOffset="22640.558">11219 11589 0,'0'0'16,"0"-18"-16,0 0 16</inkml:trace>
  <inkml:trace contextRef="#ctx0" brushRef="#br0" timeOffset="23070.3076">11219 11236 0,'0'0'0,"53"-71"16,-36 54-16,1-1 16,0 1-16,-1 17 0,1 0 15,-1 0-15,-17 17 0,0 1 32,0-1-32,0 19 0,-17-19 15,17 1 1,-18 0-16,36-18 47,17 0-32,0 0-15,-17 0 0,17 17 16,-17-17-16,0 18 0,-18 0 0,0-1 16,0 1-1,0-1-15,0 1 16,0 0-1,0-1-15,0 1 0,0 17 16</inkml:trace>
  <inkml:trace contextRef="#ctx0" brushRef="#br0" timeOffset="23298.5533">11624 11871 0,'36'-18'15,"-1"1"-15,0-1 16,18-17-16,0 0 16,0-1-1,-18 19-15,-17-1 0,0 18 0,-1 0 16</inkml:trace>
  <inkml:trace contextRef="#ctx0" brushRef="#br0" timeOffset="23508.4431">11713 11624 0,'0'0'0,"0"0"0,0 18 0,17-1 16,1 1 0,17 17-16,-17 1 0,17-1 15,-17 0 1,17 0-16,-17 1 0,-18-19 0,0 1 16</inkml:trace>
  <inkml:trace contextRef="#ctx0" brushRef="#br0" timeOffset="24058.1498">11995 11395 0,'17'0'0,"1"0"0,0 0 15,-1 0 1,1-18-16,17 0 0,-17-17 16,-18 0-1,18 0-15,-18-1 0,0 19 16,0-1-16,0 0 15,-18 1-15,0-1 16,1 18-16,-19 0 0,19 0 16,-1 0-1,0 18-15,1-1 0,-1 19 0,1-19 16,-1 19 0,0-1-16,18 18 0,0-18 15,0 0-15,18 1 16,0-1-16,-1 0 0,18 0 15,1-17-15,17 0 0,-18-1 16,0 1-16,18-18 16,-18 0-16,1-18 15,-1 1-15,-17-19 16,17 19-16,-18-18 16,1-1-16,0 1 0,-18 17 15,0-17-15,0 17 16,0 1-16,0-1 0,-18 1 0</inkml:trace>
  <inkml:trace contextRef="#ctx0" brushRef="#br0" timeOffset="24737.784">12171 10425 0,'0'17'31,"0"1"-31,0 17 15,18-35-15,-1 18 16,1-1-16,17-17 0,1 0 16,-1 0-1,18 18-15,-18 0 0,0-1 16,-17 1-16,-18 0 16,18-18-16,-18 17 15,0 1-15,0 17 16,-18-17-16,18 17 15,-35 0-15,17 1 0,-17-1 16,0-17-16,17-1 16,0 1-16,1-18 0,-1 17 15,0-17 1</inkml:trace>
  <inkml:trace contextRef="#ctx0" brushRef="#br0" timeOffset="24917.6977">12154 10548 0,'35'-35'16,"-70"70"-16,87-88 16,1 18-16,-17 17 0,-1-17 15,0 35-15,0-18 16,-17 18-16</inkml:trace>
  <inkml:trace contextRef="#ctx0" brushRef="#br0" timeOffset="25097.5909">12595 10724 0</inkml:trace>
  <inkml:trace contextRef="#ctx0" brushRef="#br0" timeOffset="25327.9241">12506 10425 0,'-17'-18'0,"34"18"16,1 18 0,0 17-1,17 0-15,18 18 0,-18 0 16,0 18-16,-17-36 0,0 18 15,17-18-15,-17 0 16,-1 18-16</inkml:trace>
  <inkml:trace contextRef="#ctx0" brushRef="#br0" timeOffset="25687.7234">13018 11271 0,'17'0'0,"19"-17"0,-1 17 16,18-18-16,0-17 16,17-1-16,-17 1 0,0 0 15,-17 0 1,-19-1-16,1 36 0,-18-17 15,-18 17-15</inkml:trace>
  <inkml:trace contextRef="#ctx0" brushRef="#br0" timeOffset="25877.6214">13159 10989 0,'0'18'0,"0"-36"0,18 36 0,-18 17 15,17-17-15,19 35 16,-1-18-16,18 0 0,0 18 16,-18-35-1,0 17-15,-17-17 16,-1 17-16</inkml:trace>
  <inkml:trace contextRef="#ctx0" brushRef="#br0" timeOffset="26317.3791">13670 10689 0,'0'0'0,"0"0"16,36 18-1,-1-18 1,18 0-16,-18-18 16,18-17-1,-18 0-15,-17-1 0,0-17 16,-1 18 0,-17 0-16,-17 17 15,-1 1-15,-17 17 0,0 0 16,-18 17-1,0 19-15,0 16 0,0 19 16,18 17 0,17 0-16,18 1 0,18-1 15,-1-18 1,18-34-16,1 17 0,-1-36 16,18 1-16,0-1 15,0-34-15,0 17 0,-18-35 16,0-1-16,1 1 0,-19-18 15,1 0 1</inkml:trace>
  <inkml:trace contextRef="#ctx0" brushRef="#br0" timeOffset="26667.1976">13706 10213 0,'0'-35'0,"0"70"0,17-88 0,1 35 15,17 1-15,1 17 16,-19 0-16,19 0 0,-1 17 16,-18 1-16,1 0 15,-18 17-15,18-17 0,-18 17 16,0-18-16,-18 19 0,18-1 15,-18 0 1,18 1-16,-17-19 0,17 1 16,17-36 15,1 18-15,17-17-16,1-19 0,-1 1 15,0 0-15,0-1 0,1 1 16</inkml:trace>
  <inkml:trace contextRef="#ctx0" brushRef="#br0" timeOffset="26807.1511">14111 10195 0</inkml:trace>
  <inkml:trace contextRef="#ctx0" brushRef="#br0" timeOffset="27152.086">14129 9878 0,'18'-35'0,"-36"70"0,71-88 0,-18 53 0,1-18 16,-1 18-16,0 18 15,-17-18-15,-1 35 0,-17-17 16,0 35 0,0-18-16,-17 18 0,-1 0 15,-17 0-15,17-18 0,1 0 16,17-17-1,0 0-15,17-36 32,18 0-32,18-17 0,0-18 15,0 18-15,0-18 16,-18 18-16,-17 17 0,0 0 16,-1 18-1,1 0-15</inkml:trace>
  <inkml:trace contextRef="#ctx0" brushRef="#br0" timeOffset="27342.0876">14429 10707 0,'18'-18'0,"-1"18"16,19-17-16,-1-1 15,0-17-15,0-1 0,1 19 16,-19-19-16,1 19 16,0-1-16</inkml:trace>
  <inkml:trace contextRef="#ctx0" brushRef="#br0" timeOffset="27531.9837">14464 10478 0,'0'17'0,"0"1"15,18 17-15,17 0 0,0 18 16,1-17 0,-1 16-16,-17-16 0,-1-1 15,1 0-15</inkml:trace>
  <inkml:trace contextRef="#ctx0" brushRef="#br0" timeOffset="27941.7667">14905 10478 0,'0'17'0,"-17"-17"0,34 0 15,1 18 1,-1-18-16,19-18 16,-1 1-16,0-1 15,-17-17-15,17-1 0,-17-17 16,-18 18-16,0 0 16,0 0-16,-18-1 0,-17 19 15,0-1-15,-18 18 0,17 0 16,-16 18-1,16 17-15,1 0 0,0 18 16,-1 0 0,19 0-16,17 18 0,0-19 15,17 1 1,19 0-16,17-35 0,-18 0 16,18-1-16,0-17 0,0-17 15,0-1-15,0-17 16,-18-18-16,0 17 15,0-34 1</inkml:trace>
  <inkml:trace contextRef="#ctx0" brushRef="#br0" timeOffset="28311.5804">14976 9701 0,'0'71'16,"0"-142"-16,0 177 0,17-88 0,-17 0 0,18-18 15,0 0 1,-1 0-16,1 0 0,17 0 15,-17 0-15,17-18 16,-17 0-16,-1-17 16,1-18-16,0 18 15,-36-1-15,0 19 0,1-1 16,-18 1-16,-1 17 16,1 0-16,0 0 0,17 0 15,0 17-15,-17 18 16,17-17-16,1 17 15,-1 1-15,18-19 0</inkml:trace>
  <inkml:trace contextRef="#ctx0" brushRef="#br0" timeOffset="28471.4826">15293 9860 0,'-17'-17'31,"17"-1"-31,0 0 16</inkml:trace>
  <inkml:trace contextRef="#ctx0" brushRef="#br0" timeOffset="28791.3113">15346 9402 0,'0'0'0,"35"-53"16,-17 35-16,17 0 0,1-17 15,-19 17-15,19 1 16,-19-1-16,1 18 0,-1-17 15,1 17 1,-18 17 0,18 1-16,-1 17 15,1 0-15,0 18 0,-1 0 16,-17-18 0,18 18-16,0-17 0,-18-1 0,0-17 15,0 17-15,0-18 16</inkml:trace>
  <inkml:trace contextRef="#ctx0" brushRef="#br0" timeOffset="28961.3783">15505 9454 0,'0'0'0,"53"-52"15,-18 34-15,18 0 16,-18 1-16,18-1 0,-17 0 16</inkml:trace>
  <inkml:trace contextRef="#ctx0" brushRef="#br0" timeOffset="29451.3198">15770 10372 0,'0'0'0,"0"-18"16,35 0-16,0-17 0,18 0 15,0 0 1,0-1-16,-18 19 15,-17-19-15,-1 19 16,-17-1-16</inkml:trace>
  <inkml:trace contextRef="#ctx0" brushRef="#br0" timeOffset="29661.215">15717 10195 0,'17'0'32,"1"18"-32,0-18 0,17 35 15,0-17 1,18 17-16,-18 0 0,1 1 16,-19-19-16,18 19 0,-35-19 15,18 1 1</inkml:trace>
  <inkml:trace contextRef="#ctx0" brushRef="#br0" timeOffset="30110.9684">16352 9807 0,'-18'18'0,"18"0"16,0-1 0,18-17-16,-1 0 0,19 0 15,-19 0-15,1-17 16,17-1-16,-17-17 0,17-1 16,-35 1-16,18-18 0,-18 18 15,0 0 1,-18-1-16,18 1 0,-18 17 15,-17 1-15,17-1 16,-17 18-16,0 18 0,0-1 16,-1 19-1,19 17-15,-19-1 0,19 1 16,-1 0-16,18 0 0,0 0 16,0 0-16,18-18 15,-1 1-15,1-1 0,17-17 16,1-18-1,-1 0-15,0 0 0,0 0 0,18-36 16,-17 19 0,-1-19-16,-17 1 0,17-18 15,-35 18 1,17-18-16</inkml:trace>
  <inkml:trace contextRef="#ctx0" brushRef="#br0" timeOffset="30420.7942">16352 8696 0,'0'18'16,"17"-1"-16,1 1 0,0 17 0,-18 0 15,17 1 1,18 17-16,-17-18 0,17 18 16,-17-18-16,0 0 0,-18 1 15,17-1 1,-17 0-16,0 1 0</inkml:trace>
  <inkml:trace contextRef="#ctx0" brushRef="#br0" timeOffset="30630.6785">16581 9119 0,'0'-17'0,"0"-1"15,0 0 1,0 1 0</inkml:trace>
  <inkml:trace contextRef="#ctx0" brushRef="#br0" timeOffset="30930.529">16651 8573 0,'0'0'0,"0"-18"0,18 18 0,-18 18 16,18-1-1,-18 1-15,17-1 16,-17 1 0,36 17-16,-36 1 0,35-1 15,-17 18-15,-1 0 0,1-18 16,-1 18-16,-17-35 16,18 17-16,-18-18 0,0 1 15,0 0 1,0-1-16,-18-17 0</inkml:trace>
  <inkml:trace contextRef="#ctx0" brushRef="#br0" timeOffset="31348.3091">16757 9049 0,'0'-18'0,"-17"18"0,17-18 16,0 1-1,-18 17-15</inkml:trace>
  <inkml:trace contextRef="#ctx0" brushRef="#br0" timeOffset="36376.5296">20885 9825 0,'0'-18'15,"0"36"1,0 0 31,17 17-32,1 0 1,0-17 0,-1-1-16,1 19 15,0-19-15,-18 1 16,17 0 0,-17-1-16,0 1 15,18-18 32,0 0 0,34-18-31,1-35-1,18 0-15,35-35 16,0-18-16,35 0 15,-18 1-15,142-107 16,-36 71 0,-158 88-16,-1 18 0,-35-1 15,1 1 1,-19 17-16,1 1 16,-36 17 93,-35 0-93</inkml:trace>
  <inkml:trace contextRef="#ctx0" brushRef="#br0" timeOffset="43568.3181">18433 7726 0,'0'0'0,"-18"0"31,1 0-16,-1 0-15,-17 0 16,0 17-16,-1 1 16,1 0-16,0 17 15,-1 18-15,1-18 0,0 18 0,17-18 16,1 18-16,17-17 16,0 17-16,17-18 0,1 18 31,-1-18-31,36 0 0,-17 1 15,34-19 1,1 1-16,17-36 0,0 1 31,-17-19-31,70-87 16,-88-1 0,-36 71-16,-17 1 0,-17 16 15,-1-17 1,0 0-16,-34 18 0,-1 0 15,17 17-15,-17 1 0,18-1 16,-35 36 0,-1 17-1,36 0-15,17-17 16,-17-1-16,17 19 0,1-19 16,-1 1-1,18 0-15,-18-1 0,1-17 16,17 18-1,17 0-15</inkml:trace>
  <inkml:trace contextRef="#ctx0" brushRef="#br0" timeOffset="44028.0835">19333 8802 0,'0'0'0,"0"17"16,17-34 31,124-1-32,71-35 1,0 0-16,-18 18 15,-36 17 1,-52 1 0,-53 17-1,-53-18-15,-17 18 32,17-17-17,-18 17-15</inkml:trace>
  <inkml:trace contextRef="#ctx0" brushRef="#br0" timeOffset="44967.5908">20761 8573 0,'0'-18'31,"0"0"-15,18-35-1,35-88-15,-35-18 16,-1 89-16,1-54 31,-1 54-31,1 52 16,-18 1-1,18 34-15,-18 1 16,17 70 0,1-17-1,0 17 1,17 18-16,-17 17 0,17 1 15,0-19-15,0 1 0,-17-35 16,35 70 0,-18-18-1,-35-87 1,0-1-16,0-17 0,0-1 16,-17-17 15,-36-17-16,-18-1 1,18 36 0,0-18-16,0 17 15,0-17-15,18 18 0,0-18 16,0 18 0,17-18-16,18 17 0,-18-17 15,18 18 1,0-1-16,18-17 15,0 0-15,-1 0 16,36 0-16,18 0 16,17-17-16,18-18 15,17-1-15,18 1 16,-35 0-16,0 17 0,53-17 16,-106 17-1,17 0-15,-52 18 16,-1 0-16,-34 0 31,17-17-15,17 17-1,-34 0 95,-18 0-110</inkml:trace>
  <inkml:trace contextRef="#ctx0" brushRef="#br0" timeOffset="67832.4421">20338 10795 0,'0'0'0,"-71"-18"0,36 1 0,0 17 15,-18-18 1,18 18-16,-18 0 0,-35-18 16,35 18-1,-18 0-15,18 0 0,-17 0 16,-1 0-16,18 0 0,0 18 15,0-18 1,18 18-16,-53-1 16,35 1-16,-35 17 15,17 1 1,-17 16 0,17 1-1,-17 0 1,53-35-16,-18 0 15,0-1-15,-70 36 16,-1 0 0,18 0-16,36-18 31,17 36-15,35-36-16,1 0 15,17 1-15,-18-1 0,18 18 16,0 35-16,0 0 15,0-17 1,18-18-16,-18-18 16,17 0-1,1 1-15,0-1 0,34 35 16,-16-52 0,17 17-16,0-17 15,35-18 1,0 18-16,35-18 0,-17 0 15,0 0-15,0 0 0,106-18 16,17-17 0,18-1-1,17 1 1,-52-18-16,-18 18 31,-35 0-31,-18-18 16,0 0-1,0 0 1,-53 0 0,-35 0-1,-35 35-15,-18-17 16,0 0-16,0 17 0,0-17 16,0 0-16,-18-1 15,1 1 1,-1 0-16,-17 0 0,-1-18 15,1 17-15,0 1 0,-18-18 16,0 18-16,0 0 0,-17-1 16,-1 1-16,18 17 15,0-17 1,0 17-16,0 1 0,0 17 0,1-18 16,-37 18-1,54 18-15,-18-18 16,18 17-16,-18 19 0,0-19 15,-35 54 1,35-18-16,0-18 31,35-17-31,1 17 16,-1-35-16,18 18 16,18-18 30,17 0-46,18 0 16</inkml:trace>
  <inkml:trace contextRef="#ctx0" brushRef="#br0" timeOffset="68468.8344">20920 11624 0,'0'0'16,"106"-18"-16,-36 1 16,1 17-16,17-18 0,0 0 15,1 1 1,16-1-16,-16 1 0,-1-1 0,0 0 16,0 1-1,-17-1-15,-18 18 0,0-18 16,-18 18-16,0-17 0,0-1 15,-17 18 1,0-18 0,-36-17-1,0 18-15,1-1 0,-36 18 16,18-18-16,-18 18 0,0-17 16,-35-1-1,52 18-15,1 0 16,17 0-1,36 0 1,0 18-16,17-1 16,0 1-1,89 17-15,-54 0 16,-34-17 0,16 0-16,-34-1 0,0 1 0,-1 0 15,-17-1 1,0 1-16,0 17 0,-35-17 0,0 17 15,0 0 1,-18-17-16,0 17 16,17-17-16,1 17 0,17-17 0</inkml:trace>
  <inkml:trace contextRef="#ctx0" brushRef="#br0" timeOffset="68828.6359">23019 10866 0,'-35'0'16,"70"0"-16,-88 17 0,0-17 0,18 35 15,-18-17-15,18 17 0,0 18 16,-1-17 0,1 17-16,17-1 0,1 1 15,17-17-15,0 17 16,0-18-16,0 18 16,35-36-16,-17 19 15,35-19-15,-18 1 0,35-18 16,-17 0-16,18-18 15,-18 1-15,0-1 0,0-17 16,-18-1-16</inkml:trace>
  <inkml:trace contextRef="#ctx0" brushRef="#br0" timeOffset="69524.4371">23478 10883 0,'0'0'0,"0"-88"16,0 70-16,17 1 15,1-19-15,17 36 16,18-17-1,0 17-15,-18-18 0,1 36 16,17-1 0,-18 1-16,0 35 15,0 18-15,-35-19 0,0 19 16,0-18 0,-17 18-16,-1-1 15,-17 1-15,-18-1 16,-35 54-16,35-71 15,18-1-15,-1-16 0,-17-1 16,18-17 0,0-1-16,17 1 0,1-18 15,-1 0 1,18-18-16,0 1 16,0-19-16,0 1 0,18 0 15,-1-18 1,1 18-16,-1-1 0,19 1 0,-1 0 15,0 17 1,1 18-16,-1-17 0,0 17 16,-17 0-16,17 0 0,0 17 15,-17 18 1,17-17-16,-17 17 0,-1 1 16,19 17-1,-19-18-15,19 0 0,-19 0 16,1-17-1,0 0-15,17-18 0,-17 0 0,17-18 16,0 18 0,0-18-16,1 1 0,-19-19 15,19 1-15,-19 0 0,1 0 16,-1-1-16,-17-17 16,-17 18-16,-1 0 0,-17 0 15</inkml:trace>
  <inkml:trace contextRef="#ctx0" brushRef="#br0" timeOffset="90183.6318">19315 10178 0,'0'0'0,"-35"-18"16,35 0-16,-18 18 0,18-17 62</inkml:trace>
  <inkml:trace contextRef="#ctx0" brushRef="#br0" timeOffset="92928.8605">15558 11236 0,'-18'0'16,"1"0"93,17-18-93,-18 18 0,18-17-1,-18 17 95,18-18 140,0 0-235,0 1 1,0-1-16,18 1 0</inkml:trace>
  <inkml:trace contextRef="#ctx0" brushRef="#br0" timeOffset="1.47608E6">3070 7726 0,'0'35'15,"17"0"-15,-17 36 16,18-18-16,70 53 16,0-71-1,-35-35 1,-35 0-16,-1-18 16,-17-17-16,0-18 15,0 18 1,0-18-16,-17 0 15,17 35 1,-18 1-16,18-1 16,-18 18-16,18 18 15,18 17 1,0 18 0,-1 18-1,19-1-15,-1 18 0,18-17 16,-18 17-16,0 0 15,1 0-15,17 1 16,-36-1-16,19-18 0,-19 1 0,1-18 16,-18 0-1,0 0-15,0 0 0,0-18 16,0 0 0,-18-17-16,1-1 0,-19-17 15,19 0 1,-1 0-16,0 0 0,-17 0 15,0-17-15,17-1 16,-17 0-16,0-70 16,17 18-16,0 17 15,18-18-15,0-87 16,0 69 0,18 1-1,17 0-15,0 17 0,1 18 0,-19 18 16,1 0-1,-18 17-15,0 36 16</inkml:trace>
  <inkml:trace contextRef="#ctx0" brushRef="#br0" timeOffset="1.47626E6">3934 8555 0,'-18'0'0,"1"-18"0,-1 18 16</inkml:trace>
  <inkml:trace contextRef="#ctx0" brushRef="#br0" timeOffset="1.47872E6">2911 10407 0,'0'18'47,"35"-18"-32,0 0-15,54 17 0,-1-17 16,35-17-16,-17-1 15,17 0-15,-17-17 16,-17 17-16,-1-17 0,0 0 0,-18 17 16,-17 1-1,-17 17-15,-19-18 0,1 18 16,0 0 0,-36 0 30,-35 0-46,18 0 16,-1 0 0,-16 0-16,16 0 0,1-18 15,0 18-15,17-17 16,-17-1-16,17-17 16,18 17-16,0 0 15,18 18 1,-1 0-16,54 0 15,-53 0 1,35 0-16,-1 18 0,1 0 16,0 17-16,0 0 15,-18-17-15,36 35 16,-36-36 0,-17 19-16,-18-19 15,-18 1 1,1 17-16,-19 1 15,-52 34-15,71-52 16,-1 17-16,18-17 16,0-1-16,0 19 0</inkml:trace>
  <inkml:trace contextRef="#ctx0" brushRef="#br0" timeOffset="1.47935E6">3052 12047 0,'0'0'0,"18"18"0,17-18 16,35 18-16,1-18 15,17 0-15,18-18 16,-18 18-16,0-35 0,1 17 15,-19 0 1,18 1-16,-35-1 0,18 1 0,-36-1 31,0 0-31,-35 1 0,0-1 16,-17 0 0,-54-17-16,18 17 15,-53-17 1,71 35-16,0 0 15,17 0-15,1 0 0,34 0 32,36-17-32,0 17 15,35-18 1,-53 18-16,1 0 16,-1 18-16,-17-18 15,-1 0-15,1 17 0,-18 1 31,0-1-31,0 1 0,-18 0 16,1 17-16,-36 18 16,35-18-1</inkml:trace>
  <inkml:trace contextRef="#ctx0" brushRef="#br0" timeOffset="1.47998E6">3352 13000 0,'194'-18'15,"-388"36"-15,458-53 0,-175 17 0,-1 0 0,0 1 16,0-1-1,-17-17-15,17 17 0,-35 0 16,17 1-16,-17-1 16,-17 1-16,-1-1 15,0 0-15,-17 18 0,-18-17 16,17 17-16,-34 0 16,-1-18-1,0 18-15,-34 0 0,-1 0 0,0 0 16,0 0-16,17 0 0,1 0 15,0 0-15,17 0 16,18 18 0,18-18-1,17 0-15,0 0 16,1 0 0,17 0-16,-18 0 0,18 17 0,0 1 15,-18 0-15,-17-1 16,-1-17-16,-17 18 15,18-1-15,-36-17 0,18 36 16,-17-1 0,-19 18-16,1-18 0,0 18 15</inkml:trace>
  <inkml:trace contextRef="#ctx0" brushRef="#br0" timeOffset="1.48054E6">3510 14288 0,'106'-18'0,"-212"36"0,283-54 0,-89 19 15,-17-1-15,17 0 16,0-17-16,0 17 0,53-17 16,-88 17-1,-17 18-15,16-17 0,-16 17 16,-19-18-16,1 18 0,-18-17 15,0-1 1,-18 18 0,1 0-1,-1-18-15,-17 18 0,0 0 0,17 0 16,0 0 0,1 0-16,-1 0 0,36 0 15,-1 0 1,19 0-1,-1 0-15,18 0 0,17 18 16,-17-18 0,0 18-16,0-1 0,-35-17 15,17 18-15,-17-1 16,-18 1-16,-18 0 16,18-1-1,-18 19-15,-17-19 0,17-17 16,1 18-16</inkml:trace>
  <inkml:trace contextRef="#ctx0" brushRef="#br0" timeOffset="1.48124E6">4004 15399 0,'53'-18'0,"-106"36"0,159-71 0,-53 35 16,18 1-16,-1-19 15,1 19-15,-1-19 0,-17 19 16,0-1 0,0 0-16,-18 1 0,1-1 15,-19 18-15,1 0 0,-18-17 16,-35 17 15,17 0-15,-17 0-16,-1 0 0,-16 0 15,16-18 1,19 18-16,-19 0 0,19-18 0,-1 18 16,0 0-16,36 0 31,0-17-16,17 17-15,0 0 16,36 0-16,-18 0 0,17-18 16,-17 18-1,35 18-15,-52-1 16,-19 1 0,1 0-16,-18 34 0,0-16 15,-18-1-15,1 0 0,-1 1 16,-17 16-1,17-16-15,-17-19 0,17 1 16,1 17-16,-1-17 16,0 0-16,1-1 0,-1-17 15,0 18 1</inkml:trace>
  <inkml:trace contextRef="#ctx0" brushRef="#br0" timeOffset="1.49127E6">20479 12418 0,'0'0'0,"-35"17"15,17-17-15,18 18 0,-17-18 16,34 0-16,-17 18 62,0-1-62,35 1 32,1 0-32,17-18 0,17 17 15,18 1-15,1-18 16,16 0-16,1-18 16,106 1-16,-106 17 15,-36-18 1,1 18-16,-36-18 0,0 18 15,1-17-15,-1 17 16,-17 0-16,17-18 16,-17 18-16,-1 0 15,-17-18-15,-17 18 32,-1-17-32,-17 17 15,-1-18-15,1 18 0,0-17 16,0 17-1,17-18-15,0 18 0,18-18 16,-17 18-16,34 0 47,19 0-31,-1 0-16,0 18 0,0-18 15,1 18-15,-19-1 16,19 1-16,-19-1 0,-17 1 15,18 0 1,-1 17-16,-17 0 16,0 36-1,-17-36-15,-1 0 0,1-35 16,-1 18-16</inkml:trace>
  <inkml:trace contextRef="#ctx0" brushRef="#br0" timeOffset="1.49208E6">22190 11853 0,'-18'-35'16,"36"70"-16,-53-70 0,17 35 0,1 18 16,-36-1-1,17 1-15,1 17 0,0 1 16,-1-1-1,1 18-15,0-18 0,0 18 16,17 17-16,-17-17 16,17 18-16,0 0 0,18-1 15,-17 18-15,34 18 16,1 0 0,17 0-16,1-18 0,-1-17 15,18-19 1,0 1-16,17 0 0,1-17 0,-1-19 15,19 1 1,-1-1-16,18-17 0,-1 0 16,19-17-1,-18-1-15,0-17 0,17 0 0,1-1 16,-19 1-16,-16-18 16,16-17-16,-34 17 15,17-36-15,0 19 16,89-142-1,-89 124-15,-17-18 16,-19 18-16,-16 0 16,-1-53-16,-17 53 15,-18 17-15,-18 0 0,-17 1 16,-1 17-16,-16-18 16,-1 18-16,-18 1 15,-17-1 1,-18 17-16,18-17 0,0 36 15,-89-18 1,89 17-16,0 18 0,17 0 16,-17 18-1,18-1-15,-1 1 0,18 17 16,0 0-16,0-17 0,-17 17 16,-36 36-1,53-36-15,18-17 16,-1-1-16,19 1 15,-1 0-15,18-1 0,0 19 16,0-1-16,0 0 16</inkml:trace>
  <inkml:trace contextRef="#ctx0" brushRef="#br0" timeOffset="1.49319E6">22243 12594 0,'0'0'0,"35"53"0,-35 0 16,18-18-16,-18 1 15,0-19-15,0 18 0,0-17 16,0 0 0,-18-18-1,18-18 1,0 0 0,0-34-16,-17-1 0,17-18 15,17 1 1,1 17-16,17 17 0,-17 1 15,-1 35 1,19 0-16,-1 0 0,-17 18 0,-1-1 16,19 1-1,-19 35-15,1-18 16,-18 18-16,17 0 0,-17-18 16,0-17-1,0 0-15,0-1 0,0-34 47,0-1-47,-17-17 16,17-18-16,0-18 15,-18 1-15,36-1 16,-18 18-16,17 18 16,19 17-16,-19 1 0,1-1 15,0 0-15,-1 18 16,1 0-16,0 0 15,-1 36 1,1-19-16,0 19 0,-18 16 16,17-16-16,-17-1 15,18 18-15,-1-18 16,1-17-16,0-1 0,-1-17 16,19 18-1,-1-18-15,-17-18 0,34 18 16,-16-35-1,-1 0-15,0 0 0,-17-18 16,0 17 0,-18 1-16,0 0 0,0 0 15,0-1-15,-18 19 0,0-1 16,1 18 0,-19 0-16,19 18 0,-1 17 15,0 0 1,1 1-16,-1 16 0,1 1 15,-1 0 1,18 0-16,0 0 16,0-18-16,18-17 0,-1 0 0,-17-1 15,18-17 1,-1-17-16,1 17 16,-18-36-1,18 1-15,-1-35 16,-17 17-16,18-18 15,-18 18-15,18 0 0,-18 18 16,17 17-16,-17 36 31,0 0-31,0-1 0,18 19 16,-18-1 0,0-18-16,0 1 0,0 17 15,18-17 1,-18 0-16,17-1 0</inkml:trace>
  <inkml:trace contextRef="#ctx0" brushRef="#br0" timeOffset="1.49348E6">23195 12136 0,'36'-18'0,"-72"36"0,107-54 15,-36 36-15,1 0 0,-1 18 16,0 0-16,0 17 16,1-18-16,-1 19 15,0-1-15,1-17 16,-19 17-16,1-17 0,-1-1 15,1-17 1,-18 18-16,18-18 0,-36 0 16,18-18-16</inkml:trace>
  <inkml:trace contextRef="#ctx0" brushRef="#br0" timeOffset="1.49384E6">23442 11942 0,'0'0'16,"0"17"-1,0 18 1,-17 1-16,-1 34 0,1-17 16,-1 18-16,0-18 0,-17 17 15,17-17-15,1 0 16,-1-18-16,0 1 0,18-19 16,-17 1-1,17 0-15,-18-18 47,0 0-31</inkml:trace>
  <inkml:trace contextRef="#ctx0" brushRef="#br0" timeOffset="1.49524E6">23619 12206 0,'0'0'0,"-35"0"0,17 0 16,0 0-16,18 18 47,18-18-47,0 0 0,-1 17 15,18-17 1,18 0-16,0 0 0,18 0 16,-1 18-1,1-18-15,52 18 16,-70-18-16,-17 0 15,17-18-15,-18 18 16,-18 0-16,19 0 0,-19 0 16,19 0-16,-19 0 15,19 0 1,34 0-16,-35 0 0,1 0 16,-19 0-16,19 0 15,-19 0 1,-34 0 46,-1 0-46,0 0-16,1 0 0,-1 0 16,0-18-1,1 1-15,-1-1 16,18 0-1,18 36 32,-1 0-31,1-1-16,0 1 16,17 17-16,-35-17 0,18 0 15,-18-1 1,0 1-16,0 0 0,0 17 15,-18 0 1,0 0-16,-17 1 16,0-1-16,-1-17 0,1 17 15,18 0 1,-1 0-16</inkml:trace>
  <inkml:trace contextRef="#ctx0" brushRef="#br0" timeOffset="1.49567E6">24007 13070 0,'-35'0'15,"70"0"-15,-88 18 0,35 17 0,1-17 16,17 17-16,-18 1 0,18-1 16,0 0-1,0 0-15,18 1 0,-1-19 0,19 1 16,-1-18 0,-17 0-16,17 0 0,0 0 15,-17 0-15,-1-18 16,-17 1-16,18-19 15,0 1-15,-18 0 16,0 0-16,0-1 0,-18 19 16,0-1-16,1 0 0,-1 1 15,0 17-15,1 0 16,-1 0-16,1 0 0,-1 17 16,0 1-1,1 17-15,17-17 0,-18-18 16,18 18-16</inkml:trace>
  <inkml:trace contextRef="#ctx0" brushRef="#br0" timeOffset="1.49585E6">24324 13423 0,'-17'0'0,"34"0"0,-34-17 47</inkml:trace>
  <inkml:trace contextRef="#ctx0" brushRef="#br0" timeOffset="1.49641E6">24730 13018 0,'18'-142'15,"-36"284"-15,36-319 16,-36 159-16,18-17 0,-35 18 0,0-1 15,-1 0-15,1 18 16,0 0-16,-18 18 16,17 17-16,1-17 0,18 17 15,-1 18 1,0-18-16,18 1 0,0-1 16,0 0-16,18-17 15,17-1-15,-17 1 0,17-18 16,18 0-16,-35 0 15,17 0-15,-17-18 0,-1-17 16,19 0 0,-36 17-1,0 1-15,0 34 63,0 19-63,0 16 0,17 1 15,-17 0-15,0-17 0,18-1 16,-18 0 0,0 0-16,0 1 0,17-1 15,-17-17-15,0-1 16,0 1-16,0-1 0,-17 1 16,17 0-1</inkml:trace>
  <inkml:trace contextRef="#ctx0" brushRef="#br0" timeOffset="1.49689E6">25065 12947 0,'-17'-18'16,"34"36"-16,-52-18 16,17 0-16,18 18 0,-35-1 15,17 19-15,1 16 16,-19-16-16,19 17 0,-1-18 16,18 0-1,0 0-15,0-17 0,18 0 16,-18-1-16,17 1 15,1 0-15,17-18 16,-17 0-16,0 0 0,-1 0 16,19-18-16,-1-17 15,0-1-15,0 1 0,1 0 16,-19 0 0,-17-1-16,18 19 0,-18-19 0,0 19 15,-18-1 1,18 1-16,-17-1 0,-1 0 15,0 1-15,1 17 0,-1 0 16,-17-18-16,17 36 16,1-18-16,-1 0 15,0 17-15,1 1 16,17 0-16,-18-1 0,0-17 16,1 35-1,-1-17-15</inkml:trace>
  <inkml:trace contextRef="#ctx0" brushRef="#br0" timeOffset="1.49756E6">23795 14288 0,'0'-36'0,"-17"1"15,17 17-15,0 1 16,17 52 0,1 0-16,-1 53 15,1 1 1,0 16-16,-18-16 16,17-19-16,-17 1 15,0-18-15,0-36 0,18 1 16,-18 0-1,18-18-15,17-18 0,18-17 16,17-18-16,19-53 16,34-18-1,-17-17-15,17 0 0,1-18 16,-18 36-16,17 17 16,-35 18-16,-17 53 0,-18-1 15,-18 19 1,-35-1-16,18 18 0,-36 18 15</inkml:trace>
  <inkml:trace contextRef="#ctx0" brushRef="#br0" timeOffset="1.51962E6">5592 10795 0,'-18'18'16,"18"-1"62,0 1-16,0 0-30,18-18 14,0 0-46,34 0 32,-16 0-32,34 0 0,1-18 15,-1 0-15,1 1 16,-1-1-16,1-17 0,17 17 16,-17 18-16,105-53 15,18 18 1,-70 0-1,-89 35 1,18-18-16,0 0 0,-18 18 16,-17-17-16,-1 17 15,1 0-15,-18 17 391,-18-17-391,18 18 16,-17 0-16,-1-18 15,18 17 1,-18-17 15,1 0 1375,-1 0-1406,-17 18 16</inkml:trace>
  <inkml:trace contextRef="#ctx0" brushRef="#br0" timeOffset="1.52267E6">5574 16210 0,'18'0'188,"0"0"-157,-1 0-15,1-17-1,17 17-15,18-18 16,0-17 0,35-18-16,-17 17 15,-18 1-15,-1 17 0,1 1 16,18-18-16,52-1 16,-17-17-1,-18 36 1,-52-1-1,-19 18-15,19-18 16,-19 1-16,1-1 16,0 1-1,-1 17-15,1 0 16,-18 17 593,0 1-546,0-1 812,0 1-797,-18 0-62,1-18-16,17 17 15,-18-17-15</inkml:trace>
</inkml:ink>
</file>

<file path=ppt/ink/ink9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3T05:14:50.194"/>
    </inkml:context>
    <inkml:brush xml:id="br0">
      <inkml:brushProperty name="width" value="0.05292" units="cm"/>
      <inkml:brushProperty name="height" value="0.05292" units="cm"/>
      <inkml:brushProperty name="color" value="#FF0000"/>
    </inkml:brush>
  </inkml:definitions>
  <inkml:trace contextRef="#ctx0" brushRef="#br0">2505 5345 0,'0'17'47,"35"54"-31,1 52-1,17 1 1,-36-18-1,18-1 1,-35-52 0,0 0-1,-17-35-15,17 0 16,-18-18-16</inkml:trace>
  <inkml:trace contextRef="#ctx0" brushRef="#br0" timeOffset="441.7155">2875 5768 0,'0'35'15,"0"0"-15,0 1 0,36-1 16,-1 0 0,36-17-16,17 17 15,0-17-15,-35-18 0,0 0 16,-36-18 0,1 18-16,0-17 15,-18-36 1,-53 17-16,18 19 15,-18-1 1,0 18 0,17 0-16,1-18 0,0 18 0,17 0 15,18 18 1,36-18 31,16 0-32,19 0-15,0 18 0</inkml:trace>
  <inkml:trace contextRef="#ctx0" brushRef="#br0" timeOffset="879.0168">3687 5803 0,'0'0'15,"0"18"32,-18-1-31,1 19-16,17-19 0,-18 36 15,0-17 1,18 52-16,0-53 16,18-17-1,17-1-15,1-17 0,-1 18 0,0-18 16,18 0-1,-18-18-15,1 18 0,-1-17 16,-18-1-16,-17-17 16,0 0-16,0-1 15,0 19-15,-17-19 0,-18 19 16,17-19 0,-17 19-16,-1 17 0,1-18 15,0 18-15,17 0 16,-17 0-16,17 0 15,-17 18-15,17-1 16,1-17-16,17 18 0,-18 0 16,18-1-16,0 1 15,0 0 1,0-1-16</inkml:trace>
  <inkml:trace contextRef="#ctx0" brushRef="#br0" timeOffset="1078.906">4375 6174 0,'17'0'0,"1"0"15</inkml:trace>
  <inkml:trace contextRef="#ctx0" brushRef="#br0" timeOffset="9099.9612">2770 8237 0,'17'0'0,"1"0"0,0 0 0,-1 0 15,1 0 1,-1 0-16,19 0 16,-19 0-1,1 0-15,0 0 0,17 0 16,-17 0 0,17 0-16,0 18 0,18-18 15,0 18-15,-18-18 0,18 17 16,-18-17-16,1 0 15,87 0-15,-70 0 32,18 0-32,-1 0 0,-17 0 0,0-17 15,0 17 1,35 0-16,-53 0 16,1 0-16,17 0 0,0 0 15,17 0-15,-17 0 16,35 0-16,-17 0 0,-1 0 15,1 0-15,-1 0 16,-17 0-16,18 0 0,-18 17 16,0-17-1,0 0-15,17 0 0,-17 0 16,18 0-16,-1 0 0,1 0 16,17 0-1,-17 0-15,-1 0 0,1 0 16,17 0-1,-18 0-15,19 0 0,-1 18 16,-18-18 0,1 0-16,17 18 0,-17-18 15,17 17 1,124-17-16,-124 18 16,0-18-16,-18 0 0,1 17 15,0-17 1,-1 0-16,1 0 0,-1 0 0,1 18 15,-1-18 1,1 0-16,17 0 0,-17 0 16,70 18-1,-71-18-15,1 0 16,-18 0-16,70 0 0,-70 0 16,18 0-1,-18 17-15,0-17 0,17 0 16,1 0-1,-1 0-15,18 0 16,-17 0-16,0 0 16,-19 0-16,1 0 0,0 0 15,0 0 1,-17 0-16,16 0 0,1 0 0,0 0 16,-17 0-16,16 0 15,72 0 1,-71 0-16,0 0 0,0 0 31,53 0-31,-54 18 0,1-18 16,0 0-16,0 0 15,-18 18-15,18-18 0,-17 0 16,17 0-16,52 0 16,-52 0-1,18 0-15,-18-18 0,0 18 16,17 0-16,-17 0 15,0 0-15,18 0 0,-18 0 16,-1 0-16,19 0 16,-18 0-16,18 0 15,-1 0 1,18 18-16,-17-18 0,17 17 16,-17-17-16,-1 0 0,-17 18 15,18-18 1,-18 18-16,-1-18 0,1 0 0,0 0 15,-17 0 1,16 0-16,1 0 0,-17 0 16,-1 0-16,0 0 15,0 0-15,-17 0 16,17 0-16,-17-18 0,0 18 16,17 0-1,-17 0-15,-1 0 0,-34 0 94,-1 0-78,0 0-16,1 0 15,-1 0-15,0 0 16,-35 0-16,18-18 15,0 18 1,0-17-16,-1-1 0,19 18 0,-19-18 16,19 1-1,-18-1-15,17 0 16,0 1-16,1-1 0,-1 18 16,0-17-1,1 17-15,17-18 0,-18 18 16,18-18-1,-18 18-15,1 0 32,34 0 46,1 18-63,0 0-15,17-1 16,0 1-16,-17-1 0,17 1 16,-17 0-1,-1-1-15,1 1 0,0 0 16,-1-18-16,19 35 0,-1-17 16,0-1-1,0 1-15,18-18 16,-35 0-16,0 0 15,-36 0 1,0 18 78,1-18-79,-1 17 1,-17 18-16,17 1 0,-17-1 0,0 0 16,-1 1-1,19-19-15,-19 1 0,19 17 16,-1-17-16,-17-1 0,17 1 16,1 0-1,-1-1-15,0-17 16,1 0-1,-1 0 157</inkml:trace>
  <inkml:trace contextRef="#ctx0" brushRef="#br0" timeOffset="11009.0055">2770 8043 0,'0'0'0,"0"18"109,0 0-109,0 17 0,0 0 16,0 0-16,0 18 15,0 0-15,17 18 16,-17-18-16,18 17 0,0-17 16,-1 0-1,1-18-15,-18 1 0,17-1 16,-17 0-16,0-17 15,0 0-15,18-18 32</inkml:trace>
  <inkml:trace contextRef="#ctx0" brushRef="#br0" timeOffset="11778.6044">2770 9137 0,'0'18'16,"0"-1"-1,-18 1-15,18 0 0,-18-1 16,18 1-16,0-1 0,0 19 16,0-19-1,18 1-15,0-18 16,-1 0-16,19 0 16,-1 0-16,-18 0 0,19 0 15,-19-18 1,1 18-16,0-17 0,-1-19 15,1 1 1,0 18-16,-18-19 0,0 19 0,0-1 16,0 0-16,0 1 0,-18 17 31,0-18-31,18 0 16,-17 18-16,-1 0 15,0 0-15,1 0 16,-19 0-16,19 0 15,-1 0-15,-17 18 0,17-18 16,1 18-16,-1-18 0,0 17 16,18 1-16,-17-18 15,17 18-15</inkml:trace>
  <inkml:trace contextRef="#ctx0" brushRef="#br0" timeOffset="12738.3535">4004 8132 0,'0'17'0,"18"54"16,0-36-1,17 18-15,-17 0 16,-1-18-16,1 18 15,-1-35-15,-17-1 16,18 1 0</inkml:trace>
  <inkml:trace contextRef="#ctx0" brushRef="#br0" timeOffset="13607.8597">4128 8678 0,'0'0'0,"0"141"15,17-88-15,-17 0 16,18-17-16,0 34 15,-1-17-15,1-35 32,0-1-32,-1-17 15</inkml:trace>
  <inkml:trace contextRef="#ctx0" brushRef="#br0" timeOffset="14177.5946">5133 8043 0,'0'18'15,"18"17"-15,0 18 16,-1 0 0,18 35-16,18 53 31,-35-70-31,0-18 0,-18-18 16,17 18-16,-17-35 15,18 17-15,-18-17 0,18-1 16,-18 1-16,17 0 15</inkml:trace>
  <inkml:trace contextRef="#ctx0" brushRef="#br0" timeOffset="14617.3656">5169 9190 0,'17'0'0,"36"-18"16,18 18-1,-36 18-15,53 35 16,-53-18-1,-17 0-15,0 1 16,-18-1-16,0-17 0,0 17 16,-18 0-1,0-17-15,1-18 32,34 0-17,19 0 1,-1-18-1,106-35 1,-70 36-16,17-19 16,-53 36-16</inkml:trace>
  <inkml:trace contextRef="#ctx0" brushRef="#br0" timeOffset="15107.104">6315 8061 0,'18'0'0,"-1"18"16,1 52 0,-18-35-16,35 36 15,1-18 1,-19 17-16,36 72 15,-53-107-15,18 18 16,-1-18-16,1 0 16,-18 1-16,18-19 0,-1 1 15,1 0-15,0 17 16</inkml:trace>
  <inkml:trace contextRef="#ctx0" brushRef="#br0" timeOffset="15656.8041">6544 9190 0,'18'-35'16,"-36"70"-16,36-88 0,17 35 0,-17 18 0,17 0 15,0 0 1,-17 0-16,17 0 0,-17 0 16,-18 18-16,18 0 15,-18-1-15,0 1 0,0 0 16,0-1-16,0 18 0,0-17 15,0 0 17,0-36-17,17 18 17,19 0-32,-1 18 0,0-18 15,0 17-15,1 1 0,-19 0 0,1-1 16,0-17-1,-18 18-15,0 0 0,0-1 16,0 1 0,0-1-16,0 1 15,-18-18-15,0 0 16,1 0-16,-1 0 0,0 0 16,-17 0-1,18 0-15,-19 0 0,19 0 16</inkml:trace>
  <inkml:trace contextRef="#ctx0" brushRef="#br0" timeOffset="16116.7081">7744 7938 0,'17'17'0,"-17"1"15,0-1 1,0 19-16,18 17 0,17 17 15,1-17-15,-1 18 16,-17-18-16,-1 17 16,18 1-16,-17-1 15,0 1-15,-18-18 16,17-18-16</inkml:trace>
  <inkml:trace contextRef="#ctx0" brushRef="#br0" timeOffset="16566.4689">7885 9208 0,'0'17'32,"0"1"-32,0-1 0,18 1 15,-18 0 1,35-1-16,-18 1 0,1-18 16,0 0-1,17 0-15,-17 0 0,-1 0 0,1-18 16,-18-17-1,0 17-15,0 1 16,0 34 15,0 19-15,0-1 0,0-17-16,18 17 15,-18 0-15,17-17 0,1 17 16,0-17-1,-1-1-15,-17 1 0</inkml:trace>
  <inkml:trace contextRef="#ctx0" brushRef="#br0" timeOffset="16886.2955">9014 9137 0,'-18'0'0,"1"0"16</inkml:trace>
  <inkml:trace contextRef="#ctx0" brushRef="#br0" timeOffset="17026.2496">9137 9172 0,'18'0'0,"0"0"0</inkml:trace>
  <inkml:trace contextRef="#ctx0" brushRef="#br0" timeOffset="17186.1354">9578 9243 0,'18'-18'15,"0"18"1</inkml:trace>
  <inkml:trace contextRef="#ctx0" brushRef="#br0" timeOffset="17316.0694">10037 9190 0</inkml:trace>
  <inkml:trace contextRef="#ctx0" brushRef="#br0" timeOffset="17445.9966">10443 9225 0,'0'-17'0</inkml:trace>
  <inkml:trace contextRef="#ctx0" brushRef="#br0" timeOffset="17615.9201">10672 9208 0,'0'-18'0,"0"0"15,18 18 1</inkml:trace>
  <inkml:trace contextRef="#ctx0" brushRef="#br0" timeOffset="18325.6667">10778 8096 0,'-18'0'0,"18"18"15,0 0-15,0 17 16,0-18-16,0 1 0,0 0 16,0-1-16,0 19 15,0-1 1,-18 18-16,18 0 0,0 0 15,0 0 1,0 17-16,18-17 0,-18 0 16,18-18-16,-1 18 15,1-18-15,0 1 0,-18-19 16,17 1-16,-17 0 0,18-18 16</inkml:trace>
  <inkml:trace contextRef="#ctx0" brushRef="#br0" timeOffset="18935.3308">10619 9296 0,'0'0'0,"18"88"0,-18-53 15,17 0 1,19 1-16,-19-1 0,-17 0 16,18-17-16,-18 0 0,0-1 15,0 1 1</inkml:trace>
  <inkml:trace contextRef="#ctx0" brushRef="#br0" timeOffset="19495.0268">10954 9419 0,'0'-17'0,"0"34"47,0 1-31,0-1-1,-18 1-15,18 17 0,0-17 16,0 0-16,0-1 15,0 1-15,18 0 0,0-18 16,-1 0 0,19 0-16,-1 0 0,0 0 0,0 0 15,1-18-15,-1 0 16,0-17-16,-35 0 16,18 17-16,-18-17 0,0 0 15,-18-1-15,-17 19 16,0-1-16,-1 18 0,1 0 15,-18 0 1,18 0-16,0 0 0,17 18 16,-17-1-16,17 1 15,1 0 1,17 17-16</inkml:trace>
  <inkml:trace contextRef="#ctx0" brushRef="#br0" timeOffset="20075.1921">9772 8132 0,'0'17'15,"0"-34"-15,0 69 0,0-16 16,0-1-16,18 36 16,-18-1-16,18 18 15,-1-17-15,-17 17 16,18-35-16,-18 18 16,17-19-16,1-16 0,-18-1 15,18 0-15,-18-17 0,17 0 16,-17-1-1,18-17-15,0 18 32</inkml:trace>
  <inkml:trace contextRef="#ctx0" brushRef="#br0" timeOffset="20794.8204">9949 9578 0,'0'0'0,"0"-53"16,0 35-16,0 1 0,0-1 0,-18 0 15,0 1-15,1-1 0,-19 18 16,19 0 0,-18 0-16,17 0 0,0 18 15,1-18 1,-1 17-16,0 1 0,18 0 15,0-1-15,0 19 16,0-19-16,0 1 16,18 0-1,0-18-15,17 0 0,-17 0 16,-1 0-16,18 0 16,-17 0-16,0 0 15,-1 0-15,1-18 0,0 18 16,-18-18-1,0 1-15,0-1 0,0 0 16,0 36 31,0 0-31,0-1-16,0 19 0,0-19 15,0 18 1,0 1-16,17 17 0,-17-18 15,18 18-15,0-35 16,-1 17-16,-17-18 16,18 1-16,-18 0 15</inkml:trace>
  <inkml:trace contextRef="#ctx0" brushRef="#br0" timeOffset="23433.7314">2276 6615 0,'0'-18'0,"17"18"47,1 0-31,35 0-16,123 0 0,-70-18 15,0 1 1,159-19 0,34 19-16,-52 17 15,-88 0 1,-71 0-16,53 0 31,-70 0-31,35 0 16,17-18-1,-52 0-15,-36 18 16,-35-17 15,0-1-15,0 1-16,0-1 16,-17 0-1,-1 1 1,0 17-16,1 0 15,-54 35 1</inkml:trace>
  <inkml:trace contextRef="#ctx0" brushRef="#br0" timeOffset="26245.0802">10566 6738 0,'0'18'32,"0"-1"-32,0 19 0,0-1 15,18 0 1,-18 18-16,17 0 0,1-18 0,0 1 15,-18-1 1,17 0-16,1 36 16,-18-36-1,18 18-15,-18-18 16</inkml:trace>
  <inkml:trace contextRef="#ctx0" brushRef="#br0" timeOffset="26804.7667">11183 7144 0,'0'0'0,"-70"-53"0,-1 53 16,54 0-1,-19 17-15,1 1 16,-35 35-16,52-18 16,0 1-16,18-1 15,18 0-15,0-17 16,17-18-1,0 0-15,0 0 0,-17 0 16,17-18 0,-17-35-16,17 0 0,-17 0 0,-1 0 15,1-88-15,-18 88 16,-18-17 0,1-36-16,-1 71 15,1 0-15,-1 17 16,18 36-1,0-1 1,0 71 0,0-17-1,0-18-15,0 17 0,0 1 0,18-1 16,-18 1-16,17 35 16,1-71-1,-1 0-15,1 1 0,0-19 16,35 19-1,-36-36-15</inkml:trace>
  <inkml:trace contextRef="#ctx0" brushRef="#br0" timeOffset="27724.2762">11836 9102 0,'18'-71'16,"-36"142"-16,53-160 0,1 72 0,-1 17 15,18-18-15,-36 36 16,1-18 0,0 17-16,-1 1 0,1 0 0,-18-1 15,0 19 1,0-1-16,-18 0 0,1 1 15,-1-19-15,-17 18 16,17-17-16,1 0 16,17-36 15,17-17-31,18-53 16,1 52-1,-19-17-15,19 18 0,-19 0 16,1 17-1,-18 1-15,0-1 0,0 0 16,0 36 0,0 0-1,0 17 1,-18 0-16,18 0 16,-17 18-16,-1 36 15,18-72 1,18 18-16,-1-17 0,1 0 15,0-1 1,-1-17-16,1 0 0,-1 0 16,1 0-16</inkml:trace>
  <inkml:trace contextRef="#ctx0" brushRef="#br0" timeOffset="28064.2197">12365 9119 0,'0'-17'15,"0"34"-15,-17-34 16,17 34-1,0 1 1,0 0-16,0 17 0,17 0 16,-17 0-16,18 18 0,-1-17 15,-17-1 1,18 0-16,-18-17 16,18-1-16,-18 1 0,0 0 15,0-1-15</inkml:trace>
  <inkml:trace contextRef="#ctx0" brushRef="#br0" timeOffset="30483.0495">3052 7479 0,'0'35'0,"18"0"0,-18 1 0,17 17 16,-17 0 0,18-1-16,-1 1 15,1-17-15,-18-19 16,0 1-16,0 0 0,18-1 15,-1 1-15,1-18 32</inkml:trace>
  <inkml:trace contextRef="#ctx0" brushRef="#br0" timeOffset="30962.7956">3599 7708 0,'0'0'0,"-18"0"0,0-17 16,1 17-16,-1 17 0,0-17 31,1 18-15,-1-1 0,1-17 15,17 18-31,0 0 15,0-1 1,0 1 0,0 0-16</inkml:trace>
  <inkml:trace contextRef="#ctx0" brushRef="#br0" timeOffset="31382.5993">3440 7885 0,'0'0'0,"0"17"16,0 1-1,0 0 1,18-18 0,-1 0-16,1 0 0,-1 0 15,1 0-15,0 0 16,-1 0-1,1 0-15,0-18 0,-1-17 16,1 17 0,0-17-16,-18-1 15,0 1-15,0 0 0,0 17 16,-18 1-16,0-19 16,18 19-1,-17-1-15,-1 18 16,18-18-16,-18 18 31,1 18-31,-1-18 0,0 0 16,1 18-1,-1-1-15,1 1 0</inkml:trace>
  <inkml:trace contextRef="#ctx0" brushRef="#br0" timeOffset="31772.3584">4463 7620 0,'0'18'15,"0"-1"-15,0 1 16,0 17 0,0-17-16,0-1 0,18 19 15,-18-19-15,0 1 16,17 0-16,-17-1 16,18 1-16,0 0 15</inkml:trace>
  <inkml:trace contextRef="#ctx0" brushRef="#br0" timeOffset="32219.2528">4692 7832 0,'18'0'0,"0"0"15,-18 17 1,17 1-16,1-18 16,-1 0-16,1 0 0,0 0 15,-1 0 1,1 0-16,0 0 0,-18-18 15,0-17 1,17 17-16,-17-17 0,18 17 16,-18 1-16,-18-1 0,1 18 15,-1-17 1,-17 17-16,17 0 0,0 0 16,-17 17-1,18-17-15,-1 0 0,-17 0 16,35 18-16,-18-1 15,0-17-15,18 18 0,0 0 32</inkml:trace>
  <inkml:trace contextRef="#ctx0" brushRef="#br0" timeOffset="32599.0537">5768 7602 0,'0'-17'15,"0"34"1,0 1 0,0 17-16,0-17 15,0 17 1,18-17-16,-18 17 0,18-17 15,-18 17 1,17-17-16,-17-1 0,18 1 0,-18 0 16,17-18-1</inkml:trace>
  <inkml:trace contextRef="#ctx0" brushRef="#br0" timeOffset="33048.8124">6033 7743 0,'0'18'16,"0"0"-1,0-1-15,0 1 16,0 17-16,0-17 0,0 0 16,17-18-16,1 0 15,17 0 1,-17 0-16,0 0 16,-1 0-16,-17-18 15,18 0-15,-18-17 0,0 0 16,18-1-16,-18 1 15,-18 18-15,0-1 16,1 0-16,-1 18 0,0 0 16,1-17-16,-19 17 15,19 0-15,-18 0 16,17 17-16,0-17 16,1 0-16,17 18 0,0 0 15,0-1 1</inkml:trace>
  <inkml:trace contextRef="#ctx0" brushRef="#br0" timeOffset="33398.6225">7038 8061 0</inkml:trace>
  <inkml:trace contextRef="#ctx0" brushRef="#br0" timeOffset="34338.111">9614 8132 0,'0'-18'0,"0"0"16,0 1 0,17 17-16</inkml:trace>
  <inkml:trace contextRef="#ctx0" brushRef="#br0" timeOffset="34827.8574">9984 7479 0,'0'0'16,"0"18"-1,0 17-15,18 0 0,-18 0 16,17 1-16,1-1 16,0 18-16,-1-18 0,-17 0 15,18 1 1,-18-19-16,0 19 0,0-19 15,0 1-15,0 0 0</inkml:trace>
  <inkml:trace contextRef="#ctx0" brushRef="#br0" timeOffset="35267.6292">10196 7814 0,'0'18'32,"17"-1"-32,1 19 15,0-19-15,-1 19 16,1-19-16,17-17 0,-17 0 15,17 18-15,-17-18 0,-1 0 16,1 0 0,0 0-16,-18-18 0,17 18 15,-17-17-15,0-19 16,0 1-16,0 0 0,0 17 16,-17-17-1,-1 35-15,-17-18 0,-1 18 16,-17-18-16,18 18 0,18 0 15,-19 0-15,19 0 16,-1 0-16,18 18 0,-18 0 16,18-1-1,0 1-15,0 0 16,18-18 0,0 0-16,-1 17 0</inkml:trace>
  <inkml:trace contextRef="#ctx0" brushRef="#br0" timeOffset="48706.8754">3281 9560 0,'0'-17'0,"0"34"16,0 1-1,0 17 1,0 0-16,0 1 0,0-19 0,0 19 16,18-1-16,-1 0 15,19 18-15,-19-35 16,-17 17 0,0-17-16,0-1 0,0 1 15,0 0 1</inkml:trace>
  <inkml:trace contextRef="#ctx0" brushRef="#br0" timeOffset="49390.0602">3440 9719 0,'18'-53'0,"-1"35"0,18 1 15,1-1 1,-1 1-16,0-1 0,-17 0 0,17 18 16,-17 0-1,0 0-15,-1 0 0,1 18 0,-1 0 16,1-1-1,-18 18-15,0 36 16,0-36 0,18 1-16,-36 34 15,0-52 1,1 17-16,-1-17 0,1-18 16,-1 17-16,18 1 15,-18-18-15,1 0 16,17-18-1,0 1 1,17 17 15,1 0-31,17 0 0,-17 0 16,17 0-16,18 0 16,-35 0-16,17 0 15,-17 0 1,-1 0-16,1 0 0,-1 0 0,1 17 31,0 1-15</inkml:trace>
  <inkml:trace contextRef="#ctx0" brushRef="#br0" timeOffset="50559.4628">5098 9613 0,'-71'-17'0,"142"34"0,-159-34 16,53 17-16,17 0 16,-17 17-16,-1 1 0,19-1 15,-19 1 1,19 0-16,-1-1 16,0-17-16,18 18 0,0 0 0,18-1 31,-18 1-31,18-18 0,-1 18 15,19-18 1,-1 17-16,0 1 0,18 0 0,0-1 16,-18 1-1,1-18-15,-19 17 0,1 1 16,0-18-16,-18 18 0,17-1 16,-17 1-16,18 0 15,-18-1-15,0 1 31,0 0 1,-18-18-17,1 0-15,-1 0 16,0 0 0,1 0-16,-1 0 0,0 0 15,1 0-15,-1 0 16,-17-18-16,17 0 0,18 1 15,0-1 1,0 0-16,0 1 0,0-1 16,0 0-1,18 1-15,-18-1 0,35 1 16,-17-1-16,17 0 0,-17 1 16,17 17-1,-17-18-15,17 18 0,-18-18 16</inkml:trace>
  <inkml:trace contextRef="#ctx0" brushRef="#br0" timeOffset="51578.9368">7074 10054 0,'0'0'0</inkml:trace>
  <inkml:trace contextRef="#ctx0" brushRef="#br0" timeOffset="51768.8188">7585 10037 0,'0'0'0</inkml:trace>
  <inkml:trace contextRef="#ctx0" brushRef="#br0" timeOffset="60808.992">3546 11342 0,'0'35'0,"35"124"16,-35-124 0,0 18-16,-18-18 0,-17 18 15,17-17 1,1-19 0,17-34-1,0-1 1,17-35-16,1-53 31,0 53-31,-1 0 0,1 18 16,-18 0-16,18-1 15,-1 1-15,-17 18 16,18 17 0,-18 17-1,0 18 1,0-17-16,0 17 15,0 1-15,35 17 16,-17-18 0,0 0-16,17 0 0,-18 1 0,19-19 15,-1 1 1,0 0 0,-17-1-1,0-17-15,-1 0 0,-34 0 16</inkml:trace>
  <inkml:trace contextRef="#ctx0" brushRef="#br0" timeOffset="61889.8191">3546 11448 0,'0'0'0,"0"17"93,0 1-77,0 0-16,0-1 16,0 1-16,17 17 15,-17-17-15,0 70 16,18-53-1,0 1-15,-18 52 16,17-53-16,1 36 16,0 17-1,-1 0-15,1 0 32,0-35-32,-18 0 0,17 35 15,1-35 1,-18 0-1,35 106 1,-17-53 0,-1-1-1,1 1-15,0 0 16,-18-53 0,17-18-16,-17 18 15,18 0-15,0 18 0,17 34 16,0 19-1,-35-89 1,18 18-16,17 53 16,-17-35-16,-18-19 15,17 1-15,1 0 0,0-17 16,-1 16-16,1 1 16,17 36-16,-17-36 15,-18 52 1,17-52-16,-17-17 15,0 16-15,0-16 16,0-1-16,0-17 0,0-1 16,0 1-1,18-18-15,-18 18 0,0-36 16</inkml:trace>
  <inkml:trace contextRef="#ctx0" brushRef="#br0" timeOffset="63826.8048">3493 14764 0,'17'0'47,"19"0"-31,-19-18 0,1 18-16,0 0 0,17 0 15,36-35 1,-36 17-16,18 1 15,0-1-15,-18 18 16,18-18-16,-18 18 16,0 0-16,1-17 15,17 17-15,-18 0 0,53-18 16,-35 18-16,53-18 16,-53 1-1,17 17-15,1-18 0,-18 0 16,17 1-1,1 17-15,-18 0 0,17-18 16,-17 18-16,18 0 16,-1-17-16,1-1 15,88 0-15,-71 1 16,18-1 0,-18 18-16,18-18 0,0 18 15,52-17 1,-34-1-16,-54 0 15,71-17 1,-52 18-16,69-19 16,-87 19-1,-1-1-15,19 0 16,-19 18-16,1-17 0,17-1 16,-17 18-1,17-18-15,0 1 0,0 17 0,0-18 16,1 0-1,16 18-15,-16 0 0,16-17 16,-16 17-16,16-18 16,1 1-16,18 17 15,-18-18-15,17 18 0,-35-18 16,0 18 0,-17-17-16,0 17 0,-1-18 0,-17 18 15,18-18 1,-1 18-16,71-17 15,-70 17-15,-1-18 16,1 0-16,-1 18 16,1 0-16,0 0 15,17-17-15,-18 17 0,1 0 16,-1 17-16,1-17 0,0 0 16,-1 0-16,18 0 15,0 0-15,1 0 0,16 0 16,1 0-1,-17 0-15,16 0 16,-16 0 0,-19 0-16,18 0 0,-88-17 47,0-1-32,0 1 1,0-1-16,-17 18 31,-1 0-31,18-18 16,-18 18-16,1 0 0,-1-17 15,-35-1 1,0-17-16,0 17 0,0-17 16,1 17-1,-54-35-15,70 36 0,1-1 16,0 18-1,0-18-15,17 1 16,36 34 15,-1 1-15,18-18 0,-17 18-16,17-18 15,18 35 1,0-17-16,0 17 0,0-18 0,-18 1 15,1 0 1,-1-1-16,0 1 16,-17 0-16,-1-1 0,1 1 15,-18 0 79,0-1-78,0 18-16,0 1 15,-35 17-15,0 0 16,-1-1-16,1 1 0,0-17 16,-1-1-16,19-17 15,-18 17-15,17-17 0,18-1 0,-18 1 16,1-18-1,-1 0-15,0 0 0,1 17 16</inkml:trace>
  <inkml:trace contextRef="#ctx0" brushRef="#br0" timeOffset="64796.2285">10213 14728 0,'36'0'47,"-1"0"-47,18 0 15,-18 18 1,18 0-16,0 17 0,-18 18 0,-17-18 15,-1 1 1,-17-1-16,0 0 16,-17 0-16,-1 1 15,0-19-15,1 1 0,-1 0 16,1-1 0,17-34-1,17-1 1,1-17-1,17-1-15,18-17 0,0 1 16,-18 16-16,1-17 16,-1 36-16,0-19 0,-35 19 15,18-19 1,-18 19-16,-18 34 47,0-17-47,1 0 0,-1 18 15,18 0-15,0 17 16,0 0-16,-17 1 16,17 52-1,-18-71-15,36 19 0,-1-1 16,1-17 0,17-1-16,0 1 0,1 0 15,-1-18-15,-17 0 0,17 0 16,-18 0-1</inkml:trace>
  <inkml:trace contextRef="#ctx0" brushRef="#br0" timeOffset="65076.081">11254 14852 0,'-18'0'0,"18"18"16,0-1-1,0 1-15,0 17 0,0 0 16,36 54 0,-1-36-16,-17-18 0,-18 18 15,17-18-15,1 0 0,-18-17 16,17 0-16,-17 17 15,18-18-15,-18 1 16,0 0-16,-18-1 16</inkml:trace>
  <inkml:trace contextRef="#ctx0" brushRef="#br0" timeOffset="66555.5311">2223 11765 0,'17'0'63,"1"0"-63,17 0 0,1 0 15,-1 0-15,0 53 16,1-35-16,-19 17 15,1 18 1,-1-18-16,1 0 0,-18 1 16,0-1-16,-18-17 15,1 17-15,17-17 0,-18-1 16,18 1 0,0-36-1,0 1 1,0-1-1,18-35-15,17 18 0,-17-18 16,17 0 0,-17 18-16,-1-1 15,-17-17-15,0 36 16,0-1-16,0 1 16,0 34 30,0 18-30,-17 1-16,17-1 16,0 0-1,0 18-15,0 0 0,17-18 16,1 1-16,0-1 0,17 0 0,0-17 16,-17-1-1,17 1-15,-17-18 0,-1 18 16,1-18-1,17 0-15</inkml:trace>
  <inkml:trace contextRef="#ctx0" brushRef="#br0" timeOffset="67225.2247">2875 12136 0,'0'0'0,"0"-18"15,0 0-15,18 1 16,0-1-1,-1 18-15,1-18 0,0 18 0,-1-17 16,19 17 0,-19 0-16,19 0 15,-19 0 1,18 17-16,-17 19 0,-18-1 16,18 0-16,-18 0 15,0 1-15,17-1 16,-34 0-16,-1-17 15,0 17 1,-17-17-16,18 0 0,-1-18 0,0 0 16,1 0-1,-1 0 1,18-18-16,0 0 16,0 1-1,0-1-15,18 0 31,-1 18-31,1 0 16,35 0-16,-18 0 16,0 0-16,1 0 15,-1 18 1,-17 0-16,-18-1 0,17 19 16,1-19-16,-1 1 15,-17-1 1</inkml:trace>
  <inkml:trace contextRef="#ctx0" brushRef="#br0" timeOffset="70213.7386">3387 12047 0,'18'0'0,"-1"0"31,1 0-31,0 0 16,-1 0-16,18 0 16,1-17-16,17-19 15,0 1-15,0 18 0,-1-1 16,-16 0 0,-19 18-16,19 0 0,-19-17 15</inkml:trace>
  <inkml:trace contextRef="#ctx0" brushRef="#br0" timeOffset="70753.4821">3510 12700 0,'18'0'0,"17"0"0,-17 0 0,17-18 0,18 1 15,0-19 1,-18 19-16,1-1 16,-1 18-16,-17 0 0,-1 0 15,1 0 1</inkml:trace>
  <inkml:trace contextRef="#ctx0" brushRef="#br0" timeOffset="71173.2274">3740 13441 0,'35'0'0,"-17"0"16,-1 0-1,19 0-15,-1 0 0,18 0 16,-18-18-16,18 1 16,-18-1-16,18 0 0,-35 1 15,17 17-15,-17 0 16,-1 0-16,1 0 0</inkml:trace>
  <inkml:trace contextRef="#ctx0" brushRef="#br0" timeOffset="71473.0651">3951 13952 0,'71'0'0,"-36"0"0,1-17 16,-19 17-16,36-18 16,-18 0-16,1 1 0,-1-1 15</inkml:trace>
  <inkml:trace contextRef="#ctx0" brushRef="#br0" timeOffset="72252.661">4886 14411 0,'0'18'15,"0"-1"-15,0 19 16,18-19-16,-18 18 16,18 1-16,-1-1 0,1 0 31,17-17-31,-17 0 0,-18-1 0</inkml:trace>
  <inkml:trace contextRef="#ctx0" brushRef="#br0" timeOffset="72582.4853">5680 14199 0,'88'124'16,"-176"-248"-16,194 283 0,-88-124 0,-1 1 0,1-19 15,-18 1 1,35 0-16,-17-1 0,-1 1 16</inkml:trace>
  <inkml:trace contextRef="#ctx0" brushRef="#br0" timeOffset="72832.3548">7021 14111 0,'0'0'0,"53"35"0,-36 1 0,1-1 15,-1 0 1,1 1-16,0-19 0,-1 18 0</inkml:trace>
  <inkml:trace contextRef="#ctx0" brushRef="#br0" timeOffset="73112.2024">7938 13899 0,'0'18'0,"17"0"0,1-1 0,0 19 0,-1-19 0,1 19 16,0-1-1,-1 0-15,1 0 0,17 1 16</inkml:trace>
  <inkml:trace contextRef="#ctx0" brushRef="#br0" timeOffset="73422.0463">8820 13847 0,'35'35'16,"-35"-18"-16,18 19 15,-1-1-15,1 0 0,0 1 16,17-1 0,-35-18-16,18 1 0,-1 0 15,-17-1-15,18 1 0,-1-18 16,1 0-16</inkml:trace>
  <inkml:trace contextRef="#ctx0" brushRef="#br0" timeOffset="73681.8946">9790 13829 0,'35'88'15,"-70"-176"-15,88 211 0,-18-87 0,-17-19 16,-1 19-1,1-1-15,0-18 0</inkml:trace>
  <inkml:trace contextRef="#ctx0" brushRef="#br0" timeOffset="74171.7888">9437 14623 0,'0'17'47,"0"1"-47,18 17 16,-1 18-16,1-18 16,-18 18-16,18-35 0,-18 17 15,17-35-15,-17 18 0</inkml:trace>
  <inkml:trace contextRef="#ctx0" brushRef="#br0" timeOffset="74611.5803">9702 14728 0,'0'18'16,"0"0"0,17-1-16,1-17 15,0 0-15,-1 0 0,1 0 16,0 0-16,17 0 15,-18 0-15,1 0 16,-18-17 0,0-1-16,0 0 0,0 1 15,0-1-15,0 1 16,-18 17-16,1 0 16,-18-18-1,-1 18-15,1 0 0,0 0 16,17 18-16,0-18 15,18 17-15,0 1 16</inkml:trace>
  <inkml:trace contextRef="#ctx0" brushRef="#br0" timeOffset="75870.8889">2946 11695 0,'0'17'0,"18"19"0,-1-1 16,1 0-16,0 18 0,17-18 15,-17 1 1,-1-1-16,-17-18 0,18 1 16,-18 0-1,17-1-15</inkml:trace>
  <inkml:trace contextRef="#ctx0" brushRef="#br0" timeOffset="76400.6818">3369 11783 0,'0'35'0,"0"-17"16,0-1-1,0 1-15,0 0 16,18-18 0,0 0-1,-1 0-15,1 0 0,0 0 31,-18-18-15,0 0-16,0 1 16,0-1-16,-18 18 31,0 0-15,1 0-16,-1 0 0,-17 0 15,-1 18-15,19-18 16,-1 17-16,1 1 15,17 0 1,-18-1-16,18 1 0,0 0 16,0-1-1,0 1-15,18-18 32</inkml:trace>
  <inkml:trace contextRef="#ctx0" brushRef="#br0" timeOffset="83912.2227">3951 15804 0,'36'159'16,"-19"-88"-16,19 17 16,-19-17-1,19 87-15,-19-17 16,-17-70 0,18 17-1,17-35 1</inkml:trace>
  <inkml:trace contextRef="#ctx0" brushRef="#br0" timeOffset="84252.1216">4375 16316 0,'0'0'0,"0"53"16,53 159-16,-36-177 15,19-18-15,-1-17 0,0 0 16,-17-17-16,17-18 16,-17-1-16,-1-52 15,-17 35 1,0 0-16,-17-17 15,-19 34-15,1 36 0,-18-17 32,-17 34-32,52 1 0,-17 53 31,35-36-31,0 0 0</inkml:trace>
  <inkml:trace contextRef="#ctx0" brushRef="#br0" timeOffset="84511.9764">4728 16228 0,'123'70'0,"-246"-140"0,299 193 16,-105-87-16,-19-1 16,1 0-16,0 0 0,-17-17 15,16 0-15,-16-1 16,-19 1-16,1-18 0,-18 18 31,18-18-31</inkml:trace>
  <inkml:trace contextRef="#ctx0" brushRef="#br0" timeOffset="84751.8503">5045 16228 0,'0'17'0,"0"19"0,0 17 16,-18 0 0,1 17-16,-18 89 0,-1-106 31,19 17-31,17-17 0,-18-17 16</inkml:trace>
  <inkml:trace contextRef="#ctx0" brushRef="#br0" timeOffset="84991.7216">5116 16228 0,'0'35'0,"0"-70"0,70 282 16,-52-194-16,-1-18 0,1 0 15,0 0-15,-1 1 16,-17-19-16</inkml:trace>
  <inkml:trace contextRef="#ctx0" brushRef="#br0" timeOffset="85381.5095">5363 16387 0,'0'52'0,"105"72"0,-16-89 16,-54-17 0,18-18-16,-18-18 15,18 1 1,-18-19-16,-17 1 0,0 0 0,-1-18 16,-17 18-1,0-1-15,-17-17 0,-1 36 16,-17-19-16,-54 36 15,54 0 1,-35 0-16,52 18 16,-17 17-1,17-17-15,18 53 16,0-54 0,0 1-16</inkml:trace>
  <inkml:trace contextRef="#ctx0" brushRef="#br0" timeOffset="85601.3933">6315 16457 0,'124'-53'16,"-248"106"-16,283-106 15,-142 36-15,19 17 0</inkml:trace>
  <inkml:trace contextRef="#ctx0" brushRef="#br0" timeOffset="85781.3032">6456 16686 0,'18'0'0,"-36"0"0,18-17 0,18-1 16,-1 0-16,19 1 0,-1-1 15,0 18-15,1-17 16</inkml:trace>
  <inkml:trace contextRef="#ctx0" brushRef="#br0" timeOffset="86061.5111">6844 16193 0,'-17'-18'16,"-1"18"-16,18 18 0,18-1 15,-18 18 1,17 71-16,1-53 16,17 18-16,-17-18 15,-1 0-15,-17-18 0,36 35 16,-19-34-16,1-19 15</inkml:trace>
  <inkml:trace contextRef="#ctx0" brushRef="#br0" timeOffset="86856.5331">7144 16457 0,'0'18'0,"0"-1"0,0 19 16,0 17-16,0-18 15,18 18-15,-1-18 0,19 0 16,-1-17 0,0 0-16,0-18 0,1 0 15,17-36-15,-36 19 16,1-19-1,0-17-15,-36 1 16,18 16-16,-35 1 16,-1 0-16,1 17 0,0 0 15,-53 1 1,70 17-16,0 0 16,1 0-16,17 17 15,17-17 1,19 0-16,-19 18 0,36-18 15,-18 0-15,36 0 16,-18-18-16,88 1 16,-88-1-1,18 1-15,-19-1 0,-16 0 16,-1 18-16,-17-17 16,-1-1-16,-17 36 31,-17-18-16,-1 17-15,0 1 16,1 17 0,-19 0-16,19 1 0,-1 17 0,18-18 15,0 0 1,18 0-16,-1 1 0,19-19 16,-1 19-1,18-36-15,-18 17 0,18-17 16,0-17-16,0 17 0,-18-36 0,18 19 15,-35-19 1,17 1-16,-35 0 0,18 0 16,-18-1-1,-18-34-15,0 52 0,-17-17 16,0 17 0,0 18-16,-1-17 0,-17 17 15,18 0-15,-18 0 0,0 17 16,36 1-1,-1 0-15,-17 17 16,35-18 0,-18 1-16,18 0 15</inkml:trace>
  <inkml:trace contextRef="#ctx0" brushRef="#br0" timeOffset="96025.7877">3528 12012 0,'0'-18'0,"0"1"0,0-1 15,0 1 1,18 17 109,-1 0-109,1 0-16,17 0 15,1 0-15,-1 0 16,0 0-16,18-18 0,0 18 15,0 0-15,0 0 16,0 0-16,0 0 16,17 0-16,-17 18 0,18-18 0,-1 0 15,36 0 1,-18 0-16,18 0 0,0 0 16,17-18-16,19 18 15,-19-18-15,18 18 16,-17 0-16,-1 0 15,1 0 1,-1 0-16,-17 0 0,0 0 0,-18 0 16,0 0-1,53 0 1,0 0-16,18-17 16,-18 17-16,-35 0 0,-18 0 15,-17 0 1,70 0-16,-71 0 15,54 0-15,-36-18 16,71 18 0,-71 0-16,0-18 15,0 18-15,1-17 16,-1 17-16,-18-18 0,-17 18 0,0 0 31,18-18-31,-18 1 0,17 17 16,1-18-16,-18 18 0,17-17 15,1 17-15,-1-18 16,1 18-16,-18-18 0,17 18 16,36-17-1,-71 17-15,1 0 16,17 0 0,-18-18-16,0 18 0,53 0 15,-35-18 1,53 1-16,-35 17 15,17-18-15,-53 18 16,-17-18-16,-1 18 16,1 0-16,0 0 47,-1 0-32,1 0-15,0 0 16,-18 18 109,0 0-110,0-1-15,0 1 16,0 0-16,0-1 16,0 1-16,0 0 0,0-1 15,0 1 1,0-1-16,0 19 0,0 17 0,0 0 16,0-1-1,17 72-15,-17-54 16,18-17-16,0 18 0,-1 0 15,1 17 1,-1-18-16,-17 36 16,18-18-16,-18 18 15,0-18-15,0-17 0,0-1 16,0 1-16,0 0 16,0-19-16,0 19 15,18-18-15,-18 0 16,0 0-16,17 0 0,1 0 15,0 0-15,-18-18 0,17 0 16,1 18-16,0-35 16,-18 17-16,17 0 15,-17 18 1,18-35-16,-18-1 16,18 19-16,-18-19 15,0 1-15,17 0 16,-17-1-16,0 1 31,0-1-31,0 1 16,0 0-1,18-1-15,-18-34 47</inkml:trace>
  <inkml:trace contextRef="#ctx0" brushRef="#br0" timeOffset="96835.3627">8590 11712 0,'36'230'16,"-72"-460"-16,107 530 0,-53-229 0,-1-1 15,1 1 1,0 17-16,17 0 16,-17 0-16,17 36 0,-18-1 15,1-17 1,0 0-16,-18 0 0,17-18 0,-17-17 15,0 17 1,18 0-16,-18-18 0,0 1 16,18 0-16,-18-18 15,17 17-15,1-17 0,-18 18 16,18-36-16,-1 18 0,1-18 16,-1 0-1,-17-17-15,18 0 0,-18-1 16,0 1-16,0-1 15,0 1-15,0 0 0,0-1 16,0 1 0,0 0-16,-18-1 0</inkml:trace>
  <inkml:trace contextRef="#ctx0" brushRef="#br0" timeOffset="97594.9705">7673 11959 0,'0'-17'16,"0"34"-16,0 18 15,18 18-15,-18 18 16,18-1-16,17 89 16,-18-71-1,1 36-15,70 176 16,-35-141-16,-18-18 16,18-18-16,-17-17 15,-1-18-15,-17 0 16,-1 36-1,-17-89-15,0 18 0,0-18 16,-17 18-16,-1-18 16,0-17-16,1 17 0</inkml:trace>
  <inkml:trace contextRef="#ctx0" brushRef="#br0" timeOffset="98194.7428">6491 11589 0,'0'0'0,"0"159"0,0-36 0,0 18 15,18 53-15,17 18 16,-17 17-1,17-17-15,-17 17 0,0-35 0,17 0 16,-18-17 0,19-36-16,-1 17 15,0-34-15,1-1 0,-1-17 0,0-18 16,-17 1 0,-1-1-16,1 0 15,-18-18-15,0 1 16,-18 0-16,18-36 0,0-17 15,0-54 1</inkml:trace>
  <inkml:trace contextRef="#ctx0" brushRef="#br0" timeOffset="98794.3905">4904 11783 0,'18'106'0,"52"141"0,18 70 0,-17-123 15,-18 0 1,-18 0-16,18 0 0,-18-35 16,1 0-16,-1-18 0,0 0 15,0-35 1,-17-18-16,0 0 0,-18-17 0,17-18 16,-17 0-1,18-18-15,-18 0 0,0-17 16,18 17-16,-18-17 15</inkml:trace>
  <inkml:trace contextRef="#ctx0" brushRef="#br0" timeOffset="99324.108">4269 11783 0,'53'405'16,"-106"-810"-16,141 969 0,-35-387 15,-18 34 1,18 19-16,-17-36 0,-1 0 16,0-53-16,0 0 0,-17-18 15,0-17-15,17 0 16,-17 0-16,-1 0 16,1 0-16,-1-18 15,-17 0-15,18-18 0,-18-17 16,0 0-1,0 0-15,0-35 16,-18-53 0</inkml:trace>
  <inkml:trace contextRef="#ctx0" brushRef="#br0" timeOffset="100153.7934">4163 12647 0,'335'0'0,"-670"0"0,829 0 16,-318 0-16,36 0 0,35 0 15,35 0-15,53 18 16,18-18-1,0 17-15,-36 19 0,283 34 16,-318-35 0,318 1-1,-335-19-15,-36-17 0,-53-17 16,-35 17 0,-35-18-16,0 0 0,-53 1 15,0-1-15,-18 1 16</inkml:trace>
  <inkml:trace contextRef="#ctx0" brushRef="#br0" timeOffset="101093.2914">4093 13476 0,'35'-18'0,"35"1"0,-17-1 0,18 18 15,17-17 1,18 17-16,0-18 0,35 18 15,18-18-15,17 18 16,53-17-16,54 17 16,34-18-16,36 18 0,-36 0 15,1 0 1,-36 18-16,-17-1 0,34 1 16,1 0-1,18-18-15,-18 0 16,-53-18-16,-53 0 15,-53 1-15,-18-1 0,1 0 16,-18 18-16,-18-17 0,0 17 16,-53 0-16</inkml:trace>
  <inkml:trace contextRef="#ctx0" brushRef="#br0" timeOffset="101932.8484">4128 13811 0,'494'-35'16,"-988"70"-16,1146-88 15,-457 53-15,34-17 16,53 17-1,36-18-15,17 18 0,-18 0 16,1 0-16,-18 0 0,17-18 16,18 18-1,36-17-15,-1-1 16,283-35-16,-406 36 16,-53 17-16,-36-18 15,1 0 1,-18 1-16,-17 17 0,-54-18 0,-17 18 15,-18 0-15</inkml:trace>
  <inkml:trace contextRef="#ctx0" brushRef="#br0" timeOffset="103153.7893">4287 12506 0,'-18'0'0,"36"0"0,-36-18 0,18 1 15,-18-1-15,18 0 32,0 1-32,18 17 15,0-18-15</inkml:trace>
  <inkml:trace contextRef="#ctx0" brushRef="#br0" timeOffset="103333.7166">5292 12559 0,'-18'-18'0,"36"36"0,-18-36 15,18 18 1,35 18-16,-1-18 16</inkml:trace>
  <inkml:trace contextRef="#ctx0" brushRef="#br0" timeOffset="103483.626">6509 12771 0,'-35'-53'16,"70"106"-16,-88-124 0,36 53 0,-1 18 0,18-17 15</inkml:trace>
  <inkml:trace contextRef="#ctx0" brushRef="#br0" timeOffset="103640.9447">7144 12735 0,'0'0'0,"-18"-17"0,18-19 16,0 19-16,36 17 15</inkml:trace>
  <inkml:trace contextRef="#ctx0" brushRef="#br0" timeOffset="103850.8452">8449 12559 0,'0'0'0,"0"-18"0,18 18 31,0 0-31,-1 0 0</inkml:trace>
  <inkml:trace contextRef="#ctx0" brushRef="#br0" timeOffset="104041.1222">8326 12383 0,'18'-36'0,"-36"72"0,88-72 0</inkml:trace>
  <inkml:trace contextRef="#ctx0" brushRef="#br0" timeOffset="104241.02">9437 12471 0,'-17'0'16,"34"0"-16,-52-18 0,35 36 16,0-1 15</inkml:trace>
  <inkml:trace contextRef="#ctx0" brushRef="#br0" timeOffset="104400.9386">9437 13353 0,'-35'0'16,"70"0"-16,-70 17 15,35 1-15,0 0 0</inkml:trace>
  <inkml:trace contextRef="#ctx0" brushRef="#br0" timeOffset="104570.8421">9349 13847 0,'0'0'15,"-18"-18"-15,1 18 16,17-18-1,0 1 1</inkml:trace>
  <inkml:trace contextRef="#ctx0" brushRef="#br0" timeOffset="104730.7564">8361 13617 0,'0'0'0,"-53"-53"15,36 36-15,-1-1 16</inkml:trace>
  <inkml:trace contextRef="#ctx0" brushRef="#br0" timeOffset="104890.6967">7320 13000 0,'-17'-35'0,"34"70"0,-34-88 16,34 53 15</inkml:trace>
  <inkml:trace contextRef="#ctx0" brushRef="#br0" timeOffset="105050.5967">6421 12753 0,'-18'-35'0,"36"70"0,-18-70 15,18 35-15</inkml:trace>
  <inkml:trace contextRef="#ctx0" brushRef="#br0" timeOffset="105208.5801">5927 13194 0,'-35'-18'16,"70"36"-16,-88-36 0,35 18 0</inkml:trace>
  <inkml:trace contextRef="#ctx0" brushRef="#br0" timeOffset="105505.3086">6086 13917 0</inkml:trace>
  <inkml:trace contextRef="#ctx0" brushRef="#br0" timeOffset="105686.577">6333 14323 0,'-88'0'0,"176"0"0,-194 0 0,88 0 0</inkml:trace>
  <inkml:trace contextRef="#ctx0" brushRef="#br0" timeOffset="105871.5693">5045 14446 0,'-18'0'0</inkml:trace>
  <inkml:trace contextRef="#ctx0" brushRef="#br0" timeOffset="106013.8748">4675 14323 0,'-53'-18'0,"106"36"0,-124-36 0,36 18 0,17 0 16,1 0-1</inkml:trace>
  <inkml:trace contextRef="#ctx0" brushRef="#br0" timeOffset="106156.6844">4728 13935 0,'17'-36'0,"-34"72"0,34-107 15,1 54-15,-1-19 16</inkml:trace>
  <inkml:trace contextRef="#ctx0" brushRef="#br0" timeOffset="106319.0141">5204 13282 0,'-35'-35'0,"70"70"0,-70-88 16,17 53-16,0 18 0</inkml:trace>
  <inkml:trace contextRef="#ctx0" brushRef="#br0" timeOffset="106458.3644">4728 13070 0,'-36'-17'0,"72"34"0,-89-34 16</inkml:trace>
  <inkml:trace contextRef="#ctx0" brushRef="#br0" timeOffset="106788.2061">4445 13829 0,'18'0'0</inkml:trace>
  <inkml:trace contextRef="#ctx0" brushRef="#br0" timeOffset="106968.0894">5645 14305 0,'17'0'0,"-34"0"0,52 18 16</inkml:trace>
  <inkml:trace contextRef="#ctx0" brushRef="#br0" timeOffset="107277.9472">7232 14288 0,'0'-18'0</inkml:trace>
  <inkml:trace contextRef="#ctx0" brushRef="#br0" timeOffset="107427.8367">7744 14129 0,'0'0'0,"-18"0"0</inkml:trace>
  <inkml:trace contextRef="#ctx0" brushRef="#br0" timeOffset="122961.4831">16634 5856 0,'17'0'16,"1"-18"-1,17 18-15,18-17 0,0-1 0,18-17 16,52 17 0,-70 18-16,0 36 15,-35 16 1,-18-16-1,-18-1-15,-52 36 0,34-36 16,1-17 0,-36 17-16,54-18 15,34-17 17,19 0-17,34 0-15,18 0 16,-17 18-1,-18 0 1,-35 17-16,-1-17 0,1 17 16,-18-17-1,-18 17-15,1-18 0,-19 1 16,1 17-16,0-17 16,-1 0-16,1-18 15,-18 17-15,18 1 0,0-18 0,17 0 16,-17 0-1,17 0-15,0 0 16</inkml:trace>
  <inkml:trace contextRef="#ctx0" brushRef="#br0" timeOffset="123766.5836">17869 6279 0,'-212'-176'63,"-247"458"-63,1130-388 0,-936-35 15,212 177-15,18 17 0,17-1 16,18 37-16,18-54 16,35 18-1,17-53 1,18-18 0,-70-17-16,17-18 15,-17 0-15,17-106 16,-35 89-1,0-18-15,-35-71 16,0 88 0,17 89-1,18 35 1,0 53-16,0-36 31,35 107-31,54-1 16,-37-105-16,37 34 31,-54-87-31,0-18 0,36-18 16,-36-17-1,0-18-15,1 18 16,-19-36-16,36-70 16,-35 35-1,-18 71-15,-18 18 0,1-1 16,-1 18-1,0 0-15,-17 18 16,17-1 0,1 18-16,17-17 0,17 17 15,1 18 1,17-17-16,18 16 0,-18-16 16,18-1-1,0 0-15,-17-17 0,-1 17 0,0-17 16,-35-1-16,18 19 15,-18-19 1,-36 1-16,19 0 16,-18-18-1,-18 17-15,17-17 0,19 0 16,-1 0-16,0 0 16,1 0-16</inkml:trace>
  <inkml:trace contextRef="#ctx0" brushRef="#br0" timeOffset="124407.0913">17304 7444 0,'0'0'0,"0"17"15,0 19 1,0-19-16,0 1 31,0-36-15,0-17 15,0 0-31,0-18 0,0-18 0,0 36 16,18-18-1,-18 35-15,17 1 0,1-1 0,0 18 16,-1 0-1,1 0-15,17 18 0,-17-1 16,-1 19-16,19-1 16,-19 0-16,19 0 15,-1 1-15,-17-19 16,-1 1-16,1 0 0,0-1 0,-1 1 16</inkml:trace>
  <inkml:trace contextRef="#ctx0" brushRef="#br0" timeOffset="125502.8459">17410 7373 0,'18'0'15,"158"106"-15,-370-212 0,229 106 16,-17 18 0,-18 17-1,17 0-15,19 106 16,-36-70 0,17-1-16,-17 1 0,0 0 15,0-1-15,18 1 16,0-1-16,-1 18 15,-17 1 1,18 16-16,-18 19 0,0-1 0,0-17 16,18 0-1,-1 0-15,1 0 16,0-18-16,17 18 0,-18-18 16,19 18-16,-1-36 15,-17 19-15,-1-37 0,19 19 16,-19-18-16,-17 0 15,18-18-15,-1 0 0,-17-17 16,0 0-16,0-1 16,0 1-16,-17 0 15,-1-18 1,1 0-16,-1 0 16,0-18-1,1 18-15,-1 0 16,36 0 62,-1 0-78,19 0 0,34 0 16,1-18-1,17 18-15,18-17 0,0 17 16,35-18-16,17 18 15,36 0-15,177-18 16,-195 18-16,-35 0 16,0 0-1,1 0-15,16 0 0,-17 0 0,18-17 16,-18 17-16,18 0 16,-18 0-16,-17 0 0,-19 0 15,-34 0 1,0 0-16,-19 0 0,-16-18 15,-19 18-15,1 0 16,-18-17-16,0-1 16,0 0-1,-18 1 1,-35-1-16,18 0 16,-35 18-16,17-17 15,-18-1-15,1 0 0,17 1 16,0-1-16,17 18 15,19 0-15,-1-18 16,18 36 0,18-18-16,-1 0 0,19 18 15,-1 17 1,18-17-16,18-1 0,-19 1 16,19 0-16,-18-1 15,17 1-15,-34 0 0,-1-18 0,-17 17 16,-1 1-1,-17-1-15,0 1 16,-17 17 0,-1-17-16,0 0 0,-17 17 15,0-17-15,-18 17 16,18-18-16,-1 19 0,1-1 16</inkml:trace>
  <inkml:trace contextRef="#ctx0" brushRef="#br0" timeOffset="125996.8017">21290 10266 0,'36'-35'0,"-72"70"0,107-88 16,-36 53-16,1-18 0,-1 18 15,0 0-15,0 0 16,1 0-16,-19 18 0,1 0 16,-18-1-16,0 1 15,0 17-15,0-17 16,-18-18-16,-17 17 16,17 1-16,-17 0 0,18-1 15,-1-17-15,36 0 31,-18-17-31,17-19 0,18 1 16,18-18 0,-17 18-16,-1 0 0,0-1 15,-17 1-15,-1 17 16,-17 1-16,0 34 31,-17 1-31,17 0 16,0 17-1,0 0-15,-18 1 0,18-1 16,-17 0 0,17 0-16,0-17 0,0 0 0,35-18 15,-18 0 1,19 0-16,17 0 0</inkml:trace>
  <inkml:trace contextRef="#ctx0" brushRef="#br0" timeOffset="126205.4619">22014 10107 0,'0'18'16,"0"-1"-16,0 1 0,0 0 15,0 17-15,17 0 16,1-17-16,-18 17 0,18-17 15,-1-18-15,-17 17 16,18-17-16,-18 18 0</inkml:trace>
  <inkml:trace contextRef="#ctx0" brushRef="#br0" timeOffset="127167.7927">16369 7161 0,'36'0'16,"-19"-17"-16,36 17 16,-18 0-16,18 0 0,0 0 15,0 17-15,-18 1 16,-17 35-16,0-18 16,-18 36-16,0-18 0,0 0 15,-18 0-15,0-18 16,1 0-16,-1-17 0,18-1 15,-18-17-15,18 18 16,0-36-16,0 1 16,18-19-1,-18 1-15,18-35 0,-1 17 16,-17-18-16,18 1 16,-18-1-16,0 36 15,0-18-15,0 18 16,0 17-16,18 0 0,-18 36 47,17 17-47,-17 0 0,18 18 15,0 0 1,-1 0-16,1 0 0,-1-18 16,1 1-16,0-1 15,-1-17-15,1 17 0,0-17 16,-1-18-1</inkml:trace>
  <inkml:trace contextRef="#ctx0" brushRef="#br0" timeOffset="127508.9987">16987 6967 0,'70'-53'16,"-140"106"-16,175-106 0,-87 53 0,0 0 0,-1 18 15,-17 0 1,0 17-16,0-17 0,-17 17 16,-1 0-1,-17 0-15,-18 1 0,18 17 16,17-36-1,18 1-15,18-36 16,-1 18 0,19 0-16,16-17 15,1-19-15,0 1 0,18 0 16,-36 17 0,-17 18-16,-1 0 0</inkml:trace>
  <inkml:trace contextRef="#ctx0" brushRef="#br0" timeOffset="129028.2216">17921 9931 0,'-17'17'31,"17"1"-31,-35 0 16,-1 17-1,-17 0-15,18 0 0,0 1 16,-18-1-16,18 0 15,-1 1-15,-17-1 0,0 0 16,1 18-16,-19 0 16,0 18-1,-17 17-15,18-18 0,-1 1 16,1-1-16,-1 1 16,18-1-16,-17-17 0,17 0 15,-18 0 1,18 18-16,0-18 0,-17 17 15,17-17-15,0 0 16,-18 0-16,36 0 0,-36 17 16,19-17-16,-19 18 15,18 0 1,-17-19-16,-19 19 16,19 0-16,-1-19 15,18-16-15,18-1 0,0 0 16,-1 1-1,1-1-15,18-18 0,-19 19 16,19-19-16,-19 1 0,36 0 16,-17-1-16,-1-17 15,18-17 17,0-19-32,0 1 15,0 0-15,18-18 16,-18 18-16,0-1 0,17 19 15,-17-19-15,0 19 0,0-1 16,0 1 0,0 34-1,0 1 1,0 17-16,0 0 16,18 1-1,0 17-15,-1-1 0,1-16 16,0 17-16,-18-36 15,17 19-15,-17-19 0,0 19 16,0-19-16,18-17 0,-18 18 16,17-18-1,1 17-15,0-17 0,-1-17 16,19-1-16,17 1 16,0-19-16,35-34 31,-71 52-31,1 0 0</inkml:trace>
  <inkml:trace contextRef="#ctx0" brushRef="#br0" timeOffset="129637.9031">15046 12912 0,'0'-53'0,"0"106"0,18-124 15,17 53-15,-17 1 16,17 17-16,0 0 0,-17-18 15,0 18-15,-1 18 0,19-18 16,-19 17 0,1 19-16,-18 17 0,18-18 15,-1 18-15,-17 0 16,0-18-16,0-17 16,0-1-16,0 1 15,0 0-15,0-36 16,0-17-1,18 17-15,-18-17 16,17-18-16,1 0 0,0 0 16,-1 18-1,-17-1-15,0 1 0,0 0 16,0 0-16,0 17 16,0 0-16,18 18 31,0 18-16,-1 0-15,-17-1 16,0 19-16,18-19 16,0 18-16,-1 1 0,18-1 15,-17 0 1,17 1-16,-17-19 0,0-17 16,-1 0-16</inkml:trace>
  <inkml:trace contextRef="#ctx0" brushRef="#br0" timeOffset="130238.0939">15770 12859 0,'0'-36'0,"0"72"0,17-89 0,1 35 0,17-17 15,18 17-15,-18 1 0,1-19 16,-1 19 0,0 17-16,-17-18 15,17 18-15,-17 0 16,-1 18-16,-17-1 0,0 1 16,0 0-1,0 17-15,-17-17 16,17-1-16,-36 18 15,19-17-15,-1-18 0,36 0 79,-1 0-79,19 0 0,-1 0 15,0 0 1,-17 0-16,-1 0 0,1 0 15,0 18-15,-1-1 0,-17 1 16,0 17-16,0 1 16,0-1-16,18 18 0,-36-18 15,1-17 1,-1-1-16,-17 1 0,17 0 16,-17-18-16,17 0 15,1 0-15,-1 0 31,0 0-31,18-18 0,-17 18 16,-1 0-16,0 0 0,1 0 16,-1 0-1,18-18-15,-17 18 16</inkml:trace>
  <inkml:trace contextRef="#ctx0" brushRef="#br0" timeOffset="131577.3791">17357 7885 0,'0'0'0,"35"0"0,36 0 16,-1 0-16,1 0 0,0 0 15,-19-18-15,-16 0 0,-1 18 16,-17-17 0</inkml:trace>
  <inkml:trace contextRef="#ctx0" brushRef="#br0" timeOffset="131987.1425">16387 8149 0,'0'0'0,"18"18"0,-1-1 0,-17 19 0,0-19 31,18 36-31,-18 0 0,17 71 16,1-71-1,-18-18-15,18 35 16</inkml:trace>
  <inkml:trace contextRef="#ctx0" brushRef="#br0" timeOffset="132327.2462">16722 8308 0,'229'70'125,"-458"-140"-125,458 105 0,-246-70 16,-1 0-16,-35-18 15,-17 53 1,17 0-1,35 17-15,18 19 16,0-1 0,18 18-16</inkml:trace>
  <inkml:trace contextRef="#ctx0" brushRef="#br0" timeOffset="133146.8437">15575 11748 0,'0'-36'31,"0"72"-31,18-54 0,0 53 0,17 0 16,0 18 0,1-17-16,17 17 0,-18-18 15,18 18-15,0-18 16,0 0-16,52 36 31,-69-36-31</inkml:trace>
  <inkml:trace contextRef="#ctx0" brushRef="#br0" timeOffset="133366.6982">16440 12383 0,'211'158'94</inkml:trace>
  <inkml:trace contextRef="#ctx0" brushRef="#br0" timeOffset="133726.4923">16810 12435 0,'388'-52'109,"-776"104"-109,776-122 0,-388 52 16,-17 1-16,-1 17 0,-17 0 16,-1 0-1,-34 0-15,-1 35 16,1-17-1,17 17 1,18 0-16,-1-17 31</inkml:trace>
  <inkml:trace contextRef="#ctx0" brushRef="#br0" timeOffset="134566.4111">20373 9472 0,'0'0'15,"-35"-18"-15,17 54 0,1-1 16,17 18 0,0 0-16,0 0 0,0 0 15,17 0-15,1 0 0,0 35 31,-18-35-31,17 0 0,-17-1 16,18-16-16</inkml:trace>
  <inkml:trace contextRef="#ctx0" brushRef="#br0" timeOffset="134836.2649">20197 10760 0,'53'317'94</inkml:trace>
  <inkml:trace contextRef="#ctx0" brushRef="#br0" timeOffset="135176.0911">20409 10971 0,'317'106'78,"-634"-212"-63,652 195-15,-318-125 0,-17 1 0,18 17 16,-53-35 0,17 36-16,-17 17 15,-1-18-15,1 18 16,0 0-16,17 0 0,-17 0 16,17 18-16,1-1 15,-1 1-15,18 0 16,-18-18-16,18 17 0</inkml:trace>
  <inkml:trace contextRef="#ctx0" brushRef="#br0" timeOffset="137545.0499">20444 5327 0,'0'0'0,"-18"-18"0,36 18 0,-18 18 15,0 0 1,17 105-16,19-52 16,-1-1-1,0 1-15,18 35 0,-35-54 16,-1-16-16,-17-1 16,0 0-1,-35 1-15,-18-1 0,0 0 16,18-17-16</inkml:trace>
  <inkml:trace contextRef="#ctx0" brushRef="#br0" timeOffset="137934.8307">20744 5838 0,'0'0'0,"0"53"15,0-35-15,0 17 0,0 1 16,17-1-16,1 0 0,0-17 16,17 17-16,0-35 15,0 0-15,1 0 0,-1 0 16,-17-18-1,-1 1-15,1-1 0,0-17 16,-1 0-16,-17 17 16,0-17-16,0-36 15,-17 53-15,-1 1 16,-17 17-16,-1-18 16,1 18-16,0 0 0,0 18 15,17-18-15,-17 17 16,17 1-16,18 0 15,-18-1-15,18 1 16</inkml:trace>
  <inkml:trace contextRef="#ctx0" brushRef="#br0" timeOffset="138194.9376">21185 5856 0,'0'0'15,"247"106"-15,-194-71 16,-1-17-16,-16 0 0,-1-1 15,-17 1-15</inkml:trace>
  <inkml:trace contextRef="#ctx0" brushRef="#br0" timeOffset="138414.8209">21414 5786 0,'-18'52'15,"212"160"1,-370-476-16,141 352 0,17-53 16,-17 36-16,-1-18 15,-16-1 1,16 1-16,19-35 0</inkml:trace>
  <inkml:trace contextRef="#ctx0" brushRef="#br0" timeOffset="138704.6686">21485 5539 0,'35'53'0,"-35"-18"0,0 0 16,17 18-16,-17-18 16,0 18-16,18 0 15,0-18-15,-18 18 16,0-17-16,0-1 0,17 0 15,-17 0-15,0-17 16,18 0-16,0-1 16</inkml:trace>
  <inkml:trace contextRef="#ctx0" brushRef="#br0" timeOffset="139094.4719">21802 5891 0,'0'0'0,"0"71"0,0-36 0,0-17 15,0 0-15,18 17 16,-1-35-16,36 17 15,-35-17 1,-1-17-16,19 17 0,-19 0 16,1 0-16,0-18 0,-1-17 31,-17-18-31,18 18 0,-18-1 16,-18 1-1,18 17-15,-17 18 0,-1 0 0,-17-17 16,17 17-1,-17 17-15,17-17 0,1 0 0,-1 18 16,0 0 0,18-1-16,0 1 15</inkml:trace>
  <inkml:trace contextRef="#ctx0" brushRef="#br0" timeOffset="139384.3239">22278 5803 0,'18'18'15,"17"-18"-15,0 35 0,18 0 16,18 18-16,-1-17 16,-17-1-16,-17-17 15,-1-1-15,-17-17 0,-18 18 16,17-18-16</inkml:trace>
  <inkml:trace contextRef="#ctx0" brushRef="#br0" timeOffset="139604.1883">22455 5733 0,'0'17'16,"-18"1"-1,18 17-15,-35 0 0,-1 18 32,-34 36-32,35-54 15,17 0-15,18-17 0</inkml:trace>
  <inkml:trace contextRef="#ctx0" brushRef="#br0" timeOffset="139894.0293">22596 5521 0,'17'53'15,"1"0"-15,-18 0 0,18 0 16,-18 17-16,17-17 16,1 18-1,-18-18-15,18 0 0,-18-1 16,0-16-16,0-19 16,0 1-16,17-18 15</inkml:trace>
  <inkml:trace contextRef="#ctx0" brushRef="#br0" timeOffset="140284.0259">22772 5891 0,'0'36'16,"0"-19"-16,0 1 16,0 17-16,18-17 0,-18 0 15,35-18-15,-17 0 0,17 0 16,0 0 0,1 0-16,-19 0 0,18 0 15,-17-18-15,0 0 16,-1-17-16,-17 0 0,0-1 15,0 1 1,-17 0-16,-1 17 0,-17 1 16,0-1-16,-18 0 0,17 1 15,1 17-15,0 0 16,17 17-16,-17-17 0,17 18 16,18 0-1,-17 17-15,17-18 0,0 19 16</inkml:trace>
  <inkml:trace contextRef="#ctx0" brushRef="#br0" timeOffset="140523.8889">22120 6914 0,'0'-17'0,"17"-1"0,1 1 15,35 17-15,-18-18 16,0 18-16,1-18 0,-1 18 16,0 0-1,-17 0-15</inkml:trace>
  <inkml:trace contextRef="#ctx0" brushRef="#br0" timeOffset="140693.8139">22137 7197 0,'0'0'15,"18"0"-15,-1-18 16,1 18-16,17 0 0,18 0 15,-17 0-15,-1 0 16,0-18-16</inkml:trace>
  <inkml:trace contextRef="#ctx0" brushRef="#br0" timeOffset="140943.6629">22737 6685 0,'0'-17'0,"0"34"0,0-17 0,18 18 0,-18 17 16,17 18 0,1 0-16,-1 0 0,1 0 15,0 0 1,-18 0-16,0-1 0,0-16 15,0 17-15,0-18 16,0-17-16</inkml:trace>
  <inkml:trace contextRef="#ctx0" brushRef="#br0" timeOffset="142075.7254">22966 6897 0,'0'0'0,"0"17"16,0 19-16,0-1 15,0 0-15,0 1 0,18-1 16,-1 0 0,19 0-16,-1-17 0,0 0 15,1-18-15,-19 0 16,18-18-16,-17 0 15,17-35 1,-35 18-16,-17-18 16,-1 18-16,-17 0 0,-18 17 0,18 0 15,-1 1 1,1 17-16,17 0 0,1 0 16,34 0-1,19 0-15,-19 0 16,19 17-1,-1-17-15,18 0 0,0 0 16,-18 0-16,0 0 0,1 0 16,-19 0-1,-34 18 32,-1 17-47,18-17 16,-18 17-16,18 1 15,0-1-15,0-18 16,18 19-16,0-1 0,-1-17 16,36-18-16,-18 0 0,18 0 15,0 0 1,0 0-16,-18-18 0,1 0 0,-1 1 16,-17-19-1,-18 1-15,0 0 0,-18 0 16,18-1-16,-35 1 15,17 0-15,-17 17 16,0 1-16,17-1 0,0 18 16,1-18-16,-1 18 15,18-17-15,18 17 32,17 0-32,0 0 15,18 0-15,-18 0 16,18 0-16,0 0 15,0 0-15,0 17 0,0-17 16,-35 0 0,-1 0-16,-17 18 0,-17-18 15,17 18-15,0-1 16,0 1-16,0 17 0,0-17 16,0-1-1,-18 19-15,18-1 0,-18 18 16,1-18-16,17 0 15,0-17-15,17 17 0,1-17 16,0 0-16,17-18 0,0 0 16,0 0-1,-17 0-15,17 0 0,1-18 16,-1 0-16,-17-17 16,-1 0-16,-17-1 15,0-16 1,0 16-16,-17-17 0,-1 18 15,-17 17-15,-18 1 0,17-1 16,-16 1-16,16 17 16,-17 0-16,18 0 0,17 0 15,1 0 1,-1 17-16,0-17 0,18 18 16,0-1-1</inkml:trace>
  <inkml:trace contextRef="#ctx0" brushRef="#br0" timeOffset="149920.767">20144 10248 0,'0'0'0,"-53"18"0,-18-1 0,19 19 16,-19-19-16,18 19 15,-17 17-15,-1-18 16,0 18-1,-17 0-15,18 0 0,-19-18 16,-16 18-16,-1 0 0,-18 0 16,-17 0-1,0-1-15,0 19 16,0 0-16,17-18 16,19-1-16,-1 1 0,18 0 15,17-17-15,-17 16 0,0-16 16,17 17-16,1-18 15,-19 18-15,19-18 16,-1 0-16,1 1 16,-1-1-16,1 0 0,-1-17 15,18 17-15,0 0 16,0-17-16,0 17 0,18-17 16,-18 17-16,18-17 0,0 17 15,-1-17 1,1 17-16,17-17 0,-17-1 15,0 1-15,17 0 16,-17-1-16,17 1 0,-17 0 16,17-18-1,-17 17-15,17 1 0,1-1 16,-1 1-16,1 0 16,-1-1-16,0-17 15,1 18-15,-1 0 0,0-1 16,1 1-16,17 0 15,-18-1-15,-17 1 0,17 0 16,0-1-16,1-17 16,-1 0-1,1 0 1,-1 0-16,0 0 16,1-17-1,-1-1-15,-17-17 16,-1-1-16,-16 1 0,16 0 15,-17-18 1,0 18-16,1-18 0,16-18 16,-17 18-1,0-35-15,0 0 0,-17-18 16,17 18-16,-18-18 16,1 0-16,17 18 0,0 17 15,0 1-15,0 17 0,18-18 16,0 18-16,17 0 15,-17 1-15,17-1 16,18 0-16,-18 0 16,18 0-16,-17-18 15,17 1-15,-18-1 16,-17 1-16,17-1 0,1 36 16,-1 0-16,-17-1 0,17 1 15,-17 17 1,17-17-16,1 0 0,-1 0 15,0-1 1,1 1-16,17 17 0,-18-17 16,18 17-16,0 1 15,18 17 32,-1 0-16,1 0-31,0 0 0,-1 0 16,18 0 0,1-18-16,17 18 0,0-17 0,-1-1 15,1 0 1,18-17-16,-18 17 0,17-17 16,1 17-16,17-17 0,0 0 15,18 0-15,-18-18 16,18 17-16,0-17 15,18 1 1,-1-1-16,-17 0 0,0 0 16,0 0-1,-36 18-15,18-1 0,-17 1 16,-1 17-16,19-35 0,-19 18 0,1 0 16,-1-18-1,1 0-15,-1 0 0,-17 0 16,-17 0-1,16 18-15,-16-18 0,-1 18 0,0 17 16,-17-17 0,17 17-16,-17-17 0,17 0 15,0-1 1,1 1-16,-1 0 0,0 0 16,1 17-16,-1 0 0,0 1 15,0-1 1,1 0-16,17 1 0,-1-1 15,1 1 1,0-1-16,0-17 0,18 17 16,-18 0-16,0 1 15,0-1-15,-1 0 0,-16 1 16,-1 17-16,0-18 0,18 1 31,-35-1-31,17 18 0,-17-18 16,-1 1-1,1-1-15,0 0 0,-1 18 16,-17-17 0,0 34 31,0 1-32,18 0-15,-18 17 16,18 0-16,-1 0 0,18 18 15,1 0 1,-1 0-16,0 0 0,1 0 16,-1 18-1,0-1-15,0 36 16,-17-18-16,17 18 0,-17-18 0,0-17 16,17 17-1,0 0-15,0-17 0,18-1 16,-17 1-16,-1 17 15,0-17-15,0-1 16,1-17-16,-19 18 16,19-1-16,-19 1 0,1-18 15,0 17-15,17-17 16,0 0-16,-17-18 16,17 18-16,0 0 0,-17-18 15,17 18-15,1-17 16,-1 16-16,-18-16 0,19-1 15,-1 0 1,-17 1-16,17 17 0,0-18 16,0 0-1,1-17-15,-19-1 0,19-17 16,-19 18-16,1-18 0,-18 18 16,18-18-1,-1 17-15</inkml:trace>
  <inkml:trace contextRef="#ctx0" brushRef="#br0" timeOffset="150888.8057">18839 8714 0,'0'0'0,"-212"35"0,71-17 0,0 17 16,0-18-1,0 19-15,-1-1 0,1 0 16,0 1-16,-18-1 0,1 0 16,-1 18-16,-17-18 15,-1 1-15,1-1 0,17 18 16,-17 0 0,-1 17-16,-17 1 15,0-1-15,35-17 16,18 0-16,36 0 0,16-18 15,19 1 1,-1-19-16,18 19 0,0-19 16,18 1-16,0 17 0,-18-17 15,18-1-15,-1 1 16,19 0-16,-1-18 0,18 17 16,35-17-1</inkml:trace>
  <inkml:trace contextRef="#ctx0" brushRef="#br0" timeOffset="151448.5357">18803 9596 0,'-88'17'0,"176"-34"0,-282 52 0,71 0 15,-1 0-15,-17 1 16,-17-1-16,-19 0 0,1 36 15,-36-18 1,0 17-16,-17 18 0,0-17 16,-36 17-1,-17 18-15,-35 18 16,-1-19-16,71-16 0,71-1 16,70-35-1,53-18-15,0 18 0,18-18 16,17 0-16,18-17 15,-18 0-15,36-1 0,17-17 16</inkml:trace>
  <inkml:trace contextRef="#ctx0" brushRef="#br0" timeOffset="151868.2831">19050 10142 0,'0'0'0,"-176"71"16,-36 35-16,-423 141 15,300-141-15,35-1 16,36-34-16,17-1 0,35 1 15,18 0-15,53-18 0,17-18 16,54 18 0,17-36-16,35 19 15,1-19 1,34 1-16</inkml:trace>
  <inkml:trace contextRef="#ctx0" brushRef="#br0" timeOffset="152478.3579">16193 9507 0,'0'18'0,"17"35"16,19 17-16,-1 19 0,18 34 16,0 54-1,0 17-15,35 53 16,-17-1-16,-1-16 15,1-54-15,-1-35 0,-17-35 16,-18-18-16,1-35 0,-19 0 16,-17-35-1,0-1-15,0-34 0</inkml:trace>
  <inkml:trace contextRef="#ctx0" brushRef="#br0" timeOffset="152738.2221">16951 9596 0,'177'405'0,"-354"-810"0,407 987 16,-142-371-16,0 19 0,0-19 16,18-17-16,-35-70 15,-1-36-15,-17-35 0,0-18 16</inkml:trace>
  <inkml:trace contextRef="#ctx0" brushRef="#br0" timeOffset="153008.098">18098 9208 0,'0'0'0,"123"282"0,-52-106 0,-1 1 0,1 34 16,0 18-1,-1 1-15,1-19 16,-1-34-16,-35-71 16,1-53-16,-19-36 0</inkml:trace>
  <inkml:trace contextRef="#ctx0" brushRef="#br0" timeOffset="153327.8945">18715 8872 0,'88'230'16,"-176"-460"-16,229 601 0,-88-212 15,0 17-15,18-17 16,-18 17-16,0-35 16,-18 18-16,0-36 15,0 1 1,1-36-16,-19 0 0,19-35 0,-19-18 15,-17-17-15,18 17 0,-1-35 16,-17 18 0</inkml:trace>
  <inkml:trace contextRef="#ctx0" brushRef="#br0" timeOffset="154787.4864">15664 10213 0,'-18'0'0,"0"-18"16,18 1 0,18 17 15</inkml:trace>
  <inkml:trace contextRef="#ctx0" brushRef="#br0" timeOffset="155836.9417">16793 9684 0,'-18'-88'0,"36"176"0,-36-194 16,0 106-16,1 0 31,-1 18-15,0 17-16</inkml:trace>
  <inkml:trace contextRef="#ctx0" brushRef="#br0" timeOffset="156716.3923">16581 11077 0,'-35'-17'0,"70"34"16,-123-70-16,35 18 0,18 17 0,17 1 15,18 34 1,18-17 15,17 0-15,0 0-1</inkml:trace>
  <inkml:trace contextRef="#ctx0" brushRef="#br0" timeOffset="157296.1101">17357 10478 0,'-106'-71'0,"212"142"0,-194-160 0,105 89 16,1-17-1</inkml:trace>
  <inkml:trace contextRef="#ctx0" brushRef="#br0" timeOffset="354591.4049">15329 13282 0,'0'-18'0,"17"18"47,1 18-47,-1-18 16,36 35-1,0 18 1,0-35-16,-18 17 15,1 0-15,-1 1 0,53-1 32,18 0-32,-35-35 15,70 0 1,35 0 0,-52-35-16,-1 17 31,-70 1-31,0-1 0,0 0 15,0 1-15,17-1 16,-17 1-16,53-36 16,-53 17-1,35-34-15,0 17 16,-35 0 0,-17 18-1,-19-1-15,-17 19 0,0-18 16,18 17-16,-18-17 15,0-1-15,-18-34 16,18 34 0,0 1-16,-17-18 15,-1 18-15,0 0 16,1-1-16,-36-16 16,17 16-16,1 1 15,0 0 1,0 17-16,-1-17 0,-34 0 15,-18-18 1,35 35-16,17 0 16,-17 1-1,-70-19-15,17 1 16,53 17-16,0 18 0,-17-17 16,-1-1-1,-17 18-15,-88 0 31,87-17-31,-69 17 0,87 0 16,-52 0 0,52 17-1,18-17-15,-17 18 16,-1-18-16,18 17 0,0 1 16,-35 17-16,35 1 15,0-19-15,18 1 16,-18 0-16,0 17 0,18-17 15,-53 34 1,52-34-16,1 17 16,17 1-1,-17-1-15,0 0 0,17 18 16,-17 0-16,17 0 0,-17 53 16,17-36-1,1-17-15,17 0 16,-18 0-16,18 0 15,0 0-15,0 35 16,0-35 0,18 0-16,-1 0 0,19-18 0,-1 18 15,0-18-15,71 36 16,-35-36 0,-1-17-16,1 17 0,-1-17 15,18-1-15,-17 1 16,88-18-16,-89 0 31,1 0-31,-1-18 0,1 18 0,0-17 16,-1-1-16,-17 0 15,0 18-15,-18-17 16,18-1-16,-18 18 0,1 0 16,-1-17-1,-17 17-15,-18-18 0,17 18 0,1 0 16,-36 0 921,1 0-468</inkml:trace>
  <inkml:trace contextRef="#ctx0" brushRef="#br0" timeOffset="391858.7703">1394 13988 0,'0'-18'0,"17"18"15,1-18-15,0 1 0,35-1 16,0 0 0,-1-17-16,72 18 15,-36 17 1,-53 17-16,1 18 15,-19 1-15,1-1 16,-18 18-16,0 0 0,0-18 16,0 18-16,0-18 0,-18 18 15,1 18 1,-1-54-16,-17 19 0,0-19 31,35 1-31,-18-18 0,0 0 16,18-18-16,-17 1 15,-1-1-15,18-17 16,0 17 0,0 1-1,0-1 1,18 0 0,-1 18-16,54 0 15,-54 0 1,19 0-16,-19 0 0,19 0 15,-19 0 1,1 0-16,0 0 0,-1 18 0,-17 0 16,18 17-1</inkml:trace>
  <inkml:trace contextRef="#ctx0" brushRef="#br0" timeOffset="392209.0242">2170 13758 0,'370'106'62,"-740"-212"-62,776 230 16,-389-124-16,1 17 15,0-17-15,-18 18 16,0 0 0</inkml:trace>
  <inkml:trace contextRef="#ctx0" brushRef="#br0" timeOffset="392508.8423">2523 13635 0,'-71'635'141,"142"-1270"-141,-142 1288 0</inkml:trace>
  <inkml:trace contextRef="#ctx0" brushRef="#br0" timeOffset="392868.6473">2858 13406 0,'88'211'94,"-370"-70"-94,476-493 0,-71 616 0,-105-193 0,0-18 15,17 0-15,-17-18 16,-1 0-16,-17 0 0,18-17 16,-18 0-16,0-1 15,0 1 1</inkml:trace>
  <inkml:trace contextRef="#ctx0" brushRef="#br0" timeOffset="393949.3464">3387 13529 0,'-18'0'15,"36"0"-15,-36 18 16,18 17-1,0 0-15,0 1 0,18-1 16,0 18-16,17-18 16,-17 0-16,-1 1 15,1-36-15,-1 17 0,19-17 16,-36-17 0,0-19-1,0 1 1,0-18-16,-18 18 15,-17 0 1,17 17-16,1 18 16,-1 0-16,0 0 0,1 0 0,34 0 47,19-18-47,-1-17 15,0 17-15,0 1 16,18-1-1,-35 18-15,-18-18 0,0 36 47,0 0-47,0-1 16,0 1 0,0 17-16,18 1 0,-18-19 0,17 1 15,1-1-15,0-17 16,-1 0-16,1 0 15,-1 0-15,-17-17 16,0-1 0,0 1-16,18-19 0,-18 1 15,0 17-15,-18-17 16,18 17-16,-17 1 16,-1 17-16,1-18 15,-1 18 1,18-18-1,18 18-15,-1-17 16,18-1-16,1 18 16,-1-17-1,-17 17 1,-18 17 0,0 1-1,17 17-15,-17-17 0,0 17 16,18-17-16,0 17 15,17-35 1,-18 18-16,36-18 16,-35 0-1,0-18-15,-1 18 0,-17-35 0,18-1 16,-18 1 0,18 0-16,-36 17 15,18 1-15,-18-1 0,1 18 0,-1 0 16,0 0-1</inkml:trace>
  <inkml:trace contextRef="#ctx0" brushRef="#br0" timeOffset="394267.4086">4251 13353 0,'0'0'0,"-17"17"0</inkml:trace>
  <inkml:trace contextRef="#ctx0" brushRef="#br0" timeOffset="394697.1781">4234 13406 0,'106'35'47,"-54"-247"31,-210 389-62,334-354-16,-158 177 0,-1 0 0,1 0 31,0 18-31,-1-1 0,1 1 16,0 0-1,-1-1-15,1 19 0,-18-19 16,17 1 0,-17 0-16,18-18 15,0 0 1,-1 0-16,1 0 15,0-18-15,17 0 0,0-17 16,-17 0-16,-1-36 16,-17 54-16,0-1 15,0 0 1,-17 18-16,-1-17 0,1 17 16,-1 0-1,0 0-15,1 0 0,-1 0 16,0 0 15,1 0-31</inkml:trace>
</inkml:ink>
</file>

<file path=ppt/ink/ink9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3T05:23:55.745"/>
    </inkml:context>
    <inkml:brush xml:id="br0">
      <inkml:brushProperty name="width" value="0.05292" units="cm"/>
      <inkml:brushProperty name="height" value="0.05292" units="cm"/>
      <inkml:brushProperty name="color" value="#FF0000"/>
    </inkml:brush>
  </inkml:definitions>
  <inkml:trace contextRef="#ctx0" brushRef="#br0">10425 8943 0,'0'0'0,"0"18"63,0-1-63,18 18 15,17 54 1,35 87 0,-52-70-16,35 141 0,-18-106 15,-17 88 1,-18-105-16</inkml:trace>
  <inkml:trace contextRef="#ctx0" brushRef="#br0" timeOffset="3103.6726">15170 13776 0,'0'0'0,"35"0"16,-35 18-16,0-1 0,0 19 16,-18 16-16,-17 1 0,-53 36 31,35-19-31,18-52 16,35-1-16,-18 1 15,36 0-15,-18-1 16,0 1-1,17-18 17,1 0-32,53 0 15,-36 0-15,71 0 16,-18 0 0,-70 0-16,-1 0 0,-17-18 15,0 1 32,0-1-47,-17-17 16,17-1-16,-18 19 0,0-18 0,18 17 15,0 0 1,0-17-16,0 53 62,0 17-62,0 53 16,0-35 0,0 0-16,0 18 0,0-19 0,0 1 15,0 0-15,0-17 16,0-1-16,-17-18 16,17 19-16,0-19 15,0 1-15</inkml:trace>
  <inkml:trace contextRef="#ctx0" brushRef="#br0" timeOffset="3543.4366">16299 14005 0,'-36'-17'31,"72"34"-31,-89-34 0,35-1 0,0 36 15,18-1 1,0 1-16,-17 35 16,17 0-16,17 0 0,-17 0 15,0-18 1,0 18-16,0-18 0,18 0 16,-18 1-1,0-19-15,0 19 0,0-19 16,0 18-1,-18-35-15,1 0 0,-1 18 16,-17-18-16,0-18 16,17 18-16</inkml:trace>
  <inkml:trace contextRef="#ctx0" brushRef="#br0" timeOffset="4412.9852">16105 14305 0,'0'0'0,"211"-17"0,-158 17 16,0 0-16,-18-18 0,18 18 16,-17-18-1,-1 18-15,0-17 0,0-1 16,-17 0-1,-18 1-15,0-1 0,0 0 0,0 1 16,0-1 0,-18 18-16,1 0 15,-18 0-15,17 18 16,0-1-16,18 1 16,0 17-1,0-17-15,0 17 16,0-17-16,18 0 15,0-18 1,34 17-16,-16-17 16,34 0-16,-17 0 0,0 0 0,-18 0 15,1-17 1,-1-1-16,-17 18 16,-18-18-1,-18 18-15,0 0 31,1 0-31,-19 18 0,1-18 0,17 18 16,1-1-16,-1 1 0,18-1 16,0 1-16,0 0 15,18-18 1,-1 0 0,19 0-16,-1 0 0,-17-18 15,17 18-15,-17-18 16,-1 1-16,1 17 0,0-18 15,-1 18 1,1 18 0,-1-18-16,1 0 15,0 0 1,-1 0-16,1 0 0,0 0 0,-1 0 16,1 0-1,-18-18-15,18 1 0,17-1 16,-18-17-16,-17-18 15,18 17-15,-18 1 0,0 0 16,0 0-16,0 17 0,0 0 16,0 1-1,0 34 1,0 19 0,0-1-16,0 0 15,0 18-15,0 0 16,0 0-16,0-18 0,0 0 15,0-17 1,18 17-16,-1-35 16</inkml:trace>
  <inkml:trace contextRef="#ctx0" brushRef="#br0" timeOffset="4593.3491">17128 14164 0,'0'0'0,"-18"0"0,18 18 15,18-18-15,-1 0 32,19 0-32,17 0 0,-18 0 15,18 0-15</inkml:trace>
  <inkml:trace contextRef="#ctx0" brushRef="#br0" timeOffset="4753.263">17604 14058 0</inkml:trace>
  <inkml:trace contextRef="#ctx0" brushRef="#br0" timeOffset="5612.9792">15346 15064 0,'0'17'16,"0"1"0,0 17-16,-17 0 0,17 1 15,-18 17 1,0-18-16,18 0 0,18 18 15,0-35 1,17-1-16,18 1 0,0-18 16,-18 0-16,18-18 0,0 18 15,-18-17 1,0-19-16,-17 19 0,0-18 16,-18-1-16,0 19 15,-18-19-15,0 19 16,1-19-1,-1 19-15,-17-1 0,17 1 0,-17-1 16,0 0-16,-1 18 0,1 0 16,0-17-1,-1 17-15,19 17 0,-1-17 0,1 0 16,-1 18 0,18 0-16,0-1 15,0 1 1,0-1-16,18-17 0</inkml:trace>
  <inkml:trace contextRef="#ctx0" brushRef="#br0" timeOffset="7172.3132">15752 14623 0,'-18'0'31,"1"0"-16,-1 0-15,0 0 16,18 17-16,0 1 16,0 17-16,0 0 15,18 18-15,0 0 0,17-17 16,0-1 0,-17 0-16,17-17 0,-17-1 15,-18 1-15,0 0 16,0-1-1,-18 1-15,0 0 0,-17-18 16,0 17-16,0-17 16,-1 18-16,19-18 0,-1 0 15</inkml:trace>
  <inkml:trace contextRef="#ctx0" brushRef="#br0" timeOffset="7532.1128">16069 14887 0,'0'0'0,"0"18"31,18 0-31,-18-1 0,0 18 16,18-17-1,-1 17-15,-17-17 0,0 0 16,18-18-16,-18 17 0,18-17 16</inkml:trace>
  <inkml:trace contextRef="#ctx0" brushRef="#br0" timeOffset="7921.9091">17304 14658 0,'-88'-35'0,"176"70"0,-194-70 15,71 35-15,17 17 16,1-17-16,17 18 16,-18 0-1,18-1-15,0 1 0,18 17 16,-18 0-16,17-17 16,1 17-16,17 1 15,-17-19-15,17 19 16,-35-19-16,18 1 0,-18-1 15,0-34 1,0 34 0,-18-17-1</inkml:trace>
  <inkml:trace contextRef="#ctx0" brushRef="#br0" timeOffset="8061.8244">17128 14940 0,'0'0'0,"70"-17"0</inkml:trace>
  <inkml:trace contextRef="#ctx0" brushRef="#br0" timeOffset="8411.6572">17480 14817 0,'0'0'0,"36"-18"0,-1 18 15,0 0-15,1 0 0,-19 0 16,19 0-16,-19 0 0,1 0 15,-1 0-15,1 18 16,-18-1-16,0 1 16,0 17-1,0-17-15,-18 0 0,1-1 16,-1 1 0,18-1-16,-17-17 0,17 18 15,0 0 1,17-18-16,1 0 15,17 0-15,18-18 0,18 0 16,-1 1-16,1-18 16,-1 17-16</inkml:trace>
  <inkml:trace contextRef="#ctx0" brushRef="#br0" timeOffset="8721.8046">19015 14499 0,'-53'-17'16,"106"34"-16,-141-34 0,53 17 16,-1 17-16,19 1 0,-1-1 15,18 19-15,-18-1 16,36 0-16,-18 1 15,35 16-15,-17-16 0,17-1 16,-17 0 0,17 1-16,-17-1 0,-1-17 15,1-1-15,-18 1 16,-18-1 0,1-17-1,-1 0-15</inkml:trace>
  <inkml:trace contextRef="#ctx0" brushRef="#br0" timeOffset="8891.7445">18839 14834 0,'-18'-17'0,"36"34"0,-18-52 0,35 35 16,0-18-16,18 1 15,-18 17-15,1-18 0,-19 18 16</inkml:trace>
  <inkml:trace contextRef="#ctx0" brushRef="#br0" timeOffset="9301.4862">19209 14728 0,'0'0'0,"18"-17"15,-1 17-15,19 0 0,-1 0 0,0 0 16,0 0 0,-17 0-16,0 0 15,-36 0 16,18 17-31,-18 1 16,18 0 0,0-1-16,0 1 15,18 0 1,0-18-16,-1 17 0,1-17 16,0 18-1,-1-18-15,-17 18 16,0-1-16,-17 1 15,-1 0 1,0-18-16,-17 17 0,0 1 16,17-1-1,1-17-15</inkml:trace>
  <inkml:trace contextRef="#ctx0" brushRef="#br0" timeOffset="9681.2855">19968 14464 0,'0'18'0,"0"-1"31,0 18-31,0 1 0,0 17 16,17 0 0,1-1-16,17 19 0,-17-18 15,-1-18-15,-17 1 0,18-1 16,-18-18-1,0 1-15,0 0 0,0-1 16,-18-17 0,1 0-1,-1 0-15</inkml:trace>
  <inkml:trace contextRef="#ctx0" brushRef="#br0" timeOffset="9861.191">19897 14817 0,'18'-18'16,"-1"18"0,1 0-16,17 0 0,0 0 15,18 0-15,0-18 0,-17 1 16,-1 17-16</inkml:trace>
  <inkml:trace contextRef="#ctx0" brushRef="#br0" timeOffset="10310.9676">20444 14640 0,'0'36'31,"0"-19"-31,0 18 0,0 1 16,0-19-1,0 1-15,17 0 0,1-18 16,0 0-16,17 0 16,-17 0-16,-1 0 0,1 0 15,0 0-15,-18-18 0,17 18 16,-17-35-1,18-1-15,-1 19 16,-17-1-16,0 1 16,0 34-1,0 1 1,0-1-16,0 19 16,0 17-1,0-18-15,0 18 0,0 0 16,0-18-16,0 0 0,0-17 15,0 0 1,0-1-16,0 1 16,-17-18-16,-1 0 15,1 0-15,-1 0 0</inkml:trace>
  <inkml:trace contextRef="#ctx0" brushRef="#br0" timeOffset="14189.0678">17569 15540 0,'0'0'0,"-36"123"0,54-87 0,17-1 15,1 0 1,34-17-16,1-1 0,17-17 16,0-17-16,0-1 15,-17-17-15,-18 0 0,0-1 16,-36 1-16,1 0 0,0-18 16,-36 18-1,0-1-15,-35 1 0,0 17 16,1-17-16,-19 17 15,18 18-15,-17 0 0,17 0 16,17 0-16,1 18 16,17-18-16,1 35 0,17-17 15,0 17-15,17-17 0,1 17 16</inkml:trace>
  <inkml:trace contextRef="#ctx0" brushRef="#br0" timeOffset="14675.2207">19297 15540 0,'-70'0'0,"140"0"0,-176 18 16,71 17-16,0 0 0,0 0 15,17 1-15,18 17 0,0-18 16,0 0-16,18-17 16,17-1-16,0 1 15,18 0-15,0-18 0,18 0 16,-19 0-1,19-18-15,-18 0 0,0-17 0,-18 0 16,0 0 0,-17-1-16,-18 1 0,0 17 15,0-17-15,-18 0 16,-17 17-16,0 1 0,-18-1 16,0 0-16,18 18 0,-18 0 15,18 0 1,-1 0-16,19 18 0,-19-18 15,36 18-15,-17-1 16,17 1-16,-18-1 16,18 1-16,0 0 15,18-18-15</inkml:trace>
  <inkml:trace contextRef="#ctx0" brushRef="#br0" timeOffset="15194.9406">20479 15399 0,'0'-18'15,"0"36"-15,0-18 32,0 35-32,0 0 15,0 18 1,18 0-16,-1 18 0,1-18 16,0 0-16,-1-1 0,1 1 15,0 0-15,-18-17 16,17-19-16,-17 1 0,0-1 15,0 1-15</inkml:trace>
  <inkml:trace contextRef="#ctx0" brushRef="#br0" timeOffset="22794.5638">21255 15540 0,'-17'0'15,"17"18"1,-18-1 0,18 1-1,70-1-15,72-17 31,-54 0-31,0 0 0,-17 0 16,-19-17-16,19-1 16,-18 18-16,17-17 15,-34-1 1,-36 0 0,-53 1 15,18 17-31,-1-18 15,19 18 1,34 0 15,36 0-15,-18 0 0,-17 0-1,0 0-15,-18 18 0,17-18 16,-17 17-1,0 1-15,0 0 16,0 17 0</inkml:trace>
  <inkml:trace contextRef="#ctx0" brushRef="#br0" timeOffset="46474.3708">15540 16069 0,'18'35'0,"52"71"0,-34-71 0,-1-17 16,18 0-16,0-1 15,70-17-15,-70 0 16,18-35-1,-36 0 1,-17 0-16,-18-1 0,0 1 16,17 0-1,-34-18-15,17 17 0,0 1 16,-18 18 0,-17-19-16,-1 19 0,1-1 15,0 18 1,0-18-16,-1 18 0,-17 18 0,18-18 15,0 18-15,0-1 16,-1 1-16,1 0 16,17 17-16,-17-18 0,35 1 15,-18 35 1,18 0 0,0-35-1,0-1-15,36 19 0</inkml:trace>
  <inkml:trace contextRef="#ctx0" brushRef="#br0" timeOffset="48001.6066">18115 16016 0,'0'0'0,"-52"-18"16,16 18-16,1 18 15,-18 0-15,35-1 0,-17 19 16,18-1-16,-1 0 0,0 1 0,18-19 15,0 18 1,0 1-16,71 17 16,-36-53-1,18 17-15,0-17 16,0-17-16,0 17 16,35-36-16,-35 1 31,-35 17-31,-1-17 0,1 18 0,-18-19 15,-18-34-15,1 34 16,-19 1-16,1 17 16,-18 1-16,18-1 15,-1 18-15,1 0 16,-18 0-16,36 0 0,-19 18 16,19-18-1,-1 0-15,18 17 0,-18 1 0,18 0 16,0-1-16,18-17 15</inkml:trace>
  <inkml:trace contextRef="#ctx0" brushRef="#br0" timeOffset="48449.8428">19438 15998 0,'0'0'0,"-53"-17"0,53 34 32,0 1-32,18 17 15,0 36 1,-1 0-16,1-19 0,0 19 0,-1 0 15,1-19-15,17 54 16,-35-53 0,18-18-16,-18-17 15,18 35 1,-1-35-16</inkml:trace>
  <inkml:trace contextRef="#ctx0" brushRef="#br0" timeOffset="49101.3247">20497 16104 0,'-18'0'15,"36"0"-15,-54 0 16,19 0-16,-1 18 0,1 0 0,-1 17 16,-17 35-1,17-34-15,0 70 16,18-54 0,0-16-16,18 17 15,0-18-15,17-17 16,0 17-16,0-35 0,1 17 15,-1-34-15,18 17 0,-18-18 16,36-17 0,-54 0-16,1-1 0,0 1 15,-18-18 1,0 18-16,0 17 0,0-17 16,-18 17-16,0-17 15,1 17-15,-54 1 16,36-1-16,17 18 15,-17 0-15,0 0 16,17 0-16,-17 0 0,0 18 16,17-18-1,18 17-15,0 1 32,-18-18-32,18 18 15</inkml:trace>
  <inkml:trace contextRef="#ctx0" brushRef="#br0" timeOffset="49770.9413">21220 16475 0,'-18'-18'0,"36"36"0,0-36 32,17 18-32,35 0 15,19 18-15,-19-18 0,18-18 16,1 18-16,-1-18 15,0 1-15,18 17 16,-18-18-16,-17 18 16,-1 0-16,-17 0 0,-18 0 15,1 0 1,-1 0-16,-35-17 31,-18 17-15,1-18-16,-19 18 15,1 0-15,0 0 16,-1-18-16,1 18 0,18 0 16,-19-17-16,19 17 15,17-18-15,-18 18 0,36 0 32,17 0-17,18 0-15,0 18 16,17-18-1,-17 35-15,-18-17 0,1-1 0,-19 1 16,1 17 0,-18-17-16,0-1 0,0 19 15,-35 34 1,17-35-16,-17 1 16,0-1-16,17-17 15,-17-1-15,17 1 0,0 0 16,1-18-16,17-18 31</inkml:trace>
  <inkml:trace contextRef="#ctx0" brushRef="#br0" timeOffset="52751.1832">16951 16898 0,'0'-18'0,"0"36"16,-17 35 15,-19 53-31,36-18 16,53-35-1,18-35 1,17-18 0,0-53-1,-52-18-15,-19 1 16,-17-1-1,-35 18 1,0 35 0,-1 1-16,1 17 0,0-18 15,0 36 1,-1-18-16,1 17 0,0 1 0,17 0 16,-17-1-1,17 1-15,0 0 0,18-1 16,-17-17-16,34 18 15</inkml:trace>
  <inkml:trace contextRef="#ctx0" brushRef="#br0" timeOffset="53250.912">18257 16863 0,'-53'53'16,"106"-106"-16,-106 141 0,35-70 0,18 17 16,0-17-16,18 17 15,-18-18-15,35 1 0,18 0 16,70-1 0,-70-34-16,18 17 15,17-53 1,-35-18-1,-53 36-15,0 17 16,-18 1 0,1-19-16,-19 19 0,1-1 15,0 18 1,0 0-16,17 0 0,-17 0 0,17 0 16,0 18-1,-17-1-15,17 19 16</inkml:trace>
  <inkml:trace contextRef="#ctx0" brushRef="#br0" timeOffset="54495.2908">18451 16916 0,'0'0'16,"17"0"-16,36 88 0,-18-35 15,1 0-15,-19 17 16,19-34 0,-19 16-16,-17-16 0,18-19 0,-18 1 15,0-53 32,-18-1-31,1-34-16,-1-1 0,0 18 15,18 18 1,-17 0-16,17 17 0,-18 1 16,18-1-1,0 36 48,0-1-48,0 1 157</inkml:trace>
  <inkml:trace contextRef="#ctx0" brushRef="#br0" timeOffset="55813.102">19632 17022 0,'0'0'0,"-17"-18"0,-1 18 16,1 0-16,-1 0 15,0 18-15,18 17 0,-17 35 16,-1-34 0,36 52-16,-18-53 31,17-17-31,19-1 0,-1 1 0,18-18 15,-18 0 1,0 0-16,18-18 0,-18 1 16,-17-1-16,0-17 0,-1 0 15,-17 17-15,0-17 16,0-1-16,-17 1 0,-19-35 16,19 52-1,-36 18 1,18 0-1,17 0-15,0 0 0,1 0 0,17 18 16,-18-18-16,18 17 0,-18 1 16,18-1-1</inkml:trace>
  <inkml:trace contextRef="#ctx0" brushRef="#br0" timeOffset="56282.8502">20461 17039 0,'-52'-17'16,"104"34"-16,-122-17 0,52 0 15,1 35-15,-1 1 0,0-1 16,1 0-16,-1 1 16,36-1-16,17 18 15,0-53-15,18 17 16,18-17 0,-1-17-16,1 17 0,-1 0 0,1-18 15,-18-17 1,0 17-16,-18-17 0,-17 17 15,-18 1 1,17-1-16,-52-17 0,17 17 16,-17 0-16,-18 18 0,-17-17 15,17 17 1,-53 0-16,53 0 16,18 0-1,17 17-15,0-17 0,1 0 0,-1 18 31,1 0-31,-1-18 16,18 17-16,-18-17 0,-17 18 16</inkml:trace>
  <inkml:trace contextRef="#ctx0" brushRef="#br0" timeOffset="60874.383">10407 15893 0,'-17'-18'16,"34"36"0,-17-54-16,0 19 0,36-19 15,-19 19-15,18-18 16,18 17-16,71-17 16,-36 35-16,0 0 15,-17 0 1,17 35-16,-35 0 0,-35 18 15,-1 0-15,-17 18 16,-35 70-16,0-71 16,-1 18-1,-17-17 1,1 0-16,16-36 0,-34 35 16,34-70-1,1-17-15,18-1 16,17-35-16,0 0 15,17 0-15,36 0 16,0 1-16,18 34 16,-1 0-16,1 18 0,-36 0 15,0 36-15,-17-1 0,-1 0 16,-17 18 0,0 0-16,0 0 0,0 0 15,0 0-15,0-18 16,0 0-16,0 0 0</inkml:trace>
  <inkml:trace contextRef="#ctx0" brushRef="#br0" timeOffset="61504.0566">11342 15311 0,'-35'-18'0,"70"36"0,-70-18 31,35 35-16,-18 0 1,1 0-16,-1 1 0,-17 17 0,17-18 16,0 18-1,1-36-15,17 19 0,0-19 16,0 1-16,0 0 0,17-18 16,1 0-16,0 0 15,17 0-15,-17 0 0,17-18 16,0 0-1,0-17-15,18-18 16,-35 18-16,0 17 16,-1 1-1,-17-1-15,0 36 94,0-1-78,0 1-1,0 17-15,0 36 0,18-18 16,0 0-16,-1-1 0,1-16 16,-1-1-1,-17-17-15,0 17 0,0-17 16,0 52-1,0-35-15</inkml:trace>
</inkml:ink>
</file>

<file path=ppt/ink/ink9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3T05:26:20.996"/>
    </inkml:context>
    <inkml:brush xml:id="br0">
      <inkml:brushProperty name="width" value="0.05292" units="cm"/>
      <inkml:brushProperty name="height" value="0.05292" units="cm"/>
      <inkml:brushProperty name="color" value="#FF0000"/>
    </inkml:brush>
  </inkml:definitions>
  <inkml:trace contextRef="#ctx0" brushRef="#br0">15082 1870 0,'0'-18'16,"0"0"0,-18 18-1,0 0 1,-35 0-16,18 0 16,-18 0-1,0 53-15,36-17 16,-1 17-1,18-18 1,0 35-16,0-34 16,0-1-1,0 0-15,0 1 0,18-1 0,-18 0 16,17 36 0,1-1-1,-18-35-15,0 1 0,0-1 16,0 0-1,0-17-15,-18 0 0,18 17 0,0-18 16,0 1 0,-17 0-16,17-1 15,-18 1 1,-17-18-16,17 0 0,0 0 0,1 0 16,-36 0-1,18-18 1,-1-17-16,19 0 15</inkml:trace>
  <inkml:trace contextRef="#ctx0" brushRef="#br0" timeOffset="499.7347">14711 2434 0,'177'-35'16,"-354"70"-16,424-70 0,-229 35 15,-1-18 126</inkml:trace>
  <inkml:trace contextRef="#ctx0" brushRef="#br0" timeOffset="929.5084">15082 2558 0,'0'17'31,"0"1"-31,17 17 0,1 0 31,-18-17-31,0 17 0,18 1 0,-18-1 16,35 36-1,-18-36-15,-17-18 32,0-34 61</inkml:trace>
  <inkml:trace contextRef="#ctx0" brushRef="#br0" timeOffset="33169.1189">16440 2099 0,'0'-18'516,"17"18"-360,1 0-140,0-17-16,-1 17 15,1 0 1,-18-18 375,0 0-376,0 1-15,0-1 31,0 1-31,0-1 16,0 0 0,18 1-16,-18-1 0,17 0 15,1 1-15,-36 17 94,1 0-94,-1 0 0,0 0 16,1 0-1,-1 0 1,0 0 0,1 0-16,-1 0 15,1 0-15,17 17 0,0 1 31,-18 17-31,18 1 0,-18 16 16,1 1-16,17 0 16,0-17-16,17 17 0,-17-18 15,18 0 1,0 18-16,-18 0 0,17 0 16,1 0-16,-18-18 0,0 18 15,0 0-15,0-18 16,0 0-16,0 1 0,0-19 15,-18 19 1,18-19-16,-53 36 16,36-35-16,-19-1 15,1-17-15,-18 36 16,0-36 0,36 0-16,-1 0 15,0 0-15,-17-18 16,35 0-1,-18-34-15,-17-19 32,17 53-32,1-17 0</inkml:trace>
  <inkml:trace contextRef="#ctx0" brushRef="#br0" timeOffset="34662.837">16281 2663 0,'0'0'0,"18"0"94,52 0-78,18 0-1,18 0 1,-53 0-16,18 0 16,-54-17-16,19 17 15</inkml:trace>
  <inkml:trace contextRef="#ctx0" brushRef="#br0" timeOffset="35532.6125">16740 2858 0,'0'-18'16,"17"18"-16,-17-18 15,18 1 1,35 17-1,-36-18-15,19 18 16,-19 18-16,-17-1 31,0 19-15,0 16 0,0-16-1,0-19-15,0 36 16,-17-17-1,-1-19-15,-17 18 16,17-17 0,-17 0-16,35-1 15,18-17 79,-1 0-94,36 0 16,-18 0-16,1 0 0,-19-17 15,1 17-15,-18-18 16,18 18-16</inkml:trace>
  <inkml:trace contextRef="#ctx0" brushRef="#br0" timeOffset="39629.4159">18539 1870 0,'0'0'0,"0"-18"16,0 0-16,0-17 15,0 18-15,-35 17 16,-1 0-16,1 0 16,-18 0-16,18 0 0,0 17 15,17 18 1,0-17-16,1 35 16,17 0-16,0 17 0,17 19 15,1-19-15,0 18 16,17-17-16,-18 17 0,1-17 15,0 17 1,-1-18-16,1-17 0,-18 18 16,0-36-16,-18 1 15,18-1-15,-17-18 0,-1 1 16,-17-18 0,17 18-16,-17-18 0,17 0 15,-17 0-15,0 0 0,-1-18 16,19 18-16,-19-18 15,19-17-15</inkml:trace>
  <inkml:trace contextRef="#ctx0" brushRef="#br0" timeOffset="39829.2904">18080 2540 0,'0'0'0,"35"0"0,1 0 0,17 0 16,0-18-16,0 1 16,-1 17-16</inkml:trace>
  <inkml:trace contextRef="#ctx0" brushRef="#br0" timeOffset="40289.0476">18627 2681 0,'18'0'0,"-1"0"0,1 0 16,17 0-16,0 0 15,1 0-15,-1 0 0,-17 0 16,-1 18 0,-17-1-16,0 1 0,0 0 15,0-1-15,0 1 0,0 0 16,0-1-1,0 1 1,0 0 0,18-18-16,0 17 15,-1-17-15,19 18 16,-19-18-16,1 0 0,-18 17 16,17-17-16,-17 18 15,0 0 1,-17-1-1,17 1 1,-18 0-16,-17-1 0,0 1 0,-1 0 16,19-1-1</inkml:trace>
  <inkml:trace contextRef="#ctx0" brushRef="#br0" timeOffset="40828.7549">20250 1870 0,'-53'17'0,"106"-34"0,-124 52 15,54 0-15,17 18 16,0 0 0,0 18-16,0-1 0,17 1 15,1 17-15,0-17 16,-1 17-16,1-18 0,-18 1 16,17-1-16,-17 1 0,0-18 15,-17 0 1,17 0-16,-18-18 0,-17 18 15,17-18-15,1-17 16,-19 17-16,19-35 0,17 18 16,-18-18-1,0 0-15,1 0 0,-1-18 16,0 0-16,18-17 0,0-18 16</inkml:trace>
  <inkml:trace contextRef="#ctx0" brushRef="#br0" timeOffset="40998.6645">20003 2593 0,'70'0'0,"-140"0"0,176-18 15,-71 18-15,18 0 16,-18 0-16,0 0 0,-17-17 15</inkml:trace>
  <inkml:trace contextRef="#ctx0" brushRef="#br0" timeOffset="41478.6668">20373 2558 0,'0'17'0,"0"1"0,0 0 16,0-1-16,0 18 0,0 1 15,0-19-15,0 19 16,18-19-16,0 19 0,17-19 16,-18 1-1,1 0-15,0-36 16,17 18-1,-17-18 1,-1 1-16,19-36 0,-19 17 0,1 1 16,-1 17-1,-17 1-15,0-1 0,0 1 16,0 34 15,0 18-31,0-17 16,0 35-1,0-18-15,-17 18 0,-1 0 16,18 0-16,0-18 16,0-17-16,0 17 0,0-17 15,-17 0 1,17-1-16</inkml:trace>
  <inkml:trace contextRef="#ctx0" brushRef="#br0" timeOffset="45638.0378">14976 3263 0,'0'0'0,"0"-17"15,0-1-15,0 0 32,0 36-17,0 0 1,0 87 0,0 37-1,0-72 1,17 54-16,-17-72 15,0-16-15,0 17 16,0-18-16,0-17 16,0 17-16,0-18 15,0-34-15,18 17 47,0-18-31,17-17-1,0 17 1</inkml:trace>
  <inkml:trace contextRef="#ctx0" brushRef="#br0" timeOffset="46677.5029">16599 3440 0,'-18'0'16,"36"0"-1,-36 17 17,18 54-17,-18 17 1,18 0 0,0-53-16,18 36 15,-18-53-15,18 17 16,-1 0-1,1-17-15,-1-18 32,1 0 155,-18-18-156,0 1-15</inkml:trace>
</inkml:ink>
</file>

<file path=ppt/ink/ink9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3T05:55:27.940"/>
    </inkml:context>
    <inkml:brush xml:id="br0">
      <inkml:brushProperty name="width" value="0.05292" units="cm"/>
      <inkml:brushProperty name="height" value="0.05292" units="cm"/>
      <inkml:brushProperty name="color" value="#FF0000"/>
    </inkml:brush>
  </inkml:definitions>
  <inkml:trace contextRef="#ctx0" brushRef="#br0">794 7849 0,'106'0'16,"-212"0"-16,265 0 0,-124 0 0,0-17 0,-17-1 15,17 0 1,-17-17-16,-18 0 15,-53 17 1,-70 1 0,34 34-1,-34 1-15,70-1 16,18 19-16,-1-19 0,19 36 16,17-17-1,0-1-15,17-17 16,1 17-16,17 0 15,18-17-15,0 17 0,18 0 16,-1-17 0,-17 17-16,0-17 0,-18 17 15,1-17-15,-19-18 16,-17 17-16,0 1 16,-17 0-16,-19-1 15,-17 1 1,1 17-16,16-17 0,-17-1 0,18 1 15,0-18 1,0 18-16,17-18 0,0 0 16,1 0-1</inkml:trace>
  <inkml:trace contextRef="#ctx0" brushRef="#br0" timeOffset="299.8138">1394 7796 0,'-18'0'0,"1"53"16,17-17-16,0 34 0,17-17 15,-17 18 1,18-18-16,-18 17 0,17-17 16,1 0-1,0 35-15,-18-53 16,0-17-16,0 0 16,-18-36-1,18-17 1,-18-1-1</inkml:trace>
  <inkml:trace contextRef="#ctx0" brushRef="#br0" timeOffset="539.6775">1323 7796 0,'0'-17'0,"0"-1"15,18 18 1,70-35-16,18 0 31,-36 17-31,-17 0 0,-17 1 0,17-1 16,-36 18-16,1 0 16,-18 18-1,-18-1 1</inkml:trace>
  <inkml:trace contextRef="#ctx0" brushRef="#br0" timeOffset="769.5673">1306 8043 0,'0'18'16,"17"-18"-16,19 0 15,16 0 1,-16 0-16,-1 0 16,0 0-1,1 0-15,-19 0 0,-17-18 16,18 18-16,-1 0 0,19-35 16,-19 17-1</inkml:trace>
  <inkml:trace contextRef="#ctx0" brushRef="#br0" timeOffset="1219.3201">2240 7743 0,'36'-35'16,"-72"70"-16,72-87 0,-54 52 16,-17 0-1,0 0-15,-1 17 16,1 1-16,17-1 0,-17 1 16,17 17-1,18-17-15,0 17 0,0-17 0,0 17 16,18-17-1,0 17-15,-1-17 0,19-1 16,-19 1-16,19 0 16,-1-1-16,0-17 0,-17 18 15,17 0-15,-17-18 0,-18 17 16,17-17-16,-17 18 16,-17-18 15,-1 0-31,-53 18 15,36-1 1,-18 1-16,0-1 0,0 1 0,1 0 16,-1-1-1</inkml:trace>
  <inkml:trace contextRef="#ctx0" brushRef="#br0" timeOffset="1669.0787">565 8731 0,'-35'18'0,"70"-36"0,-106 54 15,89-36 16,17 0-15,18 0-16,18 0 0,-1-18 16,18 18-16,18-18 0,141-35 15,-88 36 1,0-1-16,17 0 0,0-17 16,1 18-1,-18-1-15,-18 0 0,-18 18 16,-35-17-1,-17-1-15,-18 18 0,-18 0 0,-17 0 16,-1-18 0,-34 36 46,-19-18-62,19 18 16,-1-18-16</inkml:trace>
  <inkml:trace contextRef="#ctx0" brushRef="#br0" timeOffset="27667.437">6015 6156 0,'0'18'328</inkml:trace>
  <inkml:trace contextRef="#ctx0" brushRef="#br0" timeOffset="28557.0743">5751 10989 0,'0'0'0,"-18"0"390</inkml:trace>
  <inkml:trace contextRef="#ctx0" brushRef="#br0" timeOffset="42267.4363">21661 4710 0,'0'0'0,"0"17"94,0 19-79,0-1 16,0-18-31,0 1 16,0 0 0,-18-1-16,18 1 15,-17 0-15,17-1 16,-18 1-16,18 0 16,0-1-16,-35 36 15,17-18 1,18-17-1,-18 0 1,18-1-16,-17 1 16,-1 0-1,18 17-15,0 0 16,0-17 15,-17-18 94,-19 0 610,1-18-735,0 18 15</inkml:trace>
  <inkml:trace contextRef="#ctx0" brushRef="#br0" timeOffset="46938.9415">22084 12506 0,'0'-18'62,"0"1"-62,0-1 16,0 0-16,0 1 15,0-18-15,-17 17 16,17 0-16,-18 1 0,0-19 16,1 36-1,-1-17-15,-17-1 0,17 0 0,-17 18 16,17-17-1,-17 17-15,0-18 0,-1 18 16,1-18-16,0 18 0,-18-17 16,0 17-1,0-18-15,-17 18 0,17-17 0,-18 17 32,0 0-32,1-18 15,-1 18-15,18 18 0,1-1 0,-1 1 16,17-1-1,1 1-15,0 0 0,0 17 16,-1 0-16,1 1 16,0-1-16,-1 0 0,19-17 15,-1 17-15,0-17 16,1-1-16,17 19 16,-18-1-16,36 0 15,-18 0-15,35 1 16,0-1-16,18 0 0,0 1 15,0-1 1,0 0-16,18 0 0,-1-17 16,18 0-1,1-1-15,-1 1 16,18 0-16,-18-1 0,-18 1 0,19-18 16,-19 0-1,1 18-15,-1-18 0,1 0 16,-1 0-1,1 0-15,-18-18 0,17 18 0,-17-18 16,-17 18 0,16-17-16,-16-1 0,-1 0 15,0 1-15,-17-1 0,17 0 16,-17 1 0,-1-19-16,1 1 0,0 18 0,-18-19 15,0-17 1,17 18-16,-17 0 15,-17-18 1,17 18-16,-18-1 0,0 1 0,1 0 16,-1 0-16,1 17 15,-1-17-15,0 17 16,-17 0-16,0 1 0,-18-19 16,0 36-1,0-17-15,-18-1 0,-52 0 16,70 18-1,0 0-15,0 0 0,0 0 16,18 0-16,0 0 16,-1 0-16,19 18 0,-1-18 15,1 18-15,-1-18 0,0 0 32,18 17-32,-17-17 0</inkml:trace>
</inkml:ink>
</file>

<file path=ppt/ink/ink9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3T05:56:54.431"/>
    </inkml:context>
    <inkml:brush xml:id="br0">
      <inkml:brushProperty name="width" value="0.05292" units="cm"/>
      <inkml:brushProperty name="height" value="0.05292" units="cm"/>
      <inkml:brushProperty name="color" value="#FF0000"/>
    </inkml:brush>
  </inkml:definitions>
  <inkml:trace contextRef="#ctx0" brushRef="#br0">8449 13776 0</inkml:trace>
  <inkml:trace contextRef="#ctx0" brushRef="#br0" timeOffset="1427.6063">7938 14552 0,'17'0'0,"19"0"0,-1 0 15,36 0-15,-1 18 16,18-18-1,71 35-15,-88-35 16,-1 0-16,18 0 16,-70 0-16,17 0 31,-17 0-31,-36 0 31,1 0-15,-36 0-1,17 0-15,-52 0 16,53-18-16,-36 1 16,54 17-16,-1-18 15,1 18 1,17-18 0,17 18 30,1 0-30,17 0 0,0 0-16,1 0 15,-19 0-15,19 0 16,-19 0 0,-34 0-16,17-17 31,0-1 0,0 1-15,0-1-16,0 0 15,17 18 63,36 0-62,0 18 0,-18-18-16,-17 35 15,-18-17-15,0-1 32,0 1-32,-53 0 15,0-1 1,-17 1-16</inkml:trace>
  <inkml:trace contextRef="#ctx0" brushRef="#br0" timeOffset="2250.6943">4851 12559 0,'0'-18'0,"0"36"15,18-106-15,-1 52 0,1 1 16</inkml:trace>
  <inkml:trace contextRef="#ctx0" brushRef="#br0" timeOffset="3030.2747">4904 11959 0,'0'0'0,"0"35"15,0 54 1,0-36-16,-18 17 16,18 71-1,-17-70-15,-1 35 16,18-53-16,0 17 31,0-88 0,35-34 1,-17-1-32,35-71 15,-35 71-15,-1 0 0,-17 0 16,18-35-1,-1 0-15,-17 17 32,0 36-32,0-53 15,0 53-15,0-18 16,0 35 0,-17-17-1,17 17-15,-18 36 47,-35 0-47,18 17 16,0-18-1,-1 36-15,-17 0 0,1-17 16,16-1 0,1 0-16,17 0 0,1-17 0,17 0 15,17-36 16,1 18-31,17-35 0,1 17 16,16-17-16,-16 17 16,17-35-16,0 18 15,-18 0 1,0-1-16,-17 19 0,-1-1 16,1 18-1,0 0-15,-1 0 16,1 53-1,17 35 1,1-35-16,16 53 16,19-18-1,-36-53-15,53 18 32,-35-17-32,18-19 15</inkml:trace>
  <inkml:trace contextRef="#ctx0" brushRef="#br0" timeOffset="7896.8907">8643 13776 0,'0'0'0,"18"0"0,0 0 16,-1 0-16,1 0 0,0 0 15,-1 0-15,19-18 0,-19 18 16,18 0-1,1-17-15,-1 17 0,-17-18 16,35 18 0,-36-18-16,1 18 15,-1 0 1,19 18-16,-1-18 16,0 0-16,1 0 15,-1-18-15,-18 18 16,1 0-16,0 0 0,-1 0 15,1 0-15,17 0 16,-17 0-16,0 0 31,-1 0-31,1 0 16,0 0 0,-1 0-16,1 0 0,-1 0 0,1 0 15,0 0-15,17 0 0,-17 0 16,-1 0-1,1 0-15,0 0 0,-1 0 16,18 0-16,-17 0 16,17 0-16,1 0 0,-1 0 15,0 0 1,-17 0-16,17 0 0,-17 0 16,17 0-16,-17 0 0,17 0 15,0 18-15,-17-18 16,17 0-16,-17 0 0,-1 0 15,19 0 1,-19 0-16,19 0 0,-19 18 16,19-18-16,-1 0 15,0 0-15,0 0 16,1 0-16,-1 0 16,0 0-16,-17 0 0,17 17 15,-17-17-15,17 0 0,-17 0 16,-1 0-1,19 0-15,-1 0 0,0 0 0,0 0 16,1 0 0,-1 0-16,18 0 15,17 0 1,-52 0-16,17 0 0,-17 0 16,0 0-16,17-17 0,-17 17 15,-1 0 1,18 0-16,-17 0 0,17 0 15,1 0 1,-19-18-16,19 18 0,-1 0 0,-17 0 16,-1-18-1,18 18-15,-17 0 0,17 0 16,-17 0-16,0 0 16,-1 0-1,1 0-15,0 0 0,17 0 0,-18 0 16,19 0-1,-19-17-15,19 17 0,-19 0 16,19 0 0,-1 0-16,0-18 0,-17 18 15,-1 0 1,1 0-16,0 0 16,17 0-16,0 0 0,1 0 0,-1 0 15,-18 0-15,19-17 16,-19 17-16,1-18 15,17 18-15,-17-18 16,17 18-16,0 0 0,-17-17 16,17 17-16,36 0 15,-36 0-15,18 0 16,0 0-16,0 0 16,0 0-16,53 0 15,-53 0-15,-18 0 16,0 0-16,0 0 15,1 0-15,-19 0 0,1-18 16,0 18 0,17 0-16,-17-18 0,-1 18 15,36-17 1,-18 17-16,-17-18 0,17 18 16,-17 0-16,17 0 15,1 0-15,-1-18 16,-18 18-16,19 0 0,-19-17 15,1 17-15,17 0 16,-17-18-16,17 18 16,0 0-1,1-18-15,-1 18 0,0-17 16,1 17-16,16 0 0,-16 0 16,-1 0-1,36 0-15,-36 0 0,-17 0 16,17-18-1,-18 18-15,19 0 0,-19 0 16,36-17 0,-17 17-16,-1 0 0,0 0 15,-17-18 1,17 18-16,0 0 16,18 0-16,-18 0 0,-17 0 0,17-18 15,-17 18-15,0 0 16,17-17-16,-17 17 15,17 0-15,18-36 16,0 19-16,-18 17 16,-17-18-1,17 0-15,-17 18 0,17-17 0,0-1 16,-17 18-16,17-17 16,-17-1-16,-1 18 15,19-18-15,-19 18 0,18 0 16,1 0-16,-1-17 15,0 17-15,18 0 0,-17 0 16,16 0 0,1 0-16,-17 0 0,17 0 15,-18 0-15,0 0 16,0-18-16,1 18 16,-1-18-16,18 1 0,-18-1 15,0 0 1,1 1-16,-1-1 0,0 1 15,1-1-15,-1 0 16,18 1-16,-36-1 0,19 0 16,-1 18-1,-17-17-15,17 17 16,0-18-16,18 0 16,-18 1-16,1-1 15,-19 18-15,18-18 0,1 18 0,-1-17 16,0-1-1,18 18-15,-17-17 0,16 17 16,-16-18 0,-19 18-16,19-18 0,-19 1 15,1 17-15,0-18 0,-1 0 0,1 1 16,-1-1 0,1 18-16,0-18 0,17 18 31,-17-17-31,17-1 0,-17 1 0,17 17 15,0-18 1,0 18-16,1-18 0,-19 18 16,19-17-16,-19 17 0,-17-18 15,18 0-15,0 18 16,-1-17-16,1-1 16,-1 0-16,-17 1 15,18 17-15,17-18 0,-17 1 16,0-1-16,-1 0 15,1 1-15,0-1 0,-1 0 16,1 1 0,-18-1-16,17-17 0,1 17 15,0 0-15,-1 1 0,1-1 16,0 1 0,-1-1-16,1 0 0,0 1 15,-1-1-15,1 0 16,-1 1-16,1-1 15,0 0-15,-18 1 16,17-1-16,1-17 0,0 17 16,-1 1-16,-17-19 0,18 19 15,0-1-15,-1 0 16,1-17-16,-18 18 0,18-1 16,-1 0-1,-17 1-15,18-19 0,-1 19 0,1-1 16,-18 0-1,18-17-15,-18 17 0,17-17 16,-17 18 0,18-19-16,-18 19 0,18-1 15,-1 0-15,1 1 0,35-36 16,-18 35 0,-17 1-16,-1-1 0,1 0 15,-18-17 1,18 17-16,-18 1 0,17-19 15,-17 19-15,0-18 16,0 17-16,18-17 16,-18 17-16,0-17 0,18 17 0,-18-17 15,0 17-15,0-17 16,17 17-16,-17-17 16,0 17-16,0 1 15,0-19-15,0 19 0,0-19 16,0 19-1,0-18-15,0 17 0,0-17 0,0 17 16,0-17 0,0 17-16,0 0 0,0-17 15,0 0 1,0 0 0,0 17-16,0 0 0,0 1 15,0-1 1,0 0-16,0 1 0,0-1 15,0 0 1,0 1-16,0-1 16,18 1-16,-18-1 0,0 0 15,0 1-15,0-1 16,17 0-16,-17 1 0,0-1 16,0 0-1,0 1-15,0-1 0,0-17 16,0 17-16,0 1 15,0-19-15,-17 1 0,17 17 16,-18-17-16,1 0 0,17-18 16,0 18-1,0-1-15,-18 1 0,18 0 16,18 17-16,-18-17 16,0 17-16,-18 1 0,18-1 15,0 0 1,0 1-16,0-1 0,0 0 15,0 1-15,0-1 16,0 1-16,0-1 0,0 0 16,0 1-16,0-1 15,0 0-15,0 1 16,0-1 0,0 0 15,0 1-16,0-1 1,0 1-16,0-1 16,-18 18 109,1 0-94,-1 0-31,0 0 16,1 0-1,34 0 63,1 0-62,0 0 0,-1 0-16,-17 18 31,-17-18 0,-1 0-31,0 0 16,1 0-16,-1 0 15,36 0 32,-1 0-31,1 0-1,0 0-15,-1 0 0,-17 17 16,0 1 15,0-1-15,-17-17 0,-1 0-16,0 0 31</inkml:trace>
  <inkml:trace contextRef="#ctx0" brushRef="#br0" timeOffset="11116.9296">17957 8502 0,'17'-71'0,"-34"142"0,34-159 16,-17 52-1,18 19-15,-18-1 0,18-17 16,-18 17 0,17 1-16,1-1 15,0 0-15,-18 1 16,17-1-16,-17 0 15,0 1-15,18-1 0,-18-17 0,0 17 16,17-17 0,-17 17-16,0-17 0,0 17 15,0-17-15,0 18 16,0-1-16,0 0 0,0 1 16,0-19-1,0 19-15,-17-1 0,17 0 16,-18-17-16,18 17 15,0 1-15,0-1 16,0 1-16,0-1 0,0 0 16,0 1-1,-17-1-15,17 0 16,0 1-16,-18-1 16,18 0-16,0 1 15,0-1-15,-18 1 16,18-1-16,0 0 0,-17 1 15,17-1-15,-18 0 0,18-17 16,0 17-16,-18 1 16,18-18-16,-17 17 0,-1-17 15,18 17 1,-18-17-16,1-1 0,-1 19 16,18-19-16,-17 19 15,17-1-15,-18 1 0,18-19 16,0 19-16,-18-1 0,18 0 15,0 1 1,-17-1-16,17 0 0,0 1 16,-36-54-1,36 36-15,-17 17 16,-1 1 0,0-19-16,1 19 0,-1-1 15,1 1-15,-1-1 16,0-17-16,1 17 0,-1 18 15,18-18-15,-18 1 0,1-1 16,-1 0 0,0 1-16,18-1 0,-17 0 15,-1 1-15,18-1 16,-18-17-16,1 17 0,17 1 16,-18-1-1,1 0-15,-1 1 0,18-1 16,-18 0-16,1 1 15,-1-1-15,0 1 16,1-1-16,17 0 0,0 1 16,-18-1-1,18 0-15,0-17 32,0 17-32,0 1 0,0-1 0,-18 1 15,18-19 1,0 19-16,0-19 15,0 1-15,0 0 0,0 17 16,0-17 0,0 0-16,0 17 0,0-17 0,18-1 15,-18 19 1,0-19-16,0 1 0,0 0 16,0 0-16,0-18 15,0 17-15,0 1 0,0 0 16,0-18-16,0 18 0,0-18 15,0 17 1,0 1-16,0-18 0,0 18 16,0-18-16,0 18 15,0-18-15,18 18 0,-18-1 16,0-17 0,0 18-16,0-18 0,0 18 15,0 0-15,0-18 16,0 17-16,-18-16 0,18 34 15,-18-17-15,1-1 16,17 19-16,-18-19 16,1 1-16,-1 0 0,-17 0 15,17-18 1,-35 0-16,18 0 0,-18 0 16,0 0-16,0 18 15,18-1-15,-1-16 0,1 16 16,0 1-16,-18-18 15,0 18-15,18 0 16,-18 17-16,0-17 16,0 17-16,18-17 0,-18 17 15,0 0-15,0-17 16,0 18-16,18-19 16,-18 1-16,0 17 15,-18-17 1,36 0-16,0 17 0,0 0 0,17 1 15,0 17 1,1-18-16,-1 18 47,0 0-47,1 0 16,-1 0-1,1 0-15,-1 0 16,0 0-16,1 18 15,-19-18-15,19 0 16,-1 0-16,0 0 0,18 17 16,-17-17-1,17 18-15,0 0 16</inkml:trace>
  <inkml:trace contextRef="#ctx0" brushRef="#br0" timeOffset="24006.6151">18345 8996 0,'-18'-18'15,"18"1"1,0-1-16,-17 0 16,-1 1-16,-17-1 0,17 0 0,0 18 15,-17 0 1,0-17-16,17-1 0,-17 18 15,-18 0-15,18-18 16,-36 18-16,53 0 16,-52 0-1,35-17-15,-71 17 16,53 0-16,-18 0 16,18 0-16,-17 0 15,-1 0-15,1 17 0,-1-17 16,1 0-1,-19 18-15,54-18 16,0 35 0,17-17-16,-17 17 0,17 1 15,1-19 1,-19 18-16,19 1 0,-19 17 16,-16 17-16,34-17 15,-17-18 1,17 1-16,18-1 0,-18 18 15,18 17 1,0-34-16,0 17 0,18-18 16,-18 0-16,35 0 15,-17 1-15,17-1 0,-17-17 16,35 17-16,-18-17 16,18 17-16,0-17 0,0 17 15,17-18-15,-17 1 16,35-18-16,-17 18 15,17-1-15,71-17 16,-71 18 0,89-18-16,-89 0 15,88 0-15,-105 0 16,17 0-16,-18-18 16,-17 1-16,18-1 15,17 0 1,0-17-16,0 0 0,1 0 15,-19 17-15,-17-17 16,0-1-16,0-34 16,-35 35-1,-18-1-15,17 1 0,-17 0 16,18-1-16,-18 1 0,0 0 16,0 0-16,18-1 15,-36 1-15,0-35 16,1 52-1,-36-53-15,17 54 16,1-19 0,-53-17-16,53 36 0,-18-1 15,0 1-15,0-1 16,-18 0 0,-17 1-16,18-1 0,-1 18 0,1 0 15,-1 0 1,18 0-16,-18 0 0,19 0 15,-1 0 1,0 0-16,17 0 0,-16 0 16,16 0-1,-17 0-15,18 0 0,0 0 0,17 0 16,-17 0-16,17 0 16,1 0-1,-1 0-15,0 18 0,1-18 0,17 17 16,0 1-1,17-18 95,1-18-95,0 18-15,-18-17 32,17 17-32,19 0 0,-19 0 31,1 0-31</inkml:trace>
</inkml:ink>
</file>

<file path=ppt/ink/ink9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3T05:57:32.874"/>
    </inkml:context>
    <inkml:brush xml:id="br0">
      <inkml:brushProperty name="width" value="0.05292" units="cm"/>
      <inkml:brushProperty name="height" value="0.05292" units="cm"/>
      <inkml:brushProperty name="color" value="#FF0000"/>
    </inkml:brush>
  </inkml:definitions>
  <inkml:trace contextRef="#ctx0" brushRef="#br0">1235 8978 0,'0'0'0,"18"-35"0,-89 35 0,18 35 16,0 18 0,-17 0-16,17 0 0,-18 53 15,54 0 1,70-36 0,-1-35-16,90 1 15,-54-1 1,71 18-16,-36 0 15,-52 0 1,-71-18-16,0 0 16,-53 36-16,-71-1 31,71-34-31,-17-19 0,34 1 16,-16-18-16,16 0 15,1 0-15,17-18 16,1 1-1,17-1-15,0 0 0</inkml:trace>
  <inkml:trace contextRef="#ctx0" brushRef="#br0" timeOffset="269.8421">1517 9172 0,'36'71'15,"-19"-18"-15,36 105 16,0 1 0,-18-18-1,-17-70-15,-18-36 16,18 18-1,-18-35-15,0-1 0,-18-17 16,18-35 0</inkml:trace>
  <inkml:trace contextRef="#ctx0" brushRef="#br0" timeOffset="742.4259">1447 9119 0,'141'-176'16,"-282"352"-16,335-352 15,-141 176-15,0 0 0,-18 18 0,0 70 32,-35 18-32,-53 17 31,18-70-31,-18 35 0,18-53 15,17 1-15,18-19 32,18-17-32,52 0 15,1-17 1,-18 17-16,17 0 0,-17 0 16,0 17-16,-18 1 15,18 0-15,-17 52 16,-1 1-16,-35-36 15,0 0 1,-18 1-16,1-1 0,-19 0 0,1 0 16,0 1-1,0-1-15,17-17 0,-17-1 16,17-17 0,0 0-16,1 0 0,-1 0 0,-17 0 15,17-17-15,-17-1 0,17-35 31</inkml:trace>
  <inkml:trace contextRef="#ctx0" brushRef="#br0" timeOffset="1262.1531">2487 8643 0,'-17'-18'0,"34"36"0,-69-36 16,-37 71 0,36-17-16,0 17 0,18-1 15,-18 37-15,53-1 16,18-53-1,17 0-15,0 1 16,18-19-16,18 19 16,-18-19-16,70 36 15,1-18 1,-89-17-16,0 0 16,1 17-16,-19 0 15,1-17-15,-18 17 0,0 0 16,0 1-16,0-1 0,-53 36 15,-35-19 1,35-16 0,0-19-16,0 1 15,0 0-15,18-18 0,0 0 16,17 17 0,0-17-16,1-17 0,-1 17 15,18-18-15,0 0 16,0 1-1</inkml:trace>
</inkml:ink>
</file>

<file path=ppt/ink/ink9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1-12-03T05:58:05.852"/>
    </inkml:context>
    <inkml:brush xml:id="br0">
      <inkml:brushProperty name="width" value="0.05292" units="cm"/>
      <inkml:brushProperty name="height" value="0.05292" units="cm"/>
      <inkml:brushProperty name="color" value="#FF0000"/>
    </inkml:brush>
  </inkml:definitions>
  <inkml:trace contextRef="#ctx0" brushRef="#br0">9314 2805 0,'17'0'125,"1"0"-125,0 0 15,-1 0-15,1 0 0,17 0 16,0 0 0,1 0-16,-1-18 0,0 18 15,1 0-15,16-18 16,37 1-16,-19-1 31,-35 18-31,1 0 0,-1-18 16,0 18-16,1 0 0,-1 0 15,0 0-15,0-17 16,1 17-16,34-18 16,-34 0-1,16 18-15,-16 0 0,-1 0 16,18 0-16,-18 0 15,18 0-15,0 0 0,-18 0 16,18 0-16,-17-17 16,-1 17-16,0 0 15,0 0-15,1 0 16,17 0-16,-1 0 16,1 0-16,0 0 0,0 0 15,-18 0 1,54 17-16,-54-17 15,36 18-15,-36-18 16,0 0 0,0 0-16,18 18 0,-17-18 0,16 17 15,1-17 1,0 18-16,0-18 0,0 0 16,0 18-16,0-18 15,-18 0-15,53 17 16,-52-17-1,17 0-15,0 0 0,-1 0 16,1 0-16,0 18 0,0-18 16,0 0-1,35 0-15,-35 0 0,0 18 16,0-18 0,-18 0-16,18 0 0,-17 0 15,16 0-15,-16 0 16,70 17-16,-71-17 15,18 0-15,-18 0 0,18 0 16,-18 0 0,1 0-16,16 18 0,-16-18 15,-1 0 1,18 0-16,88 18 31,-88-18-31,17 0 16,-34 0-16,17 17 15,-18-17-15,-17 0 0,17 18 16,0-18-16,-17 0 16,17 0-16,0 0 15,1 0-15,17 0 0,-18 17 16,18-17 0,-18 0-16,18 18 0,-18-18 0,0 0 15,18 18 1,-17-18-16,-1 0 0,0 0 15,18 17-15,0-17 0,-18 0 16,18 0 0,-17 18-16,16-18 0,-16 0 0,17 18 15,0-18 1,-18 0-16,0 0 0,18 17 16,-18-17-16,18 0 15,0 18-15,-18-18 16,18 0-16,0 0 15,0 18-15,0-18 0,18 0 16,-18 17-16,17-17 0,-17 18 16,71-1-1,-54-17-15,1 0 0,-18 0 32,17 18-32,1-18 0,-1 0 15,1 18-15,-18-18 16,0 17-16,0-17 0,-1 0 15,1 18-15,0-18 16,0 0-16,0 18 16,0-18-16,0 17 0,-18-17 15,18 0 1,-18 18-16,1-18 0,-1 18 0,0-18 16,1 17-1,-1-17-15,0 18 0,0-1 16,1-17-1,17 18-15,-18 0 0,0-1 0,18 1 16,-18 0-16,18 17 0,-18-17 16,1-1-1,17 1-15,-18 17 0,18-17 16,0-1-16,-18 1 16,18 0-16,0-1 0,-18 1 15,0 0 1,18-1-16,-17 1 0,-1-18 15,53 35 1,-53-17-16,1-1 16,-1 1-16,18 0 0,-18-1 15,18 19-15,-18-19 16,18 1-16,-17 0 0,-1-1 16,0-17-1,-17 18-15,17-1 0,0 1 16,1-18-1,-1 18-15,0-1 0,0-17 16,-17 18-16,0-18 0,17 18 16,-17-18-16,17 17 15,0 1-15,18 0 16,0-1 0,0 1-16,0 0 0,-18 17 15,18-18-15,0 1 16,-18 0-16,18 17 0,-18-17 15,1-1-15,-1 1 0,0 0 16,1-1 0,-1 1-16,0-1 0,0 1 15,18 0-15,-17-1 16,-1 1-16,0 0 0,18 17 16,0-17-1,-18-1-15,18 18 0,0-17 16,0 17-1,35 18-15,-53-35 0,18 17 16,-17 1-16,-1-19 0,-17 18 16,17 1-1,0-19-15,-17 1 0,-1 17 16,1-35-16,0 18 16,-1 0-16,-17-1 15,18-17 1,-18 18-16,18-18 15,-18 17-15,17-17 32,-17 18-32,18-18 15,-1 18 1,19-1-16,-1 19 0,0-19 16,18 19-16,-17-1 15,16-18-15,-16 19 0,-19-19 16,19 1-16,-19 0 15,19-1-15,-19 1 16,18 0-16,1 17 0,-19-17 16,19-1-1,-19 18-15,19-17 0,-1 0 16,0-1 0,0 1-16,-17 0 0,17-1 15,-17 1 1,17 0-16,1 17 0,-1-18 0,0 1 15,0 0-15,-17-1 0,17 1 16,-17 0 0,0-1-16,-1 1 15,1-18 1,-18 18-16,17-1 0,1 1 16,-18-1-1,18-17 1,-1 18-16,1 0 0,-18-1 15,18-17-15,-1 18 16,-17 0 0,18-1-1,0-17-15,-18 18 0,17-18 16,-17 18 31,18-18-47,-1 0 15,1 0 220,0 0-235,-1 0 15,1 0-15,0 0 16,-18-18 140,17-17-156,-17-1 16,18 19-16,0-19 16,-18 19-16,0-1 31,0 36 31,0-1-46,0 1 0,0 0-16,0-1 15,-18-17-15</inkml:trace>
  <inkml:trace contextRef="#ctx0" brushRef="#br0" timeOffset="1209.6796">21167 9366 0,'-53'141'0,"106"-282"0,-124 335 0,54-123 0,-1-18 16,1 17-16,-1-17 0,0 0 15,18 18-15,-17-1 16,17 1-16,-18-1 16,18 1-16,0-1 15,-18 1-15,18 17 16,0 0 0,-17 36-16,17-18 0,-18 0 15,18-1-15,-18-34 0,18 0 16,0-1-1,-17-17-15,17 18 0,-18-19 16,1 1-16,-1-17 16,0 17-16,1-18 0,-19 18 15,19 0 1,-19-18-16,19 0 0,-1-17 16,-17 17-16,17-17 15,1 17-15,-1-17 16,18 17-16,-18 0 0,1-17 15,-1 17-15,0-17 16,1 17-16,-19 0 0,19-17 16,-18 0-1,-1-1-15,1 1 0,0 0 0,-1-18 16,1 17 0,0 1-16,0-1 0,-18 1 15,17-18-15,1 18 0,0-1 16,-18-17-16,18 18 15,-18 0-15,17-18 16,-16 17-16,-1 19 16,-106 17-16,88-18 15,-17-35-15,0 17 16,-18-17-16</inkml:trace>
  <inkml:trace contextRef="#ctx0" brushRef="#br0" timeOffset="3097.4283">22578 5715 0,'0'-18'0,"-18"-17"16,1 17 0,-36-17-16,18 18 0,-1-19 0,-17 19 15,18-1 1,-18 0-16,-17 1 0,17-1 16,-18 0-16,-17 18 0,0 0 15,0 0 1,-1 0-16,1 0 0,0 0 15,0 0-15,0 18 16,-18 0 0,0 17-16,18 0 15,-18 1-15,18-1 0,17 0 16,1 18-16,17-18 0,0 18 16,18 0-1,-1 0-15,1 0 0,17 0 16,18 0-16,0 0 15,36 17-15,34 1 16,36 17-16,35-17 16,36-19-1,34 1-15,19 0 0,-1-17 16,-35-19-16,0 1 16,-18-18-16,-17 18 0,0-18 15,0 0-15,-1 0 16,-17 0-16,-17-18 15,-1 0-15,-17-17 16,0-18-16,-18 0 0,-17 0 16,-1 0-16,-34 0 15,-19-17-15,-34-18 16,-19-1-16,-17 1 16,-17 0-16,-1 17 15,-17 19-15,18-19 0,-36 18 16,17 0-16,-16 0 15,-1 0-15,-18 18 0,1 0 16,-18 0 0,0 17-16,-18-17 0,35 35 15,1-18-15,35 18 0,17 18 16,18-1-16,0 1 16,0 0-16,18-1 0,-18 1 15,18-1 1,0 1-16,17 0 0,-17-18 15,17 17 1,1-17-16,17 18 0,-18-18 0,0 18 47,-17-1-47,0 1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r>
              <a:rPr lang="en-US"/>
              <a:t>CSE-804 – Machine Learning</a:t>
            </a:r>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r>
              <a:rPr lang="en-US"/>
              <a:t>29-Oct-2019</a:t>
            </a:r>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r>
              <a:rPr lang="en-US"/>
              <a:t>Dr. Ali Hassan, DCE, College of E&amp;ME, NUST </a:t>
            </a:r>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0903BAF5-24E9-2F41-B4E4-DEE260262265}" type="slidenum">
              <a:rPr lang="en-US" smtClean="0"/>
              <a:t>‹#›</a:t>
            </a:fld>
            <a:endParaRPr lang="en-US"/>
          </a:p>
        </p:txBody>
      </p:sp>
    </p:spTree>
    <p:extLst>
      <p:ext uri="{BB962C8B-B14F-4D97-AF65-F5344CB8AC3E}">
        <p14:creationId xmlns:p14="http://schemas.microsoft.com/office/powerpoint/2010/main" val="198255167"/>
      </p:ext>
    </p:extLst>
  </p:cSld>
  <p:clrMap bg1="lt1" tx1="dk1" bg2="lt2" tx2="dk2" accent1="accent1" accent2="accent2" accent3="accent3" accent4="accent4" accent5="accent5" accent6="accent6" hlink="hlink" folHlink="folHlink"/>
  <p:hf/>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CSE-804 – Machine Learning</a:t>
            </a:r>
          </a:p>
        </p:txBody>
      </p:sp>
      <p:sp>
        <p:nvSpPr>
          <p:cNvPr id="5" name="Date Placeholder 4"/>
          <p:cNvSpPr>
            <a:spLocks noGrp="1"/>
          </p:cNvSpPr>
          <p:nvPr>
            <p:ph type="dt" idx="11"/>
          </p:nvPr>
        </p:nvSpPr>
        <p:spPr/>
        <p:txBody>
          <a:bodyPr/>
          <a:lstStyle/>
          <a:p>
            <a:r>
              <a:rPr lang="en-US"/>
              <a:t>29-Oct-2019</a:t>
            </a:r>
          </a:p>
        </p:txBody>
      </p:sp>
      <p:sp>
        <p:nvSpPr>
          <p:cNvPr id="6" name="Footer Placeholder 5"/>
          <p:cNvSpPr>
            <a:spLocks noGrp="1"/>
          </p:cNvSpPr>
          <p:nvPr>
            <p:ph type="ftr" sz="quarter" idx="12"/>
          </p:nvPr>
        </p:nvSpPr>
        <p:spPr/>
        <p:txBody>
          <a:bodyPr/>
          <a:lstStyle/>
          <a:p>
            <a:r>
              <a:rPr lang="en-US"/>
              <a:t>Dr. Ali Hassan, DCE, College of E&amp;ME, NUST </a:t>
            </a:r>
          </a:p>
        </p:txBody>
      </p:sp>
      <p:sp>
        <p:nvSpPr>
          <p:cNvPr id="7" name="Slide Number Placeholder 6"/>
          <p:cNvSpPr>
            <a:spLocks noGrp="1"/>
          </p:cNvSpPr>
          <p:nvPr>
            <p:ph type="sldNum" sz="quarter" idx="13"/>
          </p:nvPr>
        </p:nvSpPr>
        <p:spPr/>
        <p:txBody>
          <a:bodyPr/>
          <a:lstStyle/>
          <a:p>
            <a:fld id="{0903BAF5-24E9-2F41-B4E4-DEE260262265}" type="slidenum">
              <a:rPr lang="en-US" smtClean="0"/>
              <a:t>1</a:t>
            </a:fld>
            <a:endParaRPr lang="en-US"/>
          </a:p>
        </p:txBody>
      </p:sp>
    </p:spTree>
    <p:extLst>
      <p:ext uri="{BB962C8B-B14F-4D97-AF65-F5344CB8AC3E}">
        <p14:creationId xmlns:p14="http://schemas.microsoft.com/office/powerpoint/2010/main" val="613117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smtClean="0"/>
              <a:t>CSE-804 – Machine Learning</a:t>
            </a:r>
            <a:endParaRPr lang="en-US"/>
          </a:p>
        </p:txBody>
      </p:sp>
      <p:sp>
        <p:nvSpPr>
          <p:cNvPr id="5" name="Date Placeholder 4"/>
          <p:cNvSpPr>
            <a:spLocks noGrp="1"/>
          </p:cNvSpPr>
          <p:nvPr>
            <p:ph type="dt" idx="11"/>
          </p:nvPr>
        </p:nvSpPr>
        <p:spPr/>
        <p:txBody>
          <a:bodyPr/>
          <a:lstStyle/>
          <a:p>
            <a:r>
              <a:rPr lang="en-US" smtClean="0"/>
              <a:t>29-Oct-2019</a:t>
            </a:r>
            <a:endParaRPr lang="en-US"/>
          </a:p>
        </p:txBody>
      </p:sp>
      <p:sp>
        <p:nvSpPr>
          <p:cNvPr id="6" name="Footer Placeholder 5"/>
          <p:cNvSpPr>
            <a:spLocks noGrp="1"/>
          </p:cNvSpPr>
          <p:nvPr>
            <p:ph type="ftr" sz="quarter" idx="12"/>
          </p:nvPr>
        </p:nvSpPr>
        <p:spPr/>
        <p:txBody>
          <a:bodyPr/>
          <a:lstStyle/>
          <a:p>
            <a:r>
              <a:rPr lang="en-US" smtClean="0"/>
              <a:t>Dr. Ali Hassan, DCE, College of E&amp;ME, NUST </a:t>
            </a:r>
            <a:endParaRPr lang="en-US"/>
          </a:p>
        </p:txBody>
      </p:sp>
      <p:sp>
        <p:nvSpPr>
          <p:cNvPr id="7" name="Slide Number Placeholder 6"/>
          <p:cNvSpPr>
            <a:spLocks noGrp="1"/>
          </p:cNvSpPr>
          <p:nvPr>
            <p:ph type="sldNum" sz="quarter" idx="13"/>
          </p:nvPr>
        </p:nvSpPr>
        <p:spPr/>
        <p:txBody>
          <a:bodyPr/>
          <a:lstStyle/>
          <a:p>
            <a:fld id="{0903BAF5-24E9-2F41-B4E4-DEE260262265}" type="slidenum">
              <a:rPr lang="en-US" smtClean="0"/>
              <a:t>48</a:t>
            </a:fld>
            <a:endParaRPr lang="en-US"/>
          </a:p>
        </p:txBody>
      </p:sp>
    </p:spTree>
    <p:extLst>
      <p:ext uri="{BB962C8B-B14F-4D97-AF65-F5344CB8AC3E}">
        <p14:creationId xmlns:p14="http://schemas.microsoft.com/office/powerpoint/2010/main" val="3915450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a:t>
            </a:r>
            <a:r>
              <a:rPr lang="en-US" baseline="0" dirty="0"/>
              <a:t> model has high ‘bias’. </a:t>
            </a:r>
            <a:r>
              <a:rPr lang="en-US" baseline="0" dirty="0" err="1"/>
              <a:t>Inspite</a:t>
            </a:r>
            <a:r>
              <a:rPr lang="en-US" baseline="0" dirty="0"/>
              <a:t> of the evidence given by the data, it has preconception about the model of the data.</a:t>
            </a:r>
            <a:endParaRPr lang="en-US" dirty="0"/>
          </a:p>
        </p:txBody>
      </p:sp>
      <p:sp>
        <p:nvSpPr>
          <p:cNvPr id="4" name="Header Placeholder 3"/>
          <p:cNvSpPr>
            <a:spLocks noGrp="1"/>
          </p:cNvSpPr>
          <p:nvPr>
            <p:ph type="hdr" sz="quarter" idx="10"/>
          </p:nvPr>
        </p:nvSpPr>
        <p:spPr/>
        <p:txBody>
          <a:bodyPr/>
          <a:lstStyle/>
          <a:p>
            <a:r>
              <a:rPr lang="en-US"/>
              <a:t>EC 802 – Pattern Recognition and Analysis</a:t>
            </a:r>
          </a:p>
        </p:txBody>
      </p:sp>
      <p:sp>
        <p:nvSpPr>
          <p:cNvPr id="5" name="Date Placeholder 4"/>
          <p:cNvSpPr>
            <a:spLocks noGrp="1"/>
          </p:cNvSpPr>
          <p:nvPr>
            <p:ph type="dt" idx="11"/>
          </p:nvPr>
        </p:nvSpPr>
        <p:spPr/>
        <p:txBody>
          <a:bodyPr/>
          <a:lstStyle/>
          <a:p>
            <a:r>
              <a:rPr lang="en-US"/>
              <a:t>29-Oct-2019</a:t>
            </a:r>
          </a:p>
        </p:txBody>
      </p:sp>
      <p:sp>
        <p:nvSpPr>
          <p:cNvPr id="6" name="Footer Placeholder 5"/>
          <p:cNvSpPr>
            <a:spLocks noGrp="1"/>
          </p:cNvSpPr>
          <p:nvPr>
            <p:ph type="ftr" sz="quarter" idx="12"/>
          </p:nvPr>
        </p:nvSpPr>
        <p:spPr/>
        <p:txBody>
          <a:bodyPr/>
          <a:lstStyle/>
          <a:p>
            <a:r>
              <a:rPr lang="en-US"/>
              <a:t>Dr. Ali Hassan, DCE, College of E&amp;ME, NUST </a:t>
            </a:r>
          </a:p>
        </p:txBody>
      </p:sp>
      <p:sp>
        <p:nvSpPr>
          <p:cNvPr id="7" name="Slide Number Placeholder 6"/>
          <p:cNvSpPr>
            <a:spLocks noGrp="1"/>
          </p:cNvSpPr>
          <p:nvPr>
            <p:ph type="sldNum" sz="quarter" idx="13"/>
          </p:nvPr>
        </p:nvSpPr>
        <p:spPr/>
        <p:txBody>
          <a:bodyPr/>
          <a:lstStyle/>
          <a:p>
            <a:fld id="{0903BAF5-24E9-2F41-B4E4-DEE260262265}" type="slidenum">
              <a:rPr lang="en-US" smtClean="0"/>
              <a:t>52</a:t>
            </a:fld>
            <a:endParaRPr lang="en-US"/>
          </a:p>
        </p:txBody>
      </p:sp>
    </p:spTree>
    <p:extLst>
      <p:ext uri="{BB962C8B-B14F-4D97-AF65-F5344CB8AC3E}">
        <p14:creationId xmlns:p14="http://schemas.microsoft.com/office/powerpoint/2010/main" val="2767942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CSE-804 – Machine Learning</a:t>
            </a:r>
          </a:p>
        </p:txBody>
      </p:sp>
      <p:sp>
        <p:nvSpPr>
          <p:cNvPr id="5" name="Date Placeholder 4"/>
          <p:cNvSpPr>
            <a:spLocks noGrp="1"/>
          </p:cNvSpPr>
          <p:nvPr>
            <p:ph type="dt" idx="1"/>
          </p:nvPr>
        </p:nvSpPr>
        <p:spPr/>
        <p:txBody>
          <a:bodyPr/>
          <a:lstStyle/>
          <a:p>
            <a:r>
              <a:rPr lang="en-US"/>
              <a:t>29-Oct-2019</a:t>
            </a:r>
          </a:p>
        </p:txBody>
      </p:sp>
      <p:sp>
        <p:nvSpPr>
          <p:cNvPr id="6" name="Footer Placeholder 5"/>
          <p:cNvSpPr>
            <a:spLocks noGrp="1"/>
          </p:cNvSpPr>
          <p:nvPr>
            <p:ph type="ftr" sz="quarter" idx="4"/>
          </p:nvPr>
        </p:nvSpPr>
        <p:spPr/>
        <p:txBody>
          <a:bodyPr/>
          <a:lstStyle/>
          <a:p>
            <a:r>
              <a:rPr lang="en-US"/>
              <a:t>Dr. Ali Hassan, DCE, College of E&amp;ME, NUST </a:t>
            </a:r>
          </a:p>
        </p:txBody>
      </p:sp>
      <p:sp>
        <p:nvSpPr>
          <p:cNvPr id="7" name="Slide Number Placeholder 6"/>
          <p:cNvSpPr>
            <a:spLocks noGrp="1"/>
          </p:cNvSpPr>
          <p:nvPr>
            <p:ph type="sldNum" sz="quarter" idx="5"/>
          </p:nvPr>
        </p:nvSpPr>
        <p:spPr/>
        <p:txBody>
          <a:bodyPr/>
          <a:lstStyle/>
          <a:p>
            <a:fld id="{0903BAF5-24E9-2F41-B4E4-DEE260262265}" type="slidenum">
              <a:rPr lang="en-US" smtClean="0"/>
              <a:t>61</a:t>
            </a:fld>
            <a:endParaRPr lang="en-US"/>
          </a:p>
        </p:txBody>
      </p:sp>
    </p:spTree>
    <p:extLst>
      <p:ext uri="{BB962C8B-B14F-4D97-AF65-F5344CB8AC3E}">
        <p14:creationId xmlns:p14="http://schemas.microsoft.com/office/powerpoint/2010/main" val="156345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10903">
              <a:defRPr/>
            </a:pPr>
            <a:r>
              <a:rPr lang="en-US" dirty="0"/>
              <a:t>Add </a:t>
            </a:r>
            <a:r>
              <a:rPr lang="en-US" sz="1400" i="1" dirty="0"/>
              <a:t>–</a:t>
            </a:r>
            <a:r>
              <a:rPr lang="en-US" sz="1400" i="1" dirty="0" err="1"/>
              <a:t>λ</a:t>
            </a:r>
            <a:r>
              <a:rPr lang="en-US" sz="1400" i="1" dirty="0"/>
              <a:t>/m </a:t>
            </a:r>
            <a:r>
              <a:rPr lang="en-US" sz="1400" i="1" dirty="0" err="1"/>
              <a:t>θj</a:t>
            </a:r>
            <a:r>
              <a:rPr lang="en-US" sz="1400" i="1" dirty="0"/>
              <a:t> </a:t>
            </a:r>
            <a:r>
              <a:rPr lang="en-US" sz="1400" dirty="0"/>
              <a:t>in the </a:t>
            </a:r>
            <a:r>
              <a:rPr lang="en-US" sz="1400" dirty="0" err="1"/>
              <a:t>upate</a:t>
            </a:r>
            <a:r>
              <a:rPr lang="en-US" sz="1400" dirty="0"/>
              <a:t> function</a:t>
            </a:r>
            <a:endParaRPr lang="en-GB" sz="1400" dirty="0"/>
          </a:p>
          <a:p>
            <a:endParaRPr lang="en-US" dirty="0"/>
          </a:p>
        </p:txBody>
      </p:sp>
      <p:sp>
        <p:nvSpPr>
          <p:cNvPr id="4" name="Header Placeholder 3"/>
          <p:cNvSpPr>
            <a:spLocks noGrp="1"/>
          </p:cNvSpPr>
          <p:nvPr>
            <p:ph type="hdr" sz="quarter" idx="10"/>
          </p:nvPr>
        </p:nvSpPr>
        <p:spPr/>
        <p:txBody>
          <a:bodyPr/>
          <a:lstStyle/>
          <a:p>
            <a:r>
              <a:rPr lang="en-US"/>
              <a:t>EC 802 – Pattern Recognition and Analysis</a:t>
            </a:r>
          </a:p>
        </p:txBody>
      </p:sp>
      <p:sp>
        <p:nvSpPr>
          <p:cNvPr id="5" name="Date Placeholder 4"/>
          <p:cNvSpPr>
            <a:spLocks noGrp="1"/>
          </p:cNvSpPr>
          <p:nvPr>
            <p:ph type="dt" idx="11"/>
          </p:nvPr>
        </p:nvSpPr>
        <p:spPr/>
        <p:txBody>
          <a:bodyPr/>
          <a:lstStyle/>
          <a:p>
            <a:r>
              <a:rPr lang="en-US"/>
              <a:t>29-Oct-2019</a:t>
            </a:r>
          </a:p>
        </p:txBody>
      </p:sp>
      <p:sp>
        <p:nvSpPr>
          <p:cNvPr id="6" name="Footer Placeholder 5"/>
          <p:cNvSpPr>
            <a:spLocks noGrp="1"/>
          </p:cNvSpPr>
          <p:nvPr>
            <p:ph type="ftr" sz="quarter" idx="12"/>
          </p:nvPr>
        </p:nvSpPr>
        <p:spPr/>
        <p:txBody>
          <a:bodyPr/>
          <a:lstStyle/>
          <a:p>
            <a:r>
              <a:rPr lang="en-US"/>
              <a:t>Dr. Ali Hassan, DCE, College of E&amp;ME, NUST </a:t>
            </a:r>
          </a:p>
        </p:txBody>
      </p:sp>
      <p:sp>
        <p:nvSpPr>
          <p:cNvPr id="7" name="Slide Number Placeholder 6"/>
          <p:cNvSpPr>
            <a:spLocks noGrp="1"/>
          </p:cNvSpPr>
          <p:nvPr>
            <p:ph type="sldNum" sz="quarter" idx="13"/>
          </p:nvPr>
        </p:nvSpPr>
        <p:spPr/>
        <p:txBody>
          <a:bodyPr/>
          <a:lstStyle/>
          <a:p>
            <a:fld id="{0903BAF5-24E9-2F41-B4E4-DEE260262265}" type="slidenum">
              <a:rPr lang="en-US" smtClean="0"/>
              <a:t>72</a:t>
            </a:fld>
            <a:endParaRPr lang="en-US"/>
          </a:p>
        </p:txBody>
      </p:sp>
    </p:spTree>
    <p:extLst>
      <p:ext uri="{BB962C8B-B14F-4D97-AF65-F5344CB8AC3E}">
        <p14:creationId xmlns:p14="http://schemas.microsoft.com/office/powerpoint/2010/main" val="359088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smtClean="0"/>
              <a:t>CSE-804 – Machine Learning</a:t>
            </a:r>
            <a:endParaRPr lang="en-US"/>
          </a:p>
        </p:txBody>
      </p:sp>
      <p:sp>
        <p:nvSpPr>
          <p:cNvPr id="5" name="Date Placeholder 4"/>
          <p:cNvSpPr>
            <a:spLocks noGrp="1"/>
          </p:cNvSpPr>
          <p:nvPr>
            <p:ph type="dt" idx="11"/>
          </p:nvPr>
        </p:nvSpPr>
        <p:spPr/>
        <p:txBody>
          <a:bodyPr/>
          <a:lstStyle/>
          <a:p>
            <a:r>
              <a:rPr lang="en-US" smtClean="0"/>
              <a:t>29-Oct-2019</a:t>
            </a:r>
            <a:endParaRPr lang="en-US"/>
          </a:p>
        </p:txBody>
      </p:sp>
      <p:sp>
        <p:nvSpPr>
          <p:cNvPr id="6" name="Footer Placeholder 5"/>
          <p:cNvSpPr>
            <a:spLocks noGrp="1"/>
          </p:cNvSpPr>
          <p:nvPr>
            <p:ph type="ftr" sz="quarter" idx="12"/>
          </p:nvPr>
        </p:nvSpPr>
        <p:spPr/>
        <p:txBody>
          <a:bodyPr/>
          <a:lstStyle/>
          <a:p>
            <a:r>
              <a:rPr lang="en-US" smtClean="0"/>
              <a:t>Dr. Ali Hassan, DCE, College of E&amp;ME, NUST </a:t>
            </a:r>
            <a:endParaRPr lang="en-US"/>
          </a:p>
        </p:txBody>
      </p:sp>
      <p:sp>
        <p:nvSpPr>
          <p:cNvPr id="7" name="Slide Number Placeholder 6"/>
          <p:cNvSpPr>
            <a:spLocks noGrp="1"/>
          </p:cNvSpPr>
          <p:nvPr>
            <p:ph type="sldNum" sz="quarter" idx="13"/>
          </p:nvPr>
        </p:nvSpPr>
        <p:spPr/>
        <p:txBody>
          <a:bodyPr/>
          <a:lstStyle/>
          <a:p>
            <a:fld id="{0903BAF5-24E9-2F41-B4E4-DEE260262265}" type="slidenum">
              <a:rPr lang="en-US" smtClean="0"/>
              <a:t>77</a:t>
            </a:fld>
            <a:endParaRPr lang="en-US"/>
          </a:p>
        </p:txBody>
      </p:sp>
    </p:spTree>
    <p:extLst>
      <p:ext uri="{BB962C8B-B14F-4D97-AF65-F5344CB8AC3E}">
        <p14:creationId xmlns:p14="http://schemas.microsoft.com/office/powerpoint/2010/main" val="1516287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the figure here where on x axis we have </a:t>
            </a:r>
            <a:r>
              <a:rPr lang="en-US" dirty="0" err="1"/>
              <a:t>thetaX</a:t>
            </a:r>
            <a:r>
              <a:rPr lang="en-US" dirty="0"/>
              <a:t> and on y axis, there</a:t>
            </a:r>
            <a:r>
              <a:rPr lang="en-US" baseline="0" dirty="0"/>
              <a:t> is g</a:t>
            </a:r>
            <a:endParaRPr lang="en-US" dirty="0"/>
          </a:p>
        </p:txBody>
      </p:sp>
      <p:sp>
        <p:nvSpPr>
          <p:cNvPr id="4" name="Header Placeholder 3"/>
          <p:cNvSpPr>
            <a:spLocks noGrp="1"/>
          </p:cNvSpPr>
          <p:nvPr>
            <p:ph type="hdr" sz="quarter" idx="10"/>
          </p:nvPr>
        </p:nvSpPr>
        <p:spPr/>
        <p:txBody>
          <a:bodyPr/>
          <a:lstStyle/>
          <a:p>
            <a:r>
              <a:rPr lang="en-US"/>
              <a:t>CSE-804 – Machine Learning</a:t>
            </a:r>
          </a:p>
        </p:txBody>
      </p:sp>
      <p:sp>
        <p:nvSpPr>
          <p:cNvPr id="5" name="Date Placeholder 4"/>
          <p:cNvSpPr>
            <a:spLocks noGrp="1"/>
          </p:cNvSpPr>
          <p:nvPr>
            <p:ph type="dt" idx="11"/>
          </p:nvPr>
        </p:nvSpPr>
        <p:spPr/>
        <p:txBody>
          <a:bodyPr/>
          <a:lstStyle/>
          <a:p>
            <a:fld id="{09ED86AA-240C-4777-9615-F0871432262F}" type="datetime1">
              <a:rPr lang="en-US" smtClean="0"/>
              <a:t>12/11/2021</a:t>
            </a:fld>
            <a:endParaRPr lang="en-US"/>
          </a:p>
        </p:txBody>
      </p:sp>
      <p:sp>
        <p:nvSpPr>
          <p:cNvPr id="6" name="Footer Placeholder 5"/>
          <p:cNvSpPr>
            <a:spLocks noGrp="1"/>
          </p:cNvSpPr>
          <p:nvPr>
            <p:ph type="ftr" sz="quarter" idx="12"/>
          </p:nvPr>
        </p:nvSpPr>
        <p:spPr/>
        <p:txBody>
          <a:bodyPr/>
          <a:lstStyle/>
          <a:p>
            <a:r>
              <a:rPr lang="en-US"/>
              <a:t>Dr. Ali Hassan, DCE, College of E&amp;ME, NUST </a:t>
            </a:r>
          </a:p>
        </p:txBody>
      </p:sp>
      <p:sp>
        <p:nvSpPr>
          <p:cNvPr id="7" name="Slide Number Placeholder 6"/>
          <p:cNvSpPr>
            <a:spLocks noGrp="1"/>
          </p:cNvSpPr>
          <p:nvPr>
            <p:ph type="sldNum" sz="quarter" idx="13"/>
          </p:nvPr>
        </p:nvSpPr>
        <p:spPr/>
        <p:txBody>
          <a:bodyPr/>
          <a:lstStyle/>
          <a:p>
            <a:fld id="{0903BAF5-24E9-2F41-B4E4-DEE260262265}" type="slidenum">
              <a:rPr lang="en-US" smtClean="0"/>
              <a:t>91</a:t>
            </a:fld>
            <a:endParaRPr lang="en-US"/>
          </a:p>
        </p:txBody>
      </p:sp>
    </p:spTree>
    <p:extLst>
      <p:ext uri="{BB962C8B-B14F-4D97-AF65-F5344CB8AC3E}">
        <p14:creationId xmlns:p14="http://schemas.microsoft.com/office/powerpoint/2010/main" val="2660306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Output</a:t>
            </a:r>
            <a:r>
              <a:rPr lang="en-US" baseline="0" dirty="0"/>
              <a:t> is always +</a:t>
            </a:r>
            <a:r>
              <a:rPr lang="en-US" baseline="0" dirty="0" err="1"/>
              <a:t>ve</a:t>
            </a:r>
            <a:r>
              <a:rPr lang="en-US" baseline="0" dirty="0"/>
              <a:t>, simply clips the negative values</a:t>
            </a:r>
            <a:endParaRPr lang="en-US" dirty="0"/>
          </a:p>
        </p:txBody>
      </p:sp>
      <p:sp>
        <p:nvSpPr>
          <p:cNvPr id="4" name="Header Placeholder 3"/>
          <p:cNvSpPr>
            <a:spLocks noGrp="1"/>
          </p:cNvSpPr>
          <p:nvPr>
            <p:ph type="hdr" sz="quarter" idx="10"/>
          </p:nvPr>
        </p:nvSpPr>
        <p:spPr/>
        <p:txBody>
          <a:bodyPr/>
          <a:lstStyle/>
          <a:p>
            <a:r>
              <a:rPr lang="en-US"/>
              <a:t>CSE-804 – Machine Learning</a:t>
            </a:r>
          </a:p>
        </p:txBody>
      </p:sp>
      <p:sp>
        <p:nvSpPr>
          <p:cNvPr id="5" name="Date Placeholder 4"/>
          <p:cNvSpPr>
            <a:spLocks noGrp="1"/>
          </p:cNvSpPr>
          <p:nvPr>
            <p:ph type="dt" idx="11"/>
          </p:nvPr>
        </p:nvSpPr>
        <p:spPr/>
        <p:txBody>
          <a:bodyPr/>
          <a:lstStyle/>
          <a:p>
            <a:fld id="{FAC6982F-3031-4A11-B345-63A6C1AA0090}" type="datetime1">
              <a:rPr lang="en-US" smtClean="0"/>
              <a:t>12/11/2021</a:t>
            </a:fld>
            <a:endParaRPr lang="en-US"/>
          </a:p>
        </p:txBody>
      </p:sp>
      <p:sp>
        <p:nvSpPr>
          <p:cNvPr id="6" name="Footer Placeholder 5"/>
          <p:cNvSpPr>
            <a:spLocks noGrp="1"/>
          </p:cNvSpPr>
          <p:nvPr>
            <p:ph type="ftr" sz="quarter" idx="12"/>
          </p:nvPr>
        </p:nvSpPr>
        <p:spPr/>
        <p:txBody>
          <a:bodyPr/>
          <a:lstStyle/>
          <a:p>
            <a:r>
              <a:rPr lang="en-US"/>
              <a:t>Dr. Ali Hassan, DCE, College of E&amp;ME, NUST </a:t>
            </a:r>
          </a:p>
        </p:txBody>
      </p:sp>
      <p:sp>
        <p:nvSpPr>
          <p:cNvPr id="7" name="Slide Number Placeholder 6"/>
          <p:cNvSpPr>
            <a:spLocks noGrp="1"/>
          </p:cNvSpPr>
          <p:nvPr>
            <p:ph type="sldNum" sz="quarter" idx="13"/>
          </p:nvPr>
        </p:nvSpPr>
        <p:spPr/>
        <p:txBody>
          <a:bodyPr/>
          <a:lstStyle/>
          <a:p>
            <a:fld id="{0903BAF5-24E9-2F41-B4E4-DEE260262265}" type="slidenum">
              <a:rPr lang="en-US" smtClean="0"/>
              <a:t>94</a:t>
            </a:fld>
            <a:endParaRPr lang="en-US"/>
          </a:p>
        </p:txBody>
      </p:sp>
    </p:spTree>
    <p:extLst>
      <p:ext uri="{BB962C8B-B14F-4D97-AF65-F5344CB8AC3E}">
        <p14:creationId xmlns:p14="http://schemas.microsoft.com/office/powerpoint/2010/main" val="715906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output </a:t>
            </a:r>
            <a:r>
              <a:rPr lang="en-US" dirty="0" err="1"/>
              <a:t>bw</a:t>
            </a:r>
            <a:r>
              <a:rPr lang="en-US" dirty="0"/>
              <a:t> 0-1, Squashes the output h(x)</a:t>
            </a:r>
          </a:p>
          <a:p>
            <a:r>
              <a:rPr lang="en-US" dirty="0"/>
              <a:t>OR saturates the output </a:t>
            </a:r>
            <a:r>
              <a:rPr lang="en-US" dirty="0" err="1"/>
              <a:t>bw</a:t>
            </a:r>
            <a:r>
              <a:rPr lang="en-US" dirty="0"/>
              <a:t> 0-1</a:t>
            </a:r>
          </a:p>
          <a:p>
            <a:r>
              <a:rPr lang="en-US" dirty="0"/>
              <a:t>Output is always +</a:t>
            </a:r>
            <a:r>
              <a:rPr lang="en-US" dirty="0" err="1"/>
              <a:t>ve</a:t>
            </a:r>
            <a:endParaRPr lang="en-US" dirty="0"/>
          </a:p>
          <a:p>
            <a:r>
              <a:rPr lang="en-US" dirty="0"/>
              <a:t>Strictly increasing </a:t>
            </a:r>
            <a:r>
              <a:rPr lang="en-US" dirty="0" err="1"/>
              <a:t>func</a:t>
            </a:r>
            <a:endParaRPr lang="en-US" dirty="0"/>
          </a:p>
        </p:txBody>
      </p:sp>
      <p:sp>
        <p:nvSpPr>
          <p:cNvPr id="4" name="Header Placeholder 3"/>
          <p:cNvSpPr>
            <a:spLocks noGrp="1"/>
          </p:cNvSpPr>
          <p:nvPr>
            <p:ph type="hdr" sz="quarter" idx="10"/>
          </p:nvPr>
        </p:nvSpPr>
        <p:spPr/>
        <p:txBody>
          <a:bodyPr/>
          <a:lstStyle/>
          <a:p>
            <a:r>
              <a:rPr lang="en-US"/>
              <a:t>CSE-804 – Machine Learning</a:t>
            </a:r>
          </a:p>
        </p:txBody>
      </p:sp>
      <p:sp>
        <p:nvSpPr>
          <p:cNvPr id="5" name="Date Placeholder 4"/>
          <p:cNvSpPr>
            <a:spLocks noGrp="1"/>
          </p:cNvSpPr>
          <p:nvPr>
            <p:ph type="dt" idx="11"/>
          </p:nvPr>
        </p:nvSpPr>
        <p:spPr/>
        <p:txBody>
          <a:bodyPr/>
          <a:lstStyle/>
          <a:p>
            <a:fld id="{512530A6-8FF7-4757-AE47-122272C3EEB4}" type="datetime1">
              <a:rPr lang="en-US" smtClean="0"/>
              <a:t>12/11/2021</a:t>
            </a:fld>
            <a:endParaRPr lang="en-US"/>
          </a:p>
        </p:txBody>
      </p:sp>
      <p:sp>
        <p:nvSpPr>
          <p:cNvPr id="6" name="Footer Placeholder 5"/>
          <p:cNvSpPr>
            <a:spLocks noGrp="1"/>
          </p:cNvSpPr>
          <p:nvPr>
            <p:ph type="ftr" sz="quarter" idx="12"/>
          </p:nvPr>
        </p:nvSpPr>
        <p:spPr/>
        <p:txBody>
          <a:bodyPr/>
          <a:lstStyle/>
          <a:p>
            <a:r>
              <a:rPr lang="en-US"/>
              <a:t>Dr. Ali Hassan, DCE, College of E&amp;ME, NUST </a:t>
            </a:r>
          </a:p>
        </p:txBody>
      </p:sp>
      <p:sp>
        <p:nvSpPr>
          <p:cNvPr id="7" name="Slide Number Placeholder 6"/>
          <p:cNvSpPr>
            <a:spLocks noGrp="1"/>
          </p:cNvSpPr>
          <p:nvPr>
            <p:ph type="sldNum" sz="quarter" idx="13"/>
          </p:nvPr>
        </p:nvSpPr>
        <p:spPr/>
        <p:txBody>
          <a:bodyPr/>
          <a:lstStyle/>
          <a:p>
            <a:fld id="{0903BAF5-24E9-2F41-B4E4-DEE260262265}" type="slidenum">
              <a:rPr lang="en-US" smtClean="0"/>
              <a:t>97</a:t>
            </a:fld>
            <a:endParaRPr lang="en-US"/>
          </a:p>
        </p:txBody>
      </p:sp>
    </p:spTree>
    <p:extLst>
      <p:ext uri="{BB962C8B-B14F-4D97-AF65-F5344CB8AC3E}">
        <p14:creationId xmlns:p14="http://schemas.microsoft.com/office/powerpoint/2010/main" val="975629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10903">
              <a:defRPr/>
            </a:pPr>
            <a:r>
              <a:rPr lang="en-US" dirty="0"/>
              <a:t>Saturates o/p </a:t>
            </a:r>
            <a:r>
              <a:rPr lang="en-US" dirty="0" err="1"/>
              <a:t>bw</a:t>
            </a:r>
            <a:r>
              <a:rPr lang="en-US" dirty="0"/>
              <a:t> -1 to +1</a:t>
            </a:r>
          </a:p>
          <a:p>
            <a:endParaRPr lang="en-US" dirty="0"/>
          </a:p>
        </p:txBody>
      </p:sp>
      <p:sp>
        <p:nvSpPr>
          <p:cNvPr id="4" name="Header Placeholder 3"/>
          <p:cNvSpPr>
            <a:spLocks noGrp="1"/>
          </p:cNvSpPr>
          <p:nvPr>
            <p:ph type="hdr" sz="quarter" idx="10"/>
          </p:nvPr>
        </p:nvSpPr>
        <p:spPr/>
        <p:txBody>
          <a:bodyPr/>
          <a:lstStyle/>
          <a:p>
            <a:r>
              <a:rPr lang="en-US"/>
              <a:t>CSE-804 – Machine Learning</a:t>
            </a:r>
          </a:p>
        </p:txBody>
      </p:sp>
      <p:sp>
        <p:nvSpPr>
          <p:cNvPr id="5" name="Date Placeholder 4"/>
          <p:cNvSpPr>
            <a:spLocks noGrp="1"/>
          </p:cNvSpPr>
          <p:nvPr>
            <p:ph type="dt" idx="11"/>
          </p:nvPr>
        </p:nvSpPr>
        <p:spPr/>
        <p:txBody>
          <a:bodyPr/>
          <a:lstStyle/>
          <a:p>
            <a:fld id="{6B0939DC-C2A0-44DF-8075-E07E2885D002}" type="datetime1">
              <a:rPr lang="en-US" smtClean="0"/>
              <a:t>12/11/2021</a:t>
            </a:fld>
            <a:endParaRPr lang="en-US"/>
          </a:p>
        </p:txBody>
      </p:sp>
      <p:sp>
        <p:nvSpPr>
          <p:cNvPr id="6" name="Footer Placeholder 5"/>
          <p:cNvSpPr>
            <a:spLocks noGrp="1"/>
          </p:cNvSpPr>
          <p:nvPr>
            <p:ph type="ftr" sz="quarter" idx="12"/>
          </p:nvPr>
        </p:nvSpPr>
        <p:spPr/>
        <p:txBody>
          <a:bodyPr/>
          <a:lstStyle/>
          <a:p>
            <a:r>
              <a:rPr lang="en-US"/>
              <a:t>Dr. Ali Hassan, DCE, College of E&amp;ME, NUST </a:t>
            </a:r>
          </a:p>
        </p:txBody>
      </p:sp>
      <p:sp>
        <p:nvSpPr>
          <p:cNvPr id="7" name="Slide Number Placeholder 6"/>
          <p:cNvSpPr>
            <a:spLocks noGrp="1"/>
          </p:cNvSpPr>
          <p:nvPr>
            <p:ph type="sldNum" sz="quarter" idx="13"/>
          </p:nvPr>
        </p:nvSpPr>
        <p:spPr/>
        <p:txBody>
          <a:bodyPr/>
          <a:lstStyle/>
          <a:p>
            <a:fld id="{0903BAF5-24E9-2F41-B4E4-DEE260262265}" type="slidenum">
              <a:rPr lang="en-US" smtClean="0"/>
              <a:t>99</a:t>
            </a:fld>
            <a:endParaRPr lang="en-US"/>
          </a:p>
        </p:txBody>
      </p:sp>
    </p:spTree>
    <p:extLst>
      <p:ext uri="{BB962C8B-B14F-4D97-AF65-F5344CB8AC3E}">
        <p14:creationId xmlns:p14="http://schemas.microsoft.com/office/powerpoint/2010/main" val="745879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lstStyle>
            <a:lvl1pPr defTabSz="1021480">
              <a:defRPr kumimoji="1" sz="3900">
                <a:solidFill>
                  <a:schemeClr val="tx1"/>
                </a:solidFill>
                <a:latin typeface="Abadi MT Condensed Light" charset="0"/>
                <a:ea typeface="ＭＳ Ｐゴシック" charset="0"/>
                <a:cs typeface="ＭＳ Ｐゴシック" charset="0"/>
              </a:defRPr>
            </a:lvl1pPr>
            <a:lvl2pPr marL="817183" indent="-314301" defTabSz="1021480">
              <a:defRPr kumimoji="1" sz="3900">
                <a:solidFill>
                  <a:schemeClr val="tx1"/>
                </a:solidFill>
                <a:latin typeface="Abadi MT Condensed Light" charset="0"/>
                <a:ea typeface="ＭＳ Ｐゴシック" charset="0"/>
              </a:defRPr>
            </a:lvl2pPr>
            <a:lvl3pPr marL="1257205" indent="-251441" defTabSz="1021480">
              <a:defRPr kumimoji="1" sz="3900">
                <a:solidFill>
                  <a:schemeClr val="tx1"/>
                </a:solidFill>
                <a:latin typeface="Abadi MT Condensed Light" charset="0"/>
                <a:ea typeface="ＭＳ Ｐゴシック" charset="0"/>
              </a:defRPr>
            </a:lvl3pPr>
            <a:lvl4pPr marL="1760086" indent="-251441" defTabSz="1021480">
              <a:defRPr kumimoji="1" sz="3900">
                <a:solidFill>
                  <a:schemeClr val="tx1"/>
                </a:solidFill>
                <a:latin typeface="Abadi MT Condensed Light" charset="0"/>
                <a:ea typeface="ＭＳ Ｐゴシック" charset="0"/>
              </a:defRPr>
            </a:lvl4pPr>
            <a:lvl5pPr marL="2262968" indent="-251441" defTabSz="1021480">
              <a:defRPr kumimoji="1" sz="3900">
                <a:solidFill>
                  <a:schemeClr val="tx1"/>
                </a:solidFill>
                <a:latin typeface="Abadi MT Condensed Light" charset="0"/>
                <a:ea typeface="ＭＳ Ｐゴシック" charset="0"/>
              </a:defRPr>
            </a:lvl5pPr>
            <a:lvl6pPr marL="2765849" indent="-251441" defTabSz="1021480" eaLnBrk="0" fontAlgn="base" hangingPunct="0">
              <a:spcBef>
                <a:spcPct val="0"/>
              </a:spcBef>
              <a:spcAft>
                <a:spcPct val="0"/>
              </a:spcAft>
              <a:defRPr kumimoji="1" sz="3900">
                <a:solidFill>
                  <a:schemeClr val="tx1"/>
                </a:solidFill>
                <a:latin typeface="Abadi MT Condensed Light" charset="0"/>
                <a:ea typeface="ＭＳ Ｐゴシック" charset="0"/>
              </a:defRPr>
            </a:lvl6pPr>
            <a:lvl7pPr marL="3268732" indent="-251441" defTabSz="1021480" eaLnBrk="0" fontAlgn="base" hangingPunct="0">
              <a:spcBef>
                <a:spcPct val="0"/>
              </a:spcBef>
              <a:spcAft>
                <a:spcPct val="0"/>
              </a:spcAft>
              <a:defRPr kumimoji="1" sz="3900">
                <a:solidFill>
                  <a:schemeClr val="tx1"/>
                </a:solidFill>
                <a:latin typeface="Abadi MT Condensed Light" charset="0"/>
                <a:ea typeface="ＭＳ Ｐゴシック" charset="0"/>
              </a:defRPr>
            </a:lvl7pPr>
            <a:lvl8pPr marL="3771613" indent="-251441" defTabSz="1021480" eaLnBrk="0" fontAlgn="base" hangingPunct="0">
              <a:spcBef>
                <a:spcPct val="0"/>
              </a:spcBef>
              <a:spcAft>
                <a:spcPct val="0"/>
              </a:spcAft>
              <a:defRPr kumimoji="1" sz="3900">
                <a:solidFill>
                  <a:schemeClr val="tx1"/>
                </a:solidFill>
                <a:latin typeface="Abadi MT Condensed Light" charset="0"/>
                <a:ea typeface="ＭＳ Ｐゴシック" charset="0"/>
              </a:defRPr>
            </a:lvl8pPr>
            <a:lvl9pPr marL="4274495" indent="-251441" defTabSz="1021480" eaLnBrk="0" fontAlgn="base" hangingPunct="0">
              <a:spcBef>
                <a:spcPct val="0"/>
              </a:spcBef>
              <a:spcAft>
                <a:spcPct val="0"/>
              </a:spcAft>
              <a:defRPr kumimoji="1" sz="3900">
                <a:solidFill>
                  <a:schemeClr val="tx1"/>
                </a:solidFill>
                <a:latin typeface="Abadi MT Condensed Light" charset="0"/>
                <a:ea typeface="ＭＳ Ｐゴシック" charset="0"/>
              </a:defRPr>
            </a:lvl9pPr>
          </a:lstStyle>
          <a:p>
            <a:fld id="{F7C20B9B-5518-E541-8319-2E27B495272E}" type="slidenum">
              <a:rPr kumimoji="0" lang="en-US" sz="1400">
                <a:latin typeface="Times New Roman" charset="0"/>
              </a:rPr>
              <a:pPr/>
              <a:t>108</a:t>
            </a:fld>
            <a:endParaRPr kumimoji="0" lang="en-US" sz="1400">
              <a:latin typeface="Times New Roman"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sq">
                <a:solidFill>
                  <a:srgbClr val="000000"/>
                </a:solidFill>
                <a:miter lim="800000"/>
                <a:headEnd type="none" w="sm" len="sm"/>
                <a:tailEnd type="none" w="sm" len="sm"/>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154241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Makes it susceptible</a:t>
            </a:r>
            <a:r>
              <a:rPr lang="en-US" baseline="0" dirty="0"/>
              <a:t> to outliers</a:t>
            </a:r>
            <a:endParaRPr lang="en-US" dirty="0"/>
          </a:p>
        </p:txBody>
      </p:sp>
      <p:sp>
        <p:nvSpPr>
          <p:cNvPr id="4" name="Header Placeholder 3"/>
          <p:cNvSpPr>
            <a:spLocks noGrp="1"/>
          </p:cNvSpPr>
          <p:nvPr>
            <p:ph type="hdr" sz="quarter" idx="10"/>
          </p:nvPr>
        </p:nvSpPr>
        <p:spPr/>
        <p:txBody>
          <a:bodyPr/>
          <a:lstStyle/>
          <a:p>
            <a:r>
              <a:rPr lang="en-US"/>
              <a:t>CSE-804 – Machine Learning</a:t>
            </a:r>
          </a:p>
        </p:txBody>
      </p:sp>
      <p:sp>
        <p:nvSpPr>
          <p:cNvPr id="5" name="Date Placeholder 4"/>
          <p:cNvSpPr>
            <a:spLocks noGrp="1"/>
          </p:cNvSpPr>
          <p:nvPr>
            <p:ph type="dt" idx="11"/>
          </p:nvPr>
        </p:nvSpPr>
        <p:spPr/>
        <p:txBody>
          <a:bodyPr/>
          <a:lstStyle/>
          <a:p>
            <a:fld id="{B5655B1D-1ACB-43CE-B805-00845B513E15}" type="datetime1">
              <a:rPr lang="en-US" smtClean="0"/>
              <a:t>12/11/2021</a:t>
            </a:fld>
            <a:endParaRPr lang="en-US"/>
          </a:p>
        </p:txBody>
      </p:sp>
      <p:sp>
        <p:nvSpPr>
          <p:cNvPr id="6" name="Footer Placeholder 5"/>
          <p:cNvSpPr>
            <a:spLocks noGrp="1"/>
          </p:cNvSpPr>
          <p:nvPr>
            <p:ph type="ftr" sz="quarter" idx="12"/>
          </p:nvPr>
        </p:nvSpPr>
        <p:spPr/>
        <p:txBody>
          <a:bodyPr/>
          <a:lstStyle/>
          <a:p>
            <a:r>
              <a:rPr lang="en-US"/>
              <a:t>Dr. Ali Hassan, DCE, College of E&amp;ME, NUST </a:t>
            </a:r>
          </a:p>
        </p:txBody>
      </p:sp>
      <p:sp>
        <p:nvSpPr>
          <p:cNvPr id="7" name="Slide Number Placeholder 6"/>
          <p:cNvSpPr>
            <a:spLocks noGrp="1"/>
          </p:cNvSpPr>
          <p:nvPr>
            <p:ph type="sldNum" sz="quarter" idx="13"/>
          </p:nvPr>
        </p:nvSpPr>
        <p:spPr/>
        <p:txBody>
          <a:bodyPr/>
          <a:lstStyle/>
          <a:p>
            <a:fld id="{0903BAF5-24E9-2F41-B4E4-DEE260262265}" type="slidenum">
              <a:rPr lang="en-US" smtClean="0"/>
              <a:t>7</a:t>
            </a:fld>
            <a:endParaRPr lang="en-US"/>
          </a:p>
        </p:txBody>
      </p:sp>
    </p:spTree>
    <p:extLst>
      <p:ext uri="{BB962C8B-B14F-4D97-AF65-F5344CB8AC3E}">
        <p14:creationId xmlns:p14="http://schemas.microsoft.com/office/powerpoint/2010/main" val="1223605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lstStyle>
            <a:lvl1pPr defTabSz="1021480">
              <a:defRPr kumimoji="1" sz="3900">
                <a:solidFill>
                  <a:schemeClr val="tx1"/>
                </a:solidFill>
                <a:latin typeface="Abadi MT Condensed Light" charset="0"/>
                <a:ea typeface="ＭＳ Ｐゴシック" charset="0"/>
                <a:cs typeface="ＭＳ Ｐゴシック" charset="0"/>
              </a:defRPr>
            </a:lvl1pPr>
            <a:lvl2pPr marL="817183" indent="-314301" defTabSz="1021480">
              <a:defRPr kumimoji="1" sz="3900">
                <a:solidFill>
                  <a:schemeClr val="tx1"/>
                </a:solidFill>
                <a:latin typeface="Abadi MT Condensed Light" charset="0"/>
                <a:ea typeface="ＭＳ Ｐゴシック" charset="0"/>
              </a:defRPr>
            </a:lvl2pPr>
            <a:lvl3pPr marL="1257205" indent="-251441" defTabSz="1021480">
              <a:defRPr kumimoji="1" sz="3900">
                <a:solidFill>
                  <a:schemeClr val="tx1"/>
                </a:solidFill>
                <a:latin typeface="Abadi MT Condensed Light" charset="0"/>
                <a:ea typeface="ＭＳ Ｐゴシック" charset="0"/>
              </a:defRPr>
            </a:lvl3pPr>
            <a:lvl4pPr marL="1760086" indent="-251441" defTabSz="1021480">
              <a:defRPr kumimoji="1" sz="3900">
                <a:solidFill>
                  <a:schemeClr val="tx1"/>
                </a:solidFill>
                <a:latin typeface="Abadi MT Condensed Light" charset="0"/>
                <a:ea typeface="ＭＳ Ｐゴシック" charset="0"/>
              </a:defRPr>
            </a:lvl4pPr>
            <a:lvl5pPr marL="2262968" indent="-251441" defTabSz="1021480">
              <a:defRPr kumimoji="1" sz="3900">
                <a:solidFill>
                  <a:schemeClr val="tx1"/>
                </a:solidFill>
                <a:latin typeface="Abadi MT Condensed Light" charset="0"/>
                <a:ea typeface="ＭＳ Ｐゴシック" charset="0"/>
              </a:defRPr>
            </a:lvl5pPr>
            <a:lvl6pPr marL="2765849" indent="-251441" defTabSz="1021480" eaLnBrk="0" fontAlgn="base" hangingPunct="0">
              <a:spcBef>
                <a:spcPct val="0"/>
              </a:spcBef>
              <a:spcAft>
                <a:spcPct val="0"/>
              </a:spcAft>
              <a:defRPr kumimoji="1" sz="3900">
                <a:solidFill>
                  <a:schemeClr val="tx1"/>
                </a:solidFill>
                <a:latin typeface="Abadi MT Condensed Light" charset="0"/>
                <a:ea typeface="ＭＳ Ｐゴシック" charset="0"/>
              </a:defRPr>
            </a:lvl6pPr>
            <a:lvl7pPr marL="3268732" indent="-251441" defTabSz="1021480" eaLnBrk="0" fontAlgn="base" hangingPunct="0">
              <a:spcBef>
                <a:spcPct val="0"/>
              </a:spcBef>
              <a:spcAft>
                <a:spcPct val="0"/>
              </a:spcAft>
              <a:defRPr kumimoji="1" sz="3900">
                <a:solidFill>
                  <a:schemeClr val="tx1"/>
                </a:solidFill>
                <a:latin typeface="Abadi MT Condensed Light" charset="0"/>
                <a:ea typeface="ＭＳ Ｐゴシック" charset="0"/>
              </a:defRPr>
            </a:lvl7pPr>
            <a:lvl8pPr marL="3771613" indent="-251441" defTabSz="1021480" eaLnBrk="0" fontAlgn="base" hangingPunct="0">
              <a:spcBef>
                <a:spcPct val="0"/>
              </a:spcBef>
              <a:spcAft>
                <a:spcPct val="0"/>
              </a:spcAft>
              <a:defRPr kumimoji="1" sz="3900">
                <a:solidFill>
                  <a:schemeClr val="tx1"/>
                </a:solidFill>
                <a:latin typeface="Abadi MT Condensed Light" charset="0"/>
                <a:ea typeface="ＭＳ Ｐゴシック" charset="0"/>
              </a:defRPr>
            </a:lvl8pPr>
            <a:lvl9pPr marL="4274495" indent="-251441" defTabSz="1021480" eaLnBrk="0" fontAlgn="base" hangingPunct="0">
              <a:spcBef>
                <a:spcPct val="0"/>
              </a:spcBef>
              <a:spcAft>
                <a:spcPct val="0"/>
              </a:spcAft>
              <a:defRPr kumimoji="1" sz="3900">
                <a:solidFill>
                  <a:schemeClr val="tx1"/>
                </a:solidFill>
                <a:latin typeface="Abadi MT Condensed Light" charset="0"/>
                <a:ea typeface="ＭＳ Ｐゴシック" charset="0"/>
              </a:defRPr>
            </a:lvl9pPr>
          </a:lstStyle>
          <a:p>
            <a:fld id="{59364CF9-E1C4-3347-8041-372EDFD21D7C}" type="slidenum">
              <a:rPr kumimoji="0" lang="en-US" sz="1400">
                <a:latin typeface="Times New Roman" charset="0"/>
              </a:rPr>
              <a:pPr/>
              <a:t>109</a:t>
            </a:fld>
            <a:endParaRPr kumimoji="0" lang="en-US" sz="1400">
              <a:latin typeface="Times New Roman"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sq">
                <a:solidFill>
                  <a:srgbClr val="000000"/>
                </a:solidFill>
                <a:miter lim="800000"/>
                <a:headEnd type="none" w="sm" len="sm"/>
                <a:tailEnd type="none" w="sm" len="sm"/>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108787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lstStyle>
            <a:lvl1pPr defTabSz="1021480">
              <a:defRPr kumimoji="1" sz="3900">
                <a:solidFill>
                  <a:schemeClr val="tx1"/>
                </a:solidFill>
                <a:latin typeface="Abadi MT Condensed Light" charset="0"/>
                <a:ea typeface="ＭＳ Ｐゴシック" charset="0"/>
                <a:cs typeface="ＭＳ Ｐゴシック" charset="0"/>
              </a:defRPr>
            </a:lvl1pPr>
            <a:lvl2pPr marL="817183" indent="-314301" defTabSz="1021480">
              <a:defRPr kumimoji="1" sz="3900">
                <a:solidFill>
                  <a:schemeClr val="tx1"/>
                </a:solidFill>
                <a:latin typeface="Abadi MT Condensed Light" charset="0"/>
                <a:ea typeface="ＭＳ Ｐゴシック" charset="0"/>
              </a:defRPr>
            </a:lvl2pPr>
            <a:lvl3pPr marL="1257205" indent="-251441" defTabSz="1021480">
              <a:defRPr kumimoji="1" sz="3900">
                <a:solidFill>
                  <a:schemeClr val="tx1"/>
                </a:solidFill>
                <a:latin typeface="Abadi MT Condensed Light" charset="0"/>
                <a:ea typeface="ＭＳ Ｐゴシック" charset="0"/>
              </a:defRPr>
            </a:lvl3pPr>
            <a:lvl4pPr marL="1760086" indent="-251441" defTabSz="1021480">
              <a:defRPr kumimoji="1" sz="3900">
                <a:solidFill>
                  <a:schemeClr val="tx1"/>
                </a:solidFill>
                <a:latin typeface="Abadi MT Condensed Light" charset="0"/>
                <a:ea typeface="ＭＳ Ｐゴシック" charset="0"/>
              </a:defRPr>
            </a:lvl4pPr>
            <a:lvl5pPr marL="2262968" indent="-251441" defTabSz="1021480">
              <a:defRPr kumimoji="1" sz="3900">
                <a:solidFill>
                  <a:schemeClr val="tx1"/>
                </a:solidFill>
                <a:latin typeface="Abadi MT Condensed Light" charset="0"/>
                <a:ea typeface="ＭＳ Ｐゴシック" charset="0"/>
              </a:defRPr>
            </a:lvl5pPr>
            <a:lvl6pPr marL="2765849" indent="-251441" defTabSz="1021480" eaLnBrk="0" fontAlgn="base" hangingPunct="0">
              <a:spcBef>
                <a:spcPct val="0"/>
              </a:spcBef>
              <a:spcAft>
                <a:spcPct val="0"/>
              </a:spcAft>
              <a:defRPr kumimoji="1" sz="3900">
                <a:solidFill>
                  <a:schemeClr val="tx1"/>
                </a:solidFill>
                <a:latin typeface="Abadi MT Condensed Light" charset="0"/>
                <a:ea typeface="ＭＳ Ｐゴシック" charset="0"/>
              </a:defRPr>
            </a:lvl6pPr>
            <a:lvl7pPr marL="3268732" indent="-251441" defTabSz="1021480" eaLnBrk="0" fontAlgn="base" hangingPunct="0">
              <a:spcBef>
                <a:spcPct val="0"/>
              </a:spcBef>
              <a:spcAft>
                <a:spcPct val="0"/>
              </a:spcAft>
              <a:defRPr kumimoji="1" sz="3900">
                <a:solidFill>
                  <a:schemeClr val="tx1"/>
                </a:solidFill>
                <a:latin typeface="Abadi MT Condensed Light" charset="0"/>
                <a:ea typeface="ＭＳ Ｐゴシック" charset="0"/>
              </a:defRPr>
            </a:lvl7pPr>
            <a:lvl8pPr marL="3771613" indent="-251441" defTabSz="1021480" eaLnBrk="0" fontAlgn="base" hangingPunct="0">
              <a:spcBef>
                <a:spcPct val="0"/>
              </a:spcBef>
              <a:spcAft>
                <a:spcPct val="0"/>
              </a:spcAft>
              <a:defRPr kumimoji="1" sz="3900">
                <a:solidFill>
                  <a:schemeClr val="tx1"/>
                </a:solidFill>
                <a:latin typeface="Abadi MT Condensed Light" charset="0"/>
                <a:ea typeface="ＭＳ Ｐゴシック" charset="0"/>
              </a:defRPr>
            </a:lvl8pPr>
            <a:lvl9pPr marL="4274495" indent="-251441" defTabSz="1021480" eaLnBrk="0" fontAlgn="base" hangingPunct="0">
              <a:spcBef>
                <a:spcPct val="0"/>
              </a:spcBef>
              <a:spcAft>
                <a:spcPct val="0"/>
              </a:spcAft>
              <a:defRPr kumimoji="1" sz="3900">
                <a:solidFill>
                  <a:schemeClr val="tx1"/>
                </a:solidFill>
                <a:latin typeface="Abadi MT Condensed Light" charset="0"/>
                <a:ea typeface="ＭＳ Ｐゴシック" charset="0"/>
              </a:defRPr>
            </a:lvl9pPr>
          </a:lstStyle>
          <a:p>
            <a:fld id="{541946CA-C0FE-1545-BC0F-0EBD36E40065}" type="slidenum">
              <a:rPr kumimoji="0" lang="en-US" sz="1400">
                <a:latin typeface="Times New Roman" charset="0"/>
              </a:rPr>
              <a:pPr/>
              <a:t>110</a:t>
            </a:fld>
            <a:endParaRPr kumimoji="0" lang="en-US" sz="1400">
              <a:latin typeface="Times New Roman"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sq">
                <a:solidFill>
                  <a:srgbClr val="000000"/>
                </a:solidFill>
                <a:miter lim="800000"/>
                <a:headEnd type="none" w="sm" len="sm"/>
                <a:tailEnd type="none" w="sm" len="sm"/>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678999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lstStyle>
            <a:lvl1pPr defTabSz="1021480">
              <a:defRPr kumimoji="1" sz="3900">
                <a:solidFill>
                  <a:schemeClr val="tx1"/>
                </a:solidFill>
                <a:latin typeface="Abadi MT Condensed Light" charset="0"/>
                <a:ea typeface="ＭＳ Ｐゴシック" charset="0"/>
                <a:cs typeface="ＭＳ Ｐゴシック" charset="0"/>
              </a:defRPr>
            </a:lvl1pPr>
            <a:lvl2pPr marL="817183" indent="-314301" defTabSz="1021480">
              <a:defRPr kumimoji="1" sz="3900">
                <a:solidFill>
                  <a:schemeClr val="tx1"/>
                </a:solidFill>
                <a:latin typeface="Abadi MT Condensed Light" charset="0"/>
                <a:ea typeface="ＭＳ Ｐゴシック" charset="0"/>
              </a:defRPr>
            </a:lvl2pPr>
            <a:lvl3pPr marL="1257205" indent="-251441" defTabSz="1021480">
              <a:defRPr kumimoji="1" sz="3900">
                <a:solidFill>
                  <a:schemeClr val="tx1"/>
                </a:solidFill>
                <a:latin typeface="Abadi MT Condensed Light" charset="0"/>
                <a:ea typeface="ＭＳ Ｐゴシック" charset="0"/>
              </a:defRPr>
            </a:lvl3pPr>
            <a:lvl4pPr marL="1760086" indent="-251441" defTabSz="1021480">
              <a:defRPr kumimoji="1" sz="3900">
                <a:solidFill>
                  <a:schemeClr val="tx1"/>
                </a:solidFill>
                <a:latin typeface="Abadi MT Condensed Light" charset="0"/>
                <a:ea typeface="ＭＳ Ｐゴシック" charset="0"/>
              </a:defRPr>
            </a:lvl4pPr>
            <a:lvl5pPr marL="2262968" indent="-251441" defTabSz="1021480">
              <a:defRPr kumimoji="1" sz="3900">
                <a:solidFill>
                  <a:schemeClr val="tx1"/>
                </a:solidFill>
                <a:latin typeface="Abadi MT Condensed Light" charset="0"/>
                <a:ea typeface="ＭＳ Ｐゴシック" charset="0"/>
              </a:defRPr>
            </a:lvl5pPr>
            <a:lvl6pPr marL="2765849" indent="-251441" defTabSz="1021480" eaLnBrk="0" fontAlgn="base" hangingPunct="0">
              <a:spcBef>
                <a:spcPct val="0"/>
              </a:spcBef>
              <a:spcAft>
                <a:spcPct val="0"/>
              </a:spcAft>
              <a:defRPr kumimoji="1" sz="3900">
                <a:solidFill>
                  <a:schemeClr val="tx1"/>
                </a:solidFill>
                <a:latin typeface="Abadi MT Condensed Light" charset="0"/>
                <a:ea typeface="ＭＳ Ｐゴシック" charset="0"/>
              </a:defRPr>
            </a:lvl6pPr>
            <a:lvl7pPr marL="3268732" indent="-251441" defTabSz="1021480" eaLnBrk="0" fontAlgn="base" hangingPunct="0">
              <a:spcBef>
                <a:spcPct val="0"/>
              </a:spcBef>
              <a:spcAft>
                <a:spcPct val="0"/>
              </a:spcAft>
              <a:defRPr kumimoji="1" sz="3900">
                <a:solidFill>
                  <a:schemeClr val="tx1"/>
                </a:solidFill>
                <a:latin typeface="Abadi MT Condensed Light" charset="0"/>
                <a:ea typeface="ＭＳ Ｐゴシック" charset="0"/>
              </a:defRPr>
            </a:lvl7pPr>
            <a:lvl8pPr marL="3771613" indent="-251441" defTabSz="1021480" eaLnBrk="0" fontAlgn="base" hangingPunct="0">
              <a:spcBef>
                <a:spcPct val="0"/>
              </a:spcBef>
              <a:spcAft>
                <a:spcPct val="0"/>
              </a:spcAft>
              <a:defRPr kumimoji="1" sz="3900">
                <a:solidFill>
                  <a:schemeClr val="tx1"/>
                </a:solidFill>
                <a:latin typeface="Abadi MT Condensed Light" charset="0"/>
                <a:ea typeface="ＭＳ Ｐゴシック" charset="0"/>
              </a:defRPr>
            </a:lvl8pPr>
            <a:lvl9pPr marL="4274495" indent="-251441" defTabSz="1021480" eaLnBrk="0" fontAlgn="base" hangingPunct="0">
              <a:spcBef>
                <a:spcPct val="0"/>
              </a:spcBef>
              <a:spcAft>
                <a:spcPct val="0"/>
              </a:spcAft>
              <a:defRPr kumimoji="1" sz="3900">
                <a:solidFill>
                  <a:schemeClr val="tx1"/>
                </a:solidFill>
                <a:latin typeface="Abadi MT Condensed Light" charset="0"/>
                <a:ea typeface="ＭＳ Ｐゴシック" charset="0"/>
              </a:defRPr>
            </a:lvl9pPr>
          </a:lstStyle>
          <a:p>
            <a:fld id="{8F6900AF-EAB0-9A43-A540-17CABD783F59}" type="slidenum">
              <a:rPr kumimoji="0" lang="en-US" sz="1400">
                <a:latin typeface="Times New Roman" charset="0"/>
              </a:rPr>
              <a:pPr/>
              <a:t>113</a:t>
            </a:fld>
            <a:endParaRPr kumimoji="0" lang="en-US" sz="1400">
              <a:latin typeface="Times New Roman" charset="0"/>
            </a:endParaRPr>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sq">
                <a:solidFill>
                  <a:srgbClr val="000000"/>
                </a:solidFill>
                <a:miter lim="800000"/>
                <a:headEnd type="none" w="sm" len="sm"/>
                <a:tailEnd type="none" w="sm" len="sm"/>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017357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lstStyle>
            <a:lvl1pPr defTabSz="1021480">
              <a:defRPr kumimoji="1" sz="3900">
                <a:solidFill>
                  <a:schemeClr val="tx1"/>
                </a:solidFill>
                <a:latin typeface="Abadi MT Condensed Light" charset="0"/>
                <a:ea typeface="ＭＳ Ｐゴシック" charset="0"/>
                <a:cs typeface="ＭＳ Ｐゴシック" charset="0"/>
              </a:defRPr>
            </a:lvl1pPr>
            <a:lvl2pPr marL="817183" indent="-314301" defTabSz="1021480">
              <a:defRPr kumimoji="1" sz="3900">
                <a:solidFill>
                  <a:schemeClr val="tx1"/>
                </a:solidFill>
                <a:latin typeface="Abadi MT Condensed Light" charset="0"/>
                <a:ea typeface="ＭＳ Ｐゴシック" charset="0"/>
              </a:defRPr>
            </a:lvl2pPr>
            <a:lvl3pPr marL="1257205" indent="-251441" defTabSz="1021480">
              <a:defRPr kumimoji="1" sz="3900">
                <a:solidFill>
                  <a:schemeClr val="tx1"/>
                </a:solidFill>
                <a:latin typeface="Abadi MT Condensed Light" charset="0"/>
                <a:ea typeface="ＭＳ Ｐゴシック" charset="0"/>
              </a:defRPr>
            </a:lvl3pPr>
            <a:lvl4pPr marL="1760086" indent="-251441" defTabSz="1021480">
              <a:defRPr kumimoji="1" sz="3900">
                <a:solidFill>
                  <a:schemeClr val="tx1"/>
                </a:solidFill>
                <a:latin typeface="Abadi MT Condensed Light" charset="0"/>
                <a:ea typeface="ＭＳ Ｐゴシック" charset="0"/>
              </a:defRPr>
            </a:lvl4pPr>
            <a:lvl5pPr marL="2262968" indent="-251441" defTabSz="1021480">
              <a:defRPr kumimoji="1" sz="3900">
                <a:solidFill>
                  <a:schemeClr val="tx1"/>
                </a:solidFill>
                <a:latin typeface="Abadi MT Condensed Light" charset="0"/>
                <a:ea typeface="ＭＳ Ｐゴシック" charset="0"/>
              </a:defRPr>
            </a:lvl5pPr>
            <a:lvl6pPr marL="2765849" indent="-251441" defTabSz="1021480" eaLnBrk="0" fontAlgn="base" hangingPunct="0">
              <a:spcBef>
                <a:spcPct val="0"/>
              </a:spcBef>
              <a:spcAft>
                <a:spcPct val="0"/>
              </a:spcAft>
              <a:defRPr kumimoji="1" sz="3900">
                <a:solidFill>
                  <a:schemeClr val="tx1"/>
                </a:solidFill>
                <a:latin typeface="Abadi MT Condensed Light" charset="0"/>
                <a:ea typeface="ＭＳ Ｐゴシック" charset="0"/>
              </a:defRPr>
            </a:lvl6pPr>
            <a:lvl7pPr marL="3268732" indent="-251441" defTabSz="1021480" eaLnBrk="0" fontAlgn="base" hangingPunct="0">
              <a:spcBef>
                <a:spcPct val="0"/>
              </a:spcBef>
              <a:spcAft>
                <a:spcPct val="0"/>
              </a:spcAft>
              <a:defRPr kumimoji="1" sz="3900">
                <a:solidFill>
                  <a:schemeClr val="tx1"/>
                </a:solidFill>
                <a:latin typeface="Abadi MT Condensed Light" charset="0"/>
                <a:ea typeface="ＭＳ Ｐゴシック" charset="0"/>
              </a:defRPr>
            </a:lvl7pPr>
            <a:lvl8pPr marL="3771613" indent="-251441" defTabSz="1021480" eaLnBrk="0" fontAlgn="base" hangingPunct="0">
              <a:spcBef>
                <a:spcPct val="0"/>
              </a:spcBef>
              <a:spcAft>
                <a:spcPct val="0"/>
              </a:spcAft>
              <a:defRPr kumimoji="1" sz="3900">
                <a:solidFill>
                  <a:schemeClr val="tx1"/>
                </a:solidFill>
                <a:latin typeface="Abadi MT Condensed Light" charset="0"/>
                <a:ea typeface="ＭＳ Ｐゴシック" charset="0"/>
              </a:defRPr>
            </a:lvl8pPr>
            <a:lvl9pPr marL="4274495" indent="-251441" defTabSz="1021480" eaLnBrk="0" fontAlgn="base" hangingPunct="0">
              <a:spcBef>
                <a:spcPct val="0"/>
              </a:spcBef>
              <a:spcAft>
                <a:spcPct val="0"/>
              </a:spcAft>
              <a:defRPr kumimoji="1" sz="3900">
                <a:solidFill>
                  <a:schemeClr val="tx1"/>
                </a:solidFill>
                <a:latin typeface="Abadi MT Condensed Light" charset="0"/>
                <a:ea typeface="ＭＳ Ｐゴシック" charset="0"/>
              </a:defRPr>
            </a:lvl9pPr>
          </a:lstStyle>
          <a:p>
            <a:fld id="{76531241-63E5-5740-B402-D63D4110DE6B}" type="slidenum">
              <a:rPr kumimoji="0" lang="en-US" sz="1400">
                <a:latin typeface="Times New Roman" charset="0"/>
              </a:rPr>
              <a:pPr/>
              <a:t>114</a:t>
            </a:fld>
            <a:endParaRPr kumimoji="0" lang="en-US" sz="140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sq">
                <a:solidFill>
                  <a:srgbClr val="000000"/>
                </a:solidFill>
                <a:miter lim="800000"/>
                <a:headEnd type="none" w="sm" len="sm"/>
                <a:tailEnd type="none" w="sm" len="sm"/>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461074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C209DC-9210-480C-B2E9-18A6A5A6D516}" type="slidenum">
              <a:rPr lang="en-US"/>
              <a:pPr/>
              <a:t>164</a:t>
            </a:fld>
            <a:endParaRPr lang="en-US"/>
          </a:p>
        </p:txBody>
      </p:sp>
      <p:sp>
        <p:nvSpPr>
          <p:cNvPr id="1959938" name="Rectangle 2"/>
          <p:cNvSpPr>
            <a:spLocks noGrp="1" noRot="1" noChangeAspect="1" noChangeArrowheads="1" noTextEdit="1"/>
          </p:cNvSpPr>
          <p:nvPr>
            <p:ph type="sldImg"/>
          </p:nvPr>
        </p:nvSpPr>
        <p:spPr>
          <a:ln/>
        </p:spPr>
      </p:sp>
      <p:sp>
        <p:nvSpPr>
          <p:cNvPr id="1959939" name="Rectangle 3"/>
          <p:cNvSpPr>
            <a:spLocks noGrp="1" noChangeArrowheads="1"/>
          </p:cNvSpPr>
          <p:nvPr>
            <p:ph type="body" idx="1"/>
          </p:nvPr>
        </p:nvSpPr>
        <p:spPr>
          <a:xfrm>
            <a:off x="1039708" y="4788934"/>
            <a:ext cx="5723467" cy="4535566"/>
          </a:xfrm>
        </p:spPr>
        <p:txBody>
          <a:bodyPr/>
          <a:lstStyle/>
          <a:p>
            <a:endParaRPr lang="en-US"/>
          </a:p>
        </p:txBody>
      </p:sp>
    </p:spTree>
    <p:extLst>
      <p:ext uri="{BB962C8B-B14F-4D97-AF65-F5344CB8AC3E}">
        <p14:creationId xmlns:p14="http://schemas.microsoft.com/office/powerpoint/2010/main" val="604124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FA24E-B5F3-4938-9778-8D7D84217C7F}" type="slidenum">
              <a:rPr lang="en-US"/>
              <a:pPr/>
              <a:t>165</a:t>
            </a:fld>
            <a:endParaRPr lang="en-US"/>
          </a:p>
        </p:txBody>
      </p:sp>
      <p:sp>
        <p:nvSpPr>
          <p:cNvPr id="1961986" name="Rectangle 2"/>
          <p:cNvSpPr>
            <a:spLocks noGrp="1" noRot="1" noChangeAspect="1" noChangeArrowheads="1" noTextEdit="1"/>
          </p:cNvSpPr>
          <p:nvPr>
            <p:ph type="sldImg"/>
          </p:nvPr>
        </p:nvSpPr>
        <p:spPr>
          <a:ln/>
        </p:spPr>
      </p:sp>
      <p:sp>
        <p:nvSpPr>
          <p:cNvPr id="1961987" name="Rectangle 3"/>
          <p:cNvSpPr>
            <a:spLocks noGrp="1" noChangeArrowheads="1"/>
          </p:cNvSpPr>
          <p:nvPr>
            <p:ph type="body" idx="1"/>
          </p:nvPr>
        </p:nvSpPr>
        <p:spPr>
          <a:xfrm>
            <a:off x="1039708" y="4788934"/>
            <a:ext cx="5723467" cy="4535566"/>
          </a:xfrm>
        </p:spPr>
        <p:txBody>
          <a:bodyPr/>
          <a:lstStyle/>
          <a:p>
            <a:endParaRPr lang="en-US"/>
          </a:p>
        </p:txBody>
      </p:sp>
    </p:spTree>
    <p:extLst>
      <p:ext uri="{BB962C8B-B14F-4D97-AF65-F5344CB8AC3E}">
        <p14:creationId xmlns:p14="http://schemas.microsoft.com/office/powerpoint/2010/main" val="2131329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2AA8CF-A5C6-404A-8760-99502C99F1EA}" type="slidenum">
              <a:rPr lang="en-US"/>
              <a:pPr/>
              <a:t>167</a:t>
            </a:fld>
            <a:endParaRPr lang="en-US"/>
          </a:p>
        </p:txBody>
      </p:sp>
      <p:sp>
        <p:nvSpPr>
          <p:cNvPr id="1964034" name="Rectangle 2"/>
          <p:cNvSpPr>
            <a:spLocks noGrp="1" noRot="1" noChangeAspect="1" noChangeArrowheads="1" noTextEdit="1"/>
          </p:cNvSpPr>
          <p:nvPr>
            <p:ph type="sldImg"/>
          </p:nvPr>
        </p:nvSpPr>
        <p:spPr>
          <a:ln/>
        </p:spPr>
      </p:sp>
      <p:sp>
        <p:nvSpPr>
          <p:cNvPr id="1964035" name="Rectangle 3"/>
          <p:cNvSpPr>
            <a:spLocks noGrp="1" noChangeArrowheads="1"/>
          </p:cNvSpPr>
          <p:nvPr>
            <p:ph type="body" idx="1"/>
          </p:nvPr>
        </p:nvSpPr>
        <p:spPr>
          <a:xfrm>
            <a:off x="1039708" y="4788934"/>
            <a:ext cx="5723467" cy="4535566"/>
          </a:xfrm>
        </p:spPr>
        <p:txBody>
          <a:bodyPr/>
          <a:lstStyle/>
          <a:p>
            <a:endParaRPr lang="en-US"/>
          </a:p>
        </p:txBody>
      </p:sp>
    </p:spTree>
    <p:extLst>
      <p:ext uri="{BB962C8B-B14F-4D97-AF65-F5344CB8AC3E}">
        <p14:creationId xmlns:p14="http://schemas.microsoft.com/office/powerpoint/2010/main" val="355922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D16E71-8EB4-46DE-8DBA-38F37E8C9797}" type="slidenum">
              <a:rPr lang="en-US"/>
              <a:pPr/>
              <a:t>168</a:t>
            </a:fld>
            <a:endParaRPr lang="en-US"/>
          </a:p>
        </p:txBody>
      </p:sp>
      <p:sp>
        <p:nvSpPr>
          <p:cNvPr id="1968130" name="Rectangle 2"/>
          <p:cNvSpPr>
            <a:spLocks noGrp="1" noRot="1" noChangeAspect="1" noChangeArrowheads="1" noTextEdit="1"/>
          </p:cNvSpPr>
          <p:nvPr>
            <p:ph type="sldImg"/>
          </p:nvPr>
        </p:nvSpPr>
        <p:spPr>
          <a:ln/>
        </p:spPr>
      </p:sp>
      <p:sp>
        <p:nvSpPr>
          <p:cNvPr id="1968131" name="Rectangle 3"/>
          <p:cNvSpPr>
            <a:spLocks noGrp="1" noChangeArrowheads="1"/>
          </p:cNvSpPr>
          <p:nvPr>
            <p:ph type="body" idx="1"/>
          </p:nvPr>
        </p:nvSpPr>
        <p:spPr>
          <a:xfrm>
            <a:off x="1039708" y="4788934"/>
            <a:ext cx="5723467" cy="4535566"/>
          </a:xfrm>
        </p:spPr>
        <p:txBody>
          <a:bodyPr/>
          <a:lstStyle/>
          <a:p>
            <a:endParaRPr lang="en-US"/>
          </a:p>
        </p:txBody>
      </p:sp>
    </p:spTree>
    <p:extLst>
      <p:ext uri="{BB962C8B-B14F-4D97-AF65-F5344CB8AC3E}">
        <p14:creationId xmlns:p14="http://schemas.microsoft.com/office/powerpoint/2010/main" val="1239315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076210-4EDA-48F8-A342-9A7806A2F811}" type="slidenum">
              <a:rPr lang="en-US"/>
              <a:pPr/>
              <a:t>169</a:t>
            </a:fld>
            <a:endParaRPr lang="en-US"/>
          </a:p>
        </p:txBody>
      </p:sp>
      <p:sp>
        <p:nvSpPr>
          <p:cNvPr id="1970178" name="Rectangle 2"/>
          <p:cNvSpPr>
            <a:spLocks noGrp="1" noRot="1" noChangeAspect="1" noChangeArrowheads="1" noTextEdit="1"/>
          </p:cNvSpPr>
          <p:nvPr>
            <p:ph type="sldImg"/>
          </p:nvPr>
        </p:nvSpPr>
        <p:spPr>
          <a:ln/>
        </p:spPr>
      </p:sp>
      <p:sp>
        <p:nvSpPr>
          <p:cNvPr id="1970179" name="Rectangle 3"/>
          <p:cNvSpPr>
            <a:spLocks noGrp="1" noChangeArrowheads="1"/>
          </p:cNvSpPr>
          <p:nvPr>
            <p:ph type="body" idx="1"/>
          </p:nvPr>
        </p:nvSpPr>
        <p:spPr>
          <a:xfrm>
            <a:off x="1039708" y="4788934"/>
            <a:ext cx="5723467" cy="4535566"/>
          </a:xfrm>
        </p:spPr>
        <p:txBody>
          <a:bodyPr/>
          <a:lstStyle/>
          <a:p>
            <a:endParaRPr lang="en-US"/>
          </a:p>
        </p:txBody>
      </p:sp>
    </p:spTree>
    <p:extLst>
      <p:ext uri="{BB962C8B-B14F-4D97-AF65-F5344CB8AC3E}">
        <p14:creationId xmlns:p14="http://schemas.microsoft.com/office/powerpoint/2010/main" val="733329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1D38D0-83DC-44A5-ACD2-2E218D36FD2B}" type="slidenum">
              <a:rPr lang="en-US"/>
              <a:pPr/>
              <a:t>170</a:t>
            </a:fld>
            <a:endParaRPr lang="en-US"/>
          </a:p>
        </p:txBody>
      </p:sp>
      <p:sp>
        <p:nvSpPr>
          <p:cNvPr id="1972226" name="Rectangle 2"/>
          <p:cNvSpPr>
            <a:spLocks noGrp="1" noRot="1" noChangeAspect="1" noChangeArrowheads="1" noTextEdit="1"/>
          </p:cNvSpPr>
          <p:nvPr>
            <p:ph type="sldImg"/>
          </p:nvPr>
        </p:nvSpPr>
        <p:spPr>
          <a:ln/>
        </p:spPr>
      </p:sp>
      <p:sp>
        <p:nvSpPr>
          <p:cNvPr id="1972227" name="Rectangle 3"/>
          <p:cNvSpPr>
            <a:spLocks noGrp="1" noChangeArrowheads="1"/>
          </p:cNvSpPr>
          <p:nvPr>
            <p:ph type="body" idx="1"/>
          </p:nvPr>
        </p:nvSpPr>
        <p:spPr>
          <a:xfrm>
            <a:off x="1039708" y="4788934"/>
            <a:ext cx="5723467" cy="4535566"/>
          </a:xfrm>
        </p:spPr>
        <p:txBody>
          <a:bodyPr/>
          <a:lstStyle/>
          <a:p>
            <a:endParaRPr lang="en-US"/>
          </a:p>
        </p:txBody>
      </p:sp>
    </p:spTree>
    <p:extLst>
      <p:ext uri="{BB962C8B-B14F-4D97-AF65-F5344CB8AC3E}">
        <p14:creationId xmlns:p14="http://schemas.microsoft.com/office/powerpoint/2010/main" val="663937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Makes it susceptible</a:t>
            </a:r>
            <a:r>
              <a:rPr lang="en-US" baseline="0" dirty="0"/>
              <a:t> to outliers</a:t>
            </a:r>
            <a:endParaRPr lang="en-US" dirty="0"/>
          </a:p>
        </p:txBody>
      </p:sp>
      <p:sp>
        <p:nvSpPr>
          <p:cNvPr id="4" name="Header Placeholder 3"/>
          <p:cNvSpPr>
            <a:spLocks noGrp="1"/>
          </p:cNvSpPr>
          <p:nvPr>
            <p:ph type="hdr" sz="quarter" idx="10"/>
          </p:nvPr>
        </p:nvSpPr>
        <p:spPr/>
        <p:txBody>
          <a:bodyPr/>
          <a:lstStyle/>
          <a:p>
            <a:r>
              <a:rPr lang="en-US"/>
              <a:t>CSE-804 – Machine Learning</a:t>
            </a:r>
          </a:p>
        </p:txBody>
      </p:sp>
      <p:sp>
        <p:nvSpPr>
          <p:cNvPr id="5" name="Date Placeholder 4"/>
          <p:cNvSpPr>
            <a:spLocks noGrp="1"/>
          </p:cNvSpPr>
          <p:nvPr>
            <p:ph type="dt" idx="11"/>
          </p:nvPr>
        </p:nvSpPr>
        <p:spPr/>
        <p:txBody>
          <a:bodyPr/>
          <a:lstStyle/>
          <a:p>
            <a:fld id="{B5655B1D-1ACB-43CE-B805-00845B513E15}" type="datetime1">
              <a:rPr lang="en-US" smtClean="0"/>
              <a:t>12/11/2021</a:t>
            </a:fld>
            <a:endParaRPr lang="en-US"/>
          </a:p>
        </p:txBody>
      </p:sp>
      <p:sp>
        <p:nvSpPr>
          <p:cNvPr id="6" name="Footer Placeholder 5"/>
          <p:cNvSpPr>
            <a:spLocks noGrp="1"/>
          </p:cNvSpPr>
          <p:nvPr>
            <p:ph type="ftr" sz="quarter" idx="12"/>
          </p:nvPr>
        </p:nvSpPr>
        <p:spPr/>
        <p:txBody>
          <a:bodyPr/>
          <a:lstStyle/>
          <a:p>
            <a:r>
              <a:rPr lang="en-US"/>
              <a:t>Dr. Ali Hassan, DCE, College of E&amp;ME, NUST </a:t>
            </a:r>
          </a:p>
        </p:txBody>
      </p:sp>
      <p:sp>
        <p:nvSpPr>
          <p:cNvPr id="7" name="Slide Number Placeholder 6"/>
          <p:cNvSpPr>
            <a:spLocks noGrp="1"/>
          </p:cNvSpPr>
          <p:nvPr>
            <p:ph type="sldNum" sz="quarter" idx="13"/>
          </p:nvPr>
        </p:nvSpPr>
        <p:spPr/>
        <p:txBody>
          <a:bodyPr/>
          <a:lstStyle/>
          <a:p>
            <a:fld id="{0903BAF5-24E9-2F41-B4E4-DEE260262265}" type="slidenum">
              <a:rPr lang="en-US" smtClean="0"/>
              <a:t>8</a:t>
            </a:fld>
            <a:endParaRPr lang="en-US"/>
          </a:p>
        </p:txBody>
      </p:sp>
    </p:spTree>
    <p:extLst>
      <p:ext uri="{BB962C8B-B14F-4D97-AF65-F5344CB8AC3E}">
        <p14:creationId xmlns:p14="http://schemas.microsoft.com/office/powerpoint/2010/main" val="3148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3C3C0F-E381-4BBB-B598-EC0A5365769A}" type="slidenum">
              <a:rPr lang="en-US"/>
              <a:pPr/>
              <a:t>172</a:t>
            </a:fld>
            <a:endParaRPr lang="en-US"/>
          </a:p>
        </p:txBody>
      </p:sp>
      <p:sp>
        <p:nvSpPr>
          <p:cNvPr id="1974274" name="Rectangle 2"/>
          <p:cNvSpPr>
            <a:spLocks noGrp="1" noRot="1" noChangeAspect="1" noChangeArrowheads="1" noTextEdit="1"/>
          </p:cNvSpPr>
          <p:nvPr>
            <p:ph type="sldImg"/>
          </p:nvPr>
        </p:nvSpPr>
        <p:spPr>
          <a:ln/>
        </p:spPr>
      </p:sp>
      <p:sp>
        <p:nvSpPr>
          <p:cNvPr id="1974275" name="Rectangle 3"/>
          <p:cNvSpPr>
            <a:spLocks noGrp="1" noChangeArrowheads="1"/>
          </p:cNvSpPr>
          <p:nvPr>
            <p:ph type="body" idx="1"/>
          </p:nvPr>
        </p:nvSpPr>
        <p:spPr>
          <a:xfrm>
            <a:off x="1039708" y="4788934"/>
            <a:ext cx="5723467" cy="4535566"/>
          </a:xfrm>
        </p:spPr>
        <p:txBody>
          <a:bodyPr/>
          <a:lstStyle/>
          <a:p>
            <a:endParaRPr lang="en-US"/>
          </a:p>
        </p:txBody>
      </p:sp>
    </p:spTree>
    <p:extLst>
      <p:ext uri="{BB962C8B-B14F-4D97-AF65-F5344CB8AC3E}">
        <p14:creationId xmlns:p14="http://schemas.microsoft.com/office/powerpoint/2010/main" val="465809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the figure here where on x axis we have </a:t>
            </a:r>
            <a:r>
              <a:rPr lang="en-US" dirty="0" err="1"/>
              <a:t>thetaX</a:t>
            </a:r>
            <a:r>
              <a:rPr lang="en-US" dirty="0"/>
              <a:t> and on y axis, there</a:t>
            </a:r>
            <a:r>
              <a:rPr lang="en-US" baseline="0" dirty="0"/>
              <a:t> is g</a:t>
            </a:r>
            <a:endParaRPr lang="en-US" dirty="0"/>
          </a:p>
        </p:txBody>
      </p:sp>
      <p:sp>
        <p:nvSpPr>
          <p:cNvPr id="4" name="Header Placeholder 3"/>
          <p:cNvSpPr>
            <a:spLocks noGrp="1"/>
          </p:cNvSpPr>
          <p:nvPr>
            <p:ph type="hdr" sz="quarter" idx="10"/>
          </p:nvPr>
        </p:nvSpPr>
        <p:spPr/>
        <p:txBody>
          <a:bodyPr/>
          <a:lstStyle/>
          <a:p>
            <a:r>
              <a:rPr lang="en-US"/>
              <a:t>CSE-804 – Machine Learning</a:t>
            </a:r>
          </a:p>
        </p:txBody>
      </p:sp>
      <p:sp>
        <p:nvSpPr>
          <p:cNvPr id="5" name="Date Placeholder 4"/>
          <p:cNvSpPr>
            <a:spLocks noGrp="1"/>
          </p:cNvSpPr>
          <p:nvPr>
            <p:ph type="dt" idx="11"/>
          </p:nvPr>
        </p:nvSpPr>
        <p:spPr/>
        <p:txBody>
          <a:bodyPr/>
          <a:lstStyle/>
          <a:p>
            <a:fld id="{09ED86AA-240C-4777-9615-F0871432262F}" type="datetime1">
              <a:rPr lang="en-US" smtClean="0"/>
              <a:t>12/11/2021</a:t>
            </a:fld>
            <a:endParaRPr lang="en-US"/>
          </a:p>
        </p:txBody>
      </p:sp>
      <p:sp>
        <p:nvSpPr>
          <p:cNvPr id="6" name="Footer Placeholder 5"/>
          <p:cNvSpPr>
            <a:spLocks noGrp="1"/>
          </p:cNvSpPr>
          <p:nvPr>
            <p:ph type="ftr" sz="quarter" idx="12"/>
          </p:nvPr>
        </p:nvSpPr>
        <p:spPr/>
        <p:txBody>
          <a:bodyPr/>
          <a:lstStyle/>
          <a:p>
            <a:r>
              <a:rPr lang="en-US"/>
              <a:t>Dr. Ali Hassan, DCE, College of E&amp;ME, NUST </a:t>
            </a:r>
          </a:p>
        </p:txBody>
      </p:sp>
      <p:sp>
        <p:nvSpPr>
          <p:cNvPr id="7" name="Slide Number Placeholder 6"/>
          <p:cNvSpPr>
            <a:spLocks noGrp="1"/>
          </p:cNvSpPr>
          <p:nvPr>
            <p:ph type="sldNum" sz="quarter" idx="13"/>
          </p:nvPr>
        </p:nvSpPr>
        <p:spPr/>
        <p:txBody>
          <a:bodyPr/>
          <a:lstStyle/>
          <a:p>
            <a:fld id="{0903BAF5-24E9-2F41-B4E4-DEE260262265}" type="slidenum">
              <a:rPr lang="en-US" smtClean="0"/>
              <a:t>19</a:t>
            </a:fld>
            <a:endParaRPr lang="en-US"/>
          </a:p>
        </p:txBody>
      </p:sp>
    </p:spTree>
    <p:extLst>
      <p:ext uri="{BB962C8B-B14F-4D97-AF65-F5344CB8AC3E}">
        <p14:creationId xmlns:p14="http://schemas.microsoft.com/office/powerpoint/2010/main" val="1010820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output </a:t>
            </a:r>
            <a:r>
              <a:rPr lang="en-US" dirty="0" err="1"/>
              <a:t>bw</a:t>
            </a:r>
            <a:r>
              <a:rPr lang="en-US" dirty="0"/>
              <a:t> 0-1, Squashes the output h(x)</a:t>
            </a:r>
          </a:p>
          <a:p>
            <a:r>
              <a:rPr lang="en-US" dirty="0"/>
              <a:t>OR saturates the output </a:t>
            </a:r>
            <a:r>
              <a:rPr lang="en-US" dirty="0" err="1"/>
              <a:t>bw</a:t>
            </a:r>
            <a:r>
              <a:rPr lang="en-US" dirty="0"/>
              <a:t> 0-1</a:t>
            </a:r>
          </a:p>
          <a:p>
            <a:r>
              <a:rPr lang="en-US" dirty="0"/>
              <a:t>Output is always +</a:t>
            </a:r>
            <a:r>
              <a:rPr lang="en-US" dirty="0" err="1"/>
              <a:t>ve</a:t>
            </a:r>
            <a:endParaRPr lang="en-US" dirty="0"/>
          </a:p>
          <a:p>
            <a:r>
              <a:rPr lang="en-US" dirty="0"/>
              <a:t>Strictly increasing </a:t>
            </a:r>
            <a:r>
              <a:rPr lang="en-US" dirty="0" err="1"/>
              <a:t>func</a:t>
            </a:r>
            <a:endParaRPr lang="en-US" dirty="0"/>
          </a:p>
        </p:txBody>
      </p:sp>
      <p:sp>
        <p:nvSpPr>
          <p:cNvPr id="4" name="Header Placeholder 3"/>
          <p:cNvSpPr>
            <a:spLocks noGrp="1"/>
          </p:cNvSpPr>
          <p:nvPr>
            <p:ph type="hdr" sz="quarter" idx="10"/>
          </p:nvPr>
        </p:nvSpPr>
        <p:spPr/>
        <p:txBody>
          <a:bodyPr/>
          <a:lstStyle/>
          <a:p>
            <a:r>
              <a:rPr lang="en-US"/>
              <a:t>CSE-804 – Machine Learning</a:t>
            </a:r>
          </a:p>
        </p:txBody>
      </p:sp>
      <p:sp>
        <p:nvSpPr>
          <p:cNvPr id="5" name="Date Placeholder 4"/>
          <p:cNvSpPr>
            <a:spLocks noGrp="1"/>
          </p:cNvSpPr>
          <p:nvPr>
            <p:ph type="dt" idx="11"/>
          </p:nvPr>
        </p:nvSpPr>
        <p:spPr/>
        <p:txBody>
          <a:bodyPr/>
          <a:lstStyle/>
          <a:p>
            <a:fld id="{512530A6-8FF7-4757-AE47-122272C3EEB4}" type="datetime1">
              <a:rPr lang="en-US" smtClean="0"/>
              <a:t>12/11/2021</a:t>
            </a:fld>
            <a:endParaRPr lang="en-US"/>
          </a:p>
        </p:txBody>
      </p:sp>
      <p:sp>
        <p:nvSpPr>
          <p:cNvPr id="6" name="Footer Placeholder 5"/>
          <p:cNvSpPr>
            <a:spLocks noGrp="1"/>
          </p:cNvSpPr>
          <p:nvPr>
            <p:ph type="ftr" sz="quarter" idx="12"/>
          </p:nvPr>
        </p:nvSpPr>
        <p:spPr/>
        <p:txBody>
          <a:bodyPr/>
          <a:lstStyle/>
          <a:p>
            <a:r>
              <a:rPr lang="en-US"/>
              <a:t>Dr. Ali Hassan, DCE, College of E&amp;ME, NUST </a:t>
            </a:r>
          </a:p>
        </p:txBody>
      </p:sp>
      <p:sp>
        <p:nvSpPr>
          <p:cNvPr id="7" name="Slide Number Placeholder 6"/>
          <p:cNvSpPr>
            <a:spLocks noGrp="1"/>
          </p:cNvSpPr>
          <p:nvPr>
            <p:ph type="sldNum" sz="quarter" idx="13"/>
          </p:nvPr>
        </p:nvSpPr>
        <p:spPr/>
        <p:txBody>
          <a:bodyPr/>
          <a:lstStyle/>
          <a:p>
            <a:fld id="{0903BAF5-24E9-2F41-B4E4-DEE260262265}" type="slidenum">
              <a:rPr lang="en-US" smtClean="0"/>
              <a:t>22</a:t>
            </a:fld>
            <a:endParaRPr lang="en-US"/>
          </a:p>
        </p:txBody>
      </p:sp>
    </p:spTree>
    <p:extLst>
      <p:ext uri="{BB962C8B-B14F-4D97-AF65-F5344CB8AC3E}">
        <p14:creationId xmlns:p14="http://schemas.microsoft.com/office/powerpoint/2010/main" val="1942664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Theta0=-3</a:t>
            </a:r>
          </a:p>
          <a:p>
            <a:r>
              <a:rPr lang="en-US" dirty="0"/>
              <a:t>Theta1</a:t>
            </a:r>
            <a:r>
              <a:rPr lang="en-US" baseline="0" dirty="0"/>
              <a:t>=1</a:t>
            </a:r>
          </a:p>
          <a:p>
            <a:r>
              <a:rPr lang="en-US" baseline="0" dirty="0"/>
              <a:t>Theta2=1</a:t>
            </a:r>
          </a:p>
          <a:p>
            <a:r>
              <a:rPr lang="en-US" dirty="0"/>
              <a:t>Solve this equation. We get x1+x2 = 3 and we can get the decision boundary</a:t>
            </a:r>
          </a:p>
        </p:txBody>
      </p:sp>
      <p:sp>
        <p:nvSpPr>
          <p:cNvPr id="4" name="Header Placeholder 3"/>
          <p:cNvSpPr>
            <a:spLocks noGrp="1"/>
          </p:cNvSpPr>
          <p:nvPr>
            <p:ph type="hdr" sz="quarter" idx="10"/>
          </p:nvPr>
        </p:nvSpPr>
        <p:spPr/>
        <p:txBody>
          <a:bodyPr/>
          <a:lstStyle/>
          <a:p>
            <a:r>
              <a:rPr lang="en-US"/>
              <a:t>CSE-804 – Machine Learning</a:t>
            </a:r>
          </a:p>
        </p:txBody>
      </p:sp>
      <p:sp>
        <p:nvSpPr>
          <p:cNvPr id="5" name="Date Placeholder 4"/>
          <p:cNvSpPr>
            <a:spLocks noGrp="1"/>
          </p:cNvSpPr>
          <p:nvPr>
            <p:ph type="dt" idx="11"/>
          </p:nvPr>
        </p:nvSpPr>
        <p:spPr/>
        <p:txBody>
          <a:bodyPr/>
          <a:lstStyle/>
          <a:p>
            <a:r>
              <a:rPr lang="en-US"/>
              <a:t>29-Oct-2019</a:t>
            </a:r>
          </a:p>
        </p:txBody>
      </p:sp>
      <p:sp>
        <p:nvSpPr>
          <p:cNvPr id="6" name="Footer Placeholder 5"/>
          <p:cNvSpPr>
            <a:spLocks noGrp="1"/>
          </p:cNvSpPr>
          <p:nvPr>
            <p:ph type="ftr" sz="quarter" idx="12"/>
          </p:nvPr>
        </p:nvSpPr>
        <p:spPr/>
        <p:txBody>
          <a:bodyPr/>
          <a:lstStyle/>
          <a:p>
            <a:r>
              <a:rPr lang="en-US"/>
              <a:t>Dr. Ali Hassan, DCE, College of E&amp;ME, NUST </a:t>
            </a:r>
          </a:p>
        </p:txBody>
      </p:sp>
      <p:sp>
        <p:nvSpPr>
          <p:cNvPr id="7" name="Slide Number Placeholder 6"/>
          <p:cNvSpPr>
            <a:spLocks noGrp="1"/>
          </p:cNvSpPr>
          <p:nvPr>
            <p:ph type="sldNum" sz="quarter" idx="13"/>
          </p:nvPr>
        </p:nvSpPr>
        <p:spPr/>
        <p:txBody>
          <a:bodyPr/>
          <a:lstStyle/>
          <a:p>
            <a:fld id="{0903BAF5-24E9-2F41-B4E4-DEE260262265}" type="slidenum">
              <a:rPr lang="en-US" smtClean="0"/>
              <a:t>32</a:t>
            </a:fld>
            <a:endParaRPr lang="en-US"/>
          </a:p>
        </p:txBody>
      </p:sp>
    </p:spTree>
    <p:extLst>
      <p:ext uri="{BB962C8B-B14F-4D97-AF65-F5344CB8AC3E}">
        <p14:creationId xmlns:p14="http://schemas.microsoft.com/office/powerpoint/2010/main" val="1916158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Theta = [-1;0;0;1;1]</a:t>
            </a:r>
          </a:p>
        </p:txBody>
      </p:sp>
      <p:sp>
        <p:nvSpPr>
          <p:cNvPr id="4" name="Header Placeholder 3"/>
          <p:cNvSpPr>
            <a:spLocks noGrp="1"/>
          </p:cNvSpPr>
          <p:nvPr>
            <p:ph type="hdr" sz="quarter" idx="10"/>
          </p:nvPr>
        </p:nvSpPr>
        <p:spPr/>
        <p:txBody>
          <a:bodyPr/>
          <a:lstStyle/>
          <a:p>
            <a:r>
              <a:rPr lang="en-US"/>
              <a:t>CSE-804 – Machine Learning</a:t>
            </a:r>
          </a:p>
        </p:txBody>
      </p:sp>
      <p:sp>
        <p:nvSpPr>
          <p:cNvPr id="5" name="Date Placeholder 4"/>
          <p:cNvSpPr>
            <a:spLocks noGrp="1"/>
          </p:cNvSpPr>
          <p:nvPr>
            <p:ph type="dt" idx="11"/>
          </p:nvPr>
        </p:nvSpPr>
        <p:spPr/>
        <p:txBody>
          <a:bodyPr/>
          <a:lstStyle/>
          <a:p>
            <a:r>
              <a:rPr lang="en-US"/>
              <a:t>29-Oct-2019</a:t>
            </a:r>
          </a:p>
        </p:txBody>
      </p:sp>
      <p:sp>
        <p:nvSpPr>
          <p:cNvPr id="6" name="Footer Placeholder 5"/>
          <p:cNvSpPr>
            <a:spLocks noGrp="1"/>
          </p:cNvSpPr>
          <p:nvPr>
            <p:ph type="ftr" sz="quarter" idx="12"/>
          </p:nvPr>
        </p:nvSpPr>
        <p:spPr/>
        <p:txBody>
          <a:bodyPr/>
          <a:lstStyle/>
          <a:p>
            <a:r>
              <a:rPr lang="en-US"/>
              <a:t>Dr. Ali Hassan, DCE, College of E&amp;ME, NUST </a:t>
            </a:r>
          </a:p>
        </p:txBody>
      </p:sp>
      <p:sp>
        <p:nvSpPr>
          <p:cNvPr id="7" name="Slide Number Placeholder 6"/>
          <p:cNvSpPr>
            <a:spLocks noGrp="1"/>
          </p:cNvSpPr>
          <p:nvPr>
            <p:ph type="sldNum" sz="quarter" idx="13"/>
          </p:nvPr>
        </p:nvSpPr>
        <p:spPr/>
        <p:txBody>
          <a:bodyPr/>
          <a:lstStyle/>
          <a:p>
            <a:fld id="{0903BAF5-24E9-2F41-B4E4-DEE260262265}" type="slidenum">
              <a:rPr lang="en-US" smtClean="0"/>
              <a:t>33</a:t>
            </a:fld>
            <a:endParaRPr lang="en-US"/>
          </a:p>
        </p:txBody>
      </p:sp>
    </p:spTree>
    <p:extLst>
      <p:ext uri="{BB962C8B-B14F-4D97-AF65-F5344CB8AC3E}">
        <p14:creationId xmlns:p14="http://schemas.microsoft.com/office/powerpoint/2010/main" val="1726686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Re-write the above equation</a:t>
            </a:r>
            <a:r>
              <a:rPr lang="en-US" baseline="0" dirty="0"/>
              <a:t> in terms of estimated y (replace h(x) with y’.</a:t>
            </a:r>
          </a:p>
          <a:p>
            <a:r>
              <a:rPr lang="en-US" baseline="0" dirty="0"/>
              <a:t>For binary y, this equation is also called cross entropy or precisely as </a:t>
            </a:r>
            <a:r>
              <a:rPr lang="en-US" baseline="0" dirty="0" err="1"/>
              <a:t>Bernulli</a:t>
            </a:r>
            <a:r>
              <a:rPr lang="en-US" baseline="0" dirty="0"/>
              <a:t> cross entropy.</a:t>
            </a:r>
            <a:endParaRPr lang="en-US" dirty="0"/>
          </a:p>
        </p:txBody>
      </p:sp>
      <p:sp>
        <p:nvSpPr>
          <p:cNvPr id="4" name="Header Placeholder 3"/>
          <p:cNvSpPr>
            <a:spLocks noGrp="1"/>
          </p:cNvSpPr>
          <p:nvPr>
            <p:ph type="hdr" sz="quarter" idx="10"/>
          </p:nvPr>
        </p:nvSpPr>
        <p:spPr/>
        <p:txBody>
          <a:bodyPr/>
          <a:lstStyle/>
          <a:p>
            <a:r>
              <a:rPr lang="en-US"/>
              <a:t>CSE-804 – Machine Learning</a:t>
            </a:r>
          </a:p>
        </p:txBody>
      </p:sp>
      <p:sp>
        <p:nvSpPr>
          <p:cNvPr id="5" name="Date Placeholder 4"/>
          <p:cNvSpPr>
            <a:spLocks noGrp="1"/>
          </p:cNvSpPr>
          <p:nvPr>
            <p:ph type="dt" idx="11"/>
          </p:nvPr>
        </p:nvSpPr>
        <p:spPr/>
        <p:txBody>
          <a:bodyPr/>
          <a:lstStyle/>
          <a:p>
            <a:r>
              <a:rPr lang="en-US"/>
              <a:t>29-Oct-2019</a:t>
            </a:r>
          </a:p>
        </p:txBody>
      </p:sp>
      <p:sp>
        <p:nvSpPr>
          <p:cNvPr id="6" name="Footer Placeholder 5"/>
          <p:cNvSpPr>
            <a:spLocks noGrp="1"/>
          </p:cNvSpPr>
          <p:nvPr>
            <p:ph type="ftr" sz="quarter" idx="12"/>
          </p:nvPr>
        </p:nvSpPr>
        <p:spPr/>
        <p:txBody>
          <a:bodyPr/>
          <a:lstStyle/>
          <a:p>
            <a:r>
              <a:rPr lang="en-US"/>
              <a:t>Dr. Ali Hassan, DCE, College of E&amp;ME, NUST </a:t>
            </a:r>
          </a:p>
        </p:txBody>
      </p:sp>
      <p:sp>
        <p:nvSpPr>
          <p:cNvPr id="7" name="Slide Number Placeholder 6"/>
          <p:cNvSpPr>
            <a:spLocks noGrp="1"/>
          </p:cNvSpPr>
          <p:nvPr>
            <p:ph type="sldNum" sz="quarter" idx="13"/>
          </p:nvPr>
        </p:nvSpPr>
        <p:spPr/>
        <p:txBody>
          <a:bodyPr/>
          <a:lstStyle/>
          <a:p>
            <a:fld id="{0903BAF5-24E9-2F41-B4E4-DEE260262265}" type="slidenum">
              <a:rPr lang="en-US" smtClean="0"/>
              <a:t>44</a:t>
            </a:fld>
            <a:endParaRPr lang="en-US"/>
          </a:p>
        </p:txBody>
      </p:sp>
    </p:spTree>
    <p:extLst>
      <p:ext uri="{BB962C8B-B14F-4D97-AF65-F5344CB8AC3E}">
        <p14:creationId xmlns:p14="http://schemas.microsoft.com/office/powerpoint/2010/main" val="149262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Re-write the above equation</a:t>
            </a:r>
            <a:r>
              <a:rPr lang="en-US" baseline="0" dirty="0"/>
              <a:t> in terms of estimated y (replace h(x) with y’.</a:t>
            </a:r>
          </a:p>
          <a:p>
            <a:r>
              <a:rPr lang="en-US" baseline="0" dirty="0"/>
              <a:t>For binary y, this equation is also called cross entropy or precisely as </a:t>
            </a:r>
            <a:r>
              <a:rPr lang="en-US" baseline="0" dirty="0" err="1"/>
              <a:t>Bernulli</a:t>
            </a:r>
            <a:r>
              <a:rPr lang="en-US" baseline="0" dirty="0"/>
              <a:t> cross entropy.</a:t>
            </a:r>
            <a:endParaRPr lang="en-US" dirty="0"/>
          </a:p>
        </p:txBody>
      </p:sp>
      <p:sp>
        <p:nvSpPr>
          <p:cNvPr id="4" name="Header Placeholder 3"/>
          <p:cNvSpPr>
            <a:spLocks noGrp="1"/>
          </p:cNvSpPr>
          <p:nvPr>
            <p:ph type="hdr" sz="quarter" idx="10"/>
          </p:nvPr>
        </p:nvSpPr>
        <p:spPr/>
        <p:txBody>
          <a:bodyPr/>
          <a:lstStyle/>
          <a:p>
            <a:r>
              <a:rPr lang="en-US"/>
              <a:t>CSE-804 – Machine Learning</a:t>
            </a:r>
          </a:p>
        </p:txBody>
      </p:sp>
      <p:sp>
        <p:nvSpPr>
          <p:cNvPr id="5" name="Date Placeholder 4"/>
          <p:cNvSpPr>
            <a:spLocks noGrp="1"/>
          </p:cNvSpPr>
          <p:nvPr>
            <p:ph type="dt" idx="11"/>
          </p:nvPr>
        </p:nvSpPr>
        <p:spPr/>
        <p:txBody>
          <a:bodyPr/>
          <a:lstStyle/>
          <a:p>
            <a:r>
              <a:rPr lang="en-US"/>
              <a:t>29-Oct-2019</a:t>
            </a:r>
          </a:p>
        </p:txBody>
      </p:sp>
      <p:sp>
        <p:nvSpPr>
          <p:cNvPr id="6" name="Footer Placeholder 5"/>
          <p:cNvSpPr>
            <a:spLocks noGrp="1"/>
          </p:cNvSpPr>
          <p:nvPr>
            <p:ph type="ftr" sz="quarter" idx="12"/>
          </p:nvPr>
        </p:nvSpPr>
        <p:spPr/>
        <p:txBody>
          <a:bodyPr/>
          <a:lstStyle/>
          <a:p>
            <a:r>
              <a:rPr lang="en-US"/>
              <a:t>Dr. Ali Hassan, DCE, College of E&amp;ME, NUST </a:t>
            </a:r>
          </a:p>
        </p:txBody>
      </p:sp>
      <p:sp>
        <p:nvSpPr>
          <p:cNvPr id="7" name="Slide Number Placeholder 6"/>
          <p:cNvSpPr>
            <a:spLocks noGrp="1"/>
          </p:cNvSpPr>
          <p:nvPr>
            <p:ph type="sldNum" sz="quarter" idx="13"/>
          </p:nvPr>
        </p:nvSpPr>
        <p:spPr/>
        <p:txBody>
          <a:bodyPr/>
          <a:lstStyle/>
          <a:p>
            <a:fld id="{0903BAF5-24E9-2F41-B4E4-DEE260262265}" type="slidenum">
              <a:rPr lang="en-US" smtClean="0"/>
              <a:t>45</a:t>
            </a:fld>
            <a:endParaRPr lang="en-US"/>
          </a:p>
        </p:txBody>
      </p:sp>
    </p:spTree>
    <p:extLst>
      <p:ext uri="{BB962C8B-B14F-4D97-AF65-F5344CB8AC3E}">
        <p14:creationId xmlns:p14="http://schemas.microsoft.com/office/powerpoint/2010/main" val="339802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r>
              <a:rPr lang="en-AU" dirty="0" err="1">
                <a:solidFill>
                  <a:srgbClr val="000000"/>
                </a:solidFill>
              </a:rPr>
              <a:t>Dr.</a:t>
            </a:r>
            <a:r>
              <a:rPr lang="en-AU" dirty="0">
                <a:solidFill>
                  <a:srgbClr val="000000"/>
                </a:solidFill>
              </a:rPr>
              <a:t> Ali Hassan, DCE, College of E&amp;ME, NUST</a:t>
            </a:r>
          </a:p>
        </p:txBody>
      </p:sp>
    </p:spTree>
    <p:extLst>
      <p:ext uri="{BB962C8B-B14F-4D97-AF65-F5344CB8AC3E}">
        <p14:creationId xmlns:p14="http://schemas.microsoft.com/office/powerpoint/2010/main" val="3946475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69113" y="115888"/>
            <a:ext cx="2085975" cy="6121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11188" y="115888"/>
            <a:ext cx="6105525" cy="6121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r>
              <a:rPr lang="en-AU" dirty="0" err="1">
                <a:solidFill>
                  <a:srgbClr val="000000"/>
                </a:solidFill>
              </a:rPr>
              <a:t>Dr.</a:t>
            </a:r>
            <a:r>
              <a:rPr lang="en-AU" dirty="0">
                <a:solidFill>
                  <a:srgbClr val="000000"/>
                </a:solidFill>
              </a:rPr>
              <a:t> Ali Hassan, DCE, College of E&amp;ME, NUST</a:t>
            </a:r>
          </a:p>
        </p:txBody>
      </p:sp>
    </p:spTree>
    <p:extLst>
      <p:ext uri="{BB962C8B-B14F-4D97-AF65-F5344CB8AC3E}">
        <p14:creationId xmlns:p14="http://schemas.microsoft.com/office/powerpoint/2010/main" val="2228712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a:t>Click to edit Master title style</a:t>
            </a:r>
          </a:p>
        </p:txBody>
      </p:sp>
      <p:sp>
        <p:nvSpPr>
          <p:cNvPr id="3" name="SmartArt Placeholder 2"/>
          <p:cNvSpPr>
            <a:spLocks noGrp="1"/>
          </p:cNvSpPr>
          <p:nvPr>
            <p:ph type="dgm" idx="1"/>
          </p:nvPr>
        </p:nvSpPr>
        <p:spPr>
          <a:xfrm>
            <a:off x="684213" y="1125538"/>
            <a:ext cx="8270875" cy="5111750"/>
          </a:xfrm>
        </p:spPr>
        <p:txBody>
          <a:bodyPr/>
          <a:lstStyle/>
          <a:p>
            <a:pPr lvl="0"/>
            <a:endParaRPr lang="en-US" noProof="0"/>
          </a:p>
        </p:txBody>
      </p:sp>
      <p:sp>
        <p:nvSpPr>
          <p:cNvPr id="4" name="Rectangle 5"/>
          <p:cNvSpPr>
            <a:spLocks noGrp="1" noChangeArrowheads="1"/>
          </p:cNvSpPr>
          <p:nvPr>
            <p:ph type="ftr" sz="quarter" idx="10"/>
          </p:nvPr>
        </p:nvSpPr>
        <p:spPr>
          <a:ln/>
        </p:spPr>
        <p:txBody>
          <a:bodyPr/>
          <a:lstStyle>
            <a:lvl1pPr>
              <a:defRPr/>
            </a:lvl1pPr>
          </a:lstStyle>
          <a:p>
            <a:r>
              <a:rPr lang="en-AU" dirty="0" err="1">
                <a:solidFill>
                  <a:srgbClr val="000000"/>
                </a:solidFill>
              </a:rPr>
              <a:t>Dr.</a:t>
            </a:r>
            <a:r>
              <a:rPr lang="en-AU" dirty="0">
                <a:solidFill>
                  <a:srgbClr val="000000"/>
                </a:solidFill>
              </a:rPr>
              <a:t> Ali Hassan, DCE, College of E&amp;ME, NUST</a:t>
            </a:r>
          </a:p>
        </p:txBody>
      </p:sp>
    </p:spTree>
    <p:extLst>
      <p:ext uri="{BB962C8B-B14F-4D97-AF65-F5344CB8AC3E}">
        <p14:creationId xmlns:p14="http://schemas.microsoft.com/office/powerpoint/2010/main" val="3906906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a:t>Click to edit Master title style</a:t>
            </a:r>
          </a:p>
        </p:txBody>
      </p:sp>
      <p:sp>
        <p:nvSpPr>
          <p:cNvPr id="3" name="Text Placeholder 2"/>
          <p:cNvSpPr>
            <a:spLocks noGrp="1"/>
          </p:cNvSpPr>
          <p:nvPr>
            <p:ph type="body" sz="half" idx="1"/>
          </p:nvPr>
        </p:nvSpPr>
        <p:spPr>
          <a:xfrm>
            <a:off x="684213" y="1125538"/>
            <a:ext cx="4059237"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AU" dirty="0" err="1">
                <a:solidFill>
                  <a:srgbClr val="000000"/>
                </a:solidFill>
              </a:rPr>
              <a:t>Dr.</a:t>
            </a:r>
            <a:r>
              <a:rPr lang="en-AU" dirty="0">
                <a:solidFill>
                  <a:srgbClr val="000000"/>
                </a:solidFill>
              </a:rPr>
              <a:t> Ali Hassan, DCE, College of E&amp;ME, NUST</a:t>
            </a:r>
          </a:p>
        </p:txBody>
      </p:sp>
    </p:spTree>
    <p:extLst>
      <p:ext uri="{BB962C8B-B14F-4D97-AF65-F5344CB8AC3E}">
        <p14:creationId xmlns:p14="http://schemas.microsoft.com/office/powerpoint/2010/main" val="2859180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975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r>
              <a:rPr lang="en-AU" dirty="0" err="1">
                <a:solidFill>
                  <a:srgbClr val="000000"/>
                </a:solidFill>
              </a:rPr>
              <a:t>Dr.</a:t>
            </a:r>
            <a:r>
              <a:rPr lang="en-AU" dirty="0">
                <a:solidFill>
                  <a:srgbClr val="000000"/>
                </a:solidFill>
              </a:rPr>
              <a:t> Ali Hassan, DCE, College of E&amp;ME, NUST</a:t>
            </a:r>
          </a:p>
        </p:txBody>
      </p:sp>
    </p:spTree>
    <p:extLst>
      <p:ext uri="{BB962C8B-B14F-4D97-AF65-F5344CB8AC3E}">
        <p14:creationId xmlns:p14="http://schemas.microsoft.com/office/powerpoint/2010/main" val="1349067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AU" dirty="0" err="1">
                <a:solidFill>
                  <a:srgbClr val="000000"/>
                </a:solidFill>
              </a:rPr>
              <a:t>Dr.</a:t>
            </a:r>
            <a:r>
              <a:rPr lang="en-AU" dirty="0">
                <a:solidFill>
                  <a:srgbClr val="000000"/>
                </a:solidFill>
              </a:rPr>
              <a:t> Ali Hassan, DCE, College of E&amp;ME, NUST</a:t>
            </a:r>
          </a:p>
        </p:txBody>
      </p:sp>
    </p:spTree>
    <p:extLst>
      <p:ext uri="{BB962C8B-B14F-4D97-AF65-F5344CB8AC3E}">
        <p14:creationId xmlns:p14="http://schemas.microsoft.com/office/powerpoint/2010/main" val="3453817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r>
              <a:rPr lang="en-AU" dirty="0" err="1">
                <a:solidFill>
                  <a:srgbClr val="000000"/>
                </a:solidFill>
              </a:rPr>
              <a:t>Dr.</a:t>
            </a:r>
            <a:r>
              <a:rPr lang="en-AU" dirty="0">
                <a:solidFill>
                  <a:srgbClr val="000000"/>
                </a:solidFill>
              </a:rPr>
              <a:t> Ali Hassan, DCE, College of E&amp;ME, NUST</a:t>
            </a:r>
          </a:p>
        </p:txBody>
      </p:sp>
    </p:spTree>
    <p:extLst>
      <p:ext uri="{BB962C8B-B14F-4D97-AF65-F5344CB8AC3E}">
        <p14:creationId xmlns:p14="http://schemas.microsoft.com/office/powerpoint/2010/main" val="3968959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r>
              <a:rPr lang="en-AU" dirty="0" err="1">
                <a:solidFill>
                  <a:srgbClr val="000000"/>
                </a:solidFill>
              </a:rPr>
              <a:t>Dr.</a:t>
            </a:r>
            <a:r>
              <a:rPr lang="en-AU" dirty="0">
                <a:solidFill>
                  <a:srgbClr val="000000"/>
                </a:solidFill>
              </a:rPr>
              <a:t> Ali Hassan, DCE, College of E&amp;ME, NUST</a:t>
            </a:r>
          </a:p>
        </p:txBody>
      </p:sp>
    </p:spTree>
    <p:extLst>
      <p:ext uri="{BB962C8B-B14F-4D97-AF65-F5344CB8AC3E}">
        <p14:creationId xmlns:p14="http://schemas.microsoft.com/office/powerpoint/2010/main" val="245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r>
              <a:rPr lang="en-AU" dirty="0" err="1">
                <a:solidFill>
                  <a:srgbClr val="000000"/>
                </a:solidFill>
              </a:rPr>
              <a:t>Dr.</a:t>
            </a:r>
            <a:r>
              <a:rPr lang="en-AU" dirty="0">
                <a:solidFill>
                  <a:srgbClr val="000000"/>
                </a:solidFill>
              </a:rPr>
              <a:t> Ali Hassan, DCE, College of E&amp;ME, NUST</a:t>
            </a:r>
          </a:p>
        </p:txBody>
      </p:sp>
    </p:spTree>
    <p:extLst>
      <p:ext uri="{BB962C8B-B14F-4D97-AF65-F5344CB8AC3E}">
        <p14:creationId xmlns:p14="http://schemas.microsoft.com/office/powerpoint/2010/main" val="3393835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r>
              <a:rPr lang="en-AU" dirty="0" err="1">
                <a:solidFill>
                  <a:srgbClr val="000000"/>
                </a:solidFill>
              </a:rPr>
              <a:t>Dr.</a:t>
            </a:r>
            <a:r>
              <a:rPr lang="en-AU" dirty="0">
                <a:solidFill>
                  <a:srgbClr val="000000"/>
                </a:solidFill>
              </a:rPr>
              <a:t> Ali Hassan, DCE, College of E&amp;ME, NUST</a:t>
            </a:r>
          </a:p>
        </p:txBody>
      </p:sp>
    </p:spTree>
    <p:extLst>
      <p:ext uri="{BB962C8B-B14F-4D97-AF65-F5344CB8AC3E}">
        <p14:creationId xmlns:p14="http://schemas.microsoft.com/office/powerpoint/2010/main" val="3440097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r>
              <a:rPr lang="en-AU" dirty="0" err="1">
                <a:solidFill>
                  <a:srgbClr val="000000"/>
                </a:solidFill>
              </a:rPr>
              <a:t>Dr.</a:t>
            </a:r>
            <a:r>
              <a:rPr lang="en-AU" dirty="0">
                <a:solidFill>
                  <a:srgbClr val="000000"/>
                </a:solidFill>
              </a:rPr>
              <a:t> Ali Hassan, DCE, College of E&amp;ME, NUST</a:t>
            </a:r>
          </a:p>
        </p:txBody>
      </p:sp>
    </p:spTree>
    <p:extLst>
      <p:ext uri="{BB962C8B-B14F-4D97-AF65-F5344CB8AC3E}">
        <p14:creationId xmlns:p14="http://schemas.microsoft.com/office/powerpoint/2010/main" val="2801073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r>
              <a:rPr lang="en-AU" dirty="0" err="1">
                <a:solidFill>
                  <a:srgbClr val="000000"/>
                </a:solidFill>
              </a:rPr>
              <a:t>Dr.</a:t>
            </a:r>
            <a:r>
              <a:rPr lang="en-AU" dirty="0">
                <a:solidFill>
                  <a:srgbClr val="000000"/>
                </a:solidFill>
              </a:rPr>
              <a:t> Ali Hassan, DCE, College of E&amp;ME, NUST</a:t>
            </a:r>
          </a:p>
        </p:txBody>
      </p:sp>
    </p:spTree>
    <p:extLst>
      <p:ext uri="{BB962C8B-B14F-4D97-AF65-F5344CB8AC3E}">
        <p14:creationId xmlns:p14="http://schemas.microsoft.com/office/powerpoint/2010/main" val="844285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9628" name="Rectangle 12"/>
          <p:cNvSpPr>
            <a:spLocks noChangeArrowheads="1"/>
          </p:cNvSpPr>
          <p:nvPr userDrawn="1"/>
        </p:nvSpPr>
        <p:spPr bwMode="auto">
          <a:xfrm>
            <a:off x="0" y="6308725"/>
            <a:ext cx="9144000" cy="549275"/>
          </a:xfrm>
          <a:prstGeom prst="rect">
            <a:avLst/>
          </a:prstGeom>
          <a:solidFill>
            <a:srgbClr val="767D79"/>
          </a:solidFill>
          <a:ln w="9525">
            <a:noFill/>
            <a:miter lim="800000"/>
            <a:headEnd/>
            <a:tailEnd/>
          </a:ln>
          <a:effectLst/>
        </p:spPr>
        <p:txBody>
          <a:bodyPr wrap="none" anchor="ctr"/>
          <a:lstStyle/>
          <a:p>
            <a:pPr defTabSz="914400" fontAlgn="base">
              <a:spcBef>
                <a:spcPct val="20000"/>
              </a:spcBef>
              <a:spcAft>
                <a:spcPct val="0"/>
              </a:spcAft>
              <a:buClr>
                <a:srgbClr val="000000"/>
              </a:buClr>
              <a:buSzPct val="60000"/>
              <a:buFont typeface="Wingdings" pitchFamily="2" charset="2"/>
              <a:buNone/>
              <a:defRPr/>
            </a:pPr>
            <a:endParaRPr lang="en-US" sz="3200">
              <a:solidFill>
                <a:srgbClr val="000000"/>
              </a:solidFill>
              <a:latin typeface="Arial Black" pitchFamily="34" charset="0"/>
              <a:ea typeface="ＭＳ Ｐゴシック" charset="0"/>
            </a:endParaRPr>
          </a:p>
        </p:txBody>
      </p:sp>
      <p:sp>
        <p:nvSpPr>
          <p:cNvPr id="239629" name="Rectangle 13"/>
          <p:cNvSpPr>
            <a:spLocks noChangeArrowheads="1"/>
          </p:cNvSpPr>
          <p:nvPr userDrawn="1"/>
        </p:nvSpPr>
        <p:spPr bwMode="auto">
          <a:xfrm>
            <a:off x="0" y="6308725"/>
            <a:ext cx="9144000" cy="17463"/>
          </a:xfrm>
          <a:prstGeom prst="rect">
            <a:avLst/>
          </a:prstGeom>
          <a:solidFill>
            <a:srgbClr val="000000"/>
          </a:solidFill>
          <a:ln w="9525">
            <a:noFill/>
            <a:miter lim="800000"/>
            <a:headEnd/>
            <a:tailEnd/>
          </a:ln>
          <a:effectLst/>
        </p:spPr>
        <p:txBody>
          <a:bodyPr wrap="none" anchor="ctr"/>
          <a:lstStyle/>
          <a:p>
            <a:pPr defTabSz="914400" fontAlgn="base">
              <a:spcBef>
                <a:spcPct val="20000"/>
              </a:spcBef>
              <a:spcAft>
                <a:spcPct val="0"/>
              </a:spcAft>
              <a:buClr>
                <a:srgbClr val="000000"/>
              </a:buClr>
              <a:buSzPct val="60000"/>
              <a:buFont typeface="Wingdings" pitchFamily="2" charset="2"/>
              <a:buNone/>
              <a:defRPr/>
            </a:pPr>
            <a:endParaRPr lang="en-US" sz="3200">
              <a:solidFill>
                <a:srgbClr val="000000"/>
              </a:solidFill>
              <a:latin typeface="Arial Black" pitchFamily="34" charset="0"/>
              <a:ea typeface="ＭＳ Ｐゴシック" charset="0"/>
            </a:endParaRPr>
          </a:p>
        </p:txBody>
      </p:sp>
      <p:sp>
        <p:nvSpPr>
          <p:cNvPr id="1028" name="Rectangle 4"/>
          <p:cNvSpPr>
            <a:spLocks noGrp="1" noChangeArrowheads="1"/>
          </p:cNvSpPr>
          <p:nvPr>
            <p:ph type="body" idx="1"/>
          </p:nvPr>
        </p:nvSpPr>
        <p:spPr bwMode="auto">
          <a:xfrm>
            <a:off x="684213" y="1125538"/>
            <a:ext cx="8270875" cy="51117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39621" name="Rectangle 5"/>
          <p:cNvSpPr>
            <a:spLocks noGrp="1" noChangeArrowheads="1"/>
          </p:cNvSpPr>
          <p:nvPr>
            <p:ph type="ftr" sz="quarter" idx="3"/>
          </p:nvPr>
        </p:nvSpPr>
        <p:spPr bwMode="auto">
          <a:xfrm>
            <a:off x="1042988" y="6381750"/>
            <a:ext cx="7272337" cy="358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b="1">
                <a:latin typeface="Arial" charset="0"/>
              </a:defRPr>
            </a:lvl1pPr>
          </a:lstStyle>
          <a:p>
            <a:pPr defTabSz="914400" fontAlgn="base">
              <a:spcBef>
                <a:spcPct val="0"/>
              </a:spcBef>
              <a:spcAft>
                <a:spcPct val="0"/>
              </a:spcAft>
            </a:pPr>
            <a:r>
              <a:rPr lang="en-AU" dirty="0" err="1">
                <a:solidFill>
                  <a:srgbClr val="000000"/>
                </a:solidFill>
                <a:ea typeface="ＭＳ Ｐゴシック" charset="0"/>
              </a:rPr>
              <a:t>Dr.</a:t>
            </a:r>
            <a:r>
              <a:rPr lang="en-AU" dirty="0">
                <a:solidFill>
                  <a:srgbClr val="000000"/>
                </a:solidFill>
                <a:ea typeface="ＭＳ Ｐゴシック" charset="0"/>
              </a:rPr>
              <a:t> Ali Hassan, DCE, College of E&amp;ME, NUST</a:t>
            </a:r>
          </a:p>
        </p:txBody>
      </p:sp>
      <p:sp>
        <p:nvSpPr>
          <p:cNvPr id="1030" name="Rectangle 3"/>
          <p:cNvSpPr>
            <a:spLocks noGrp="1" noChangeArrowheads="1"/>
          </p:cNvSpPr>
          <p:nvPr>
            <p:ph type="title"/>
          </p:nvPr>
        </p:nvSpPr>
        <p:spPr bwMode="auto">
          <a:xfrm>
            <a:off x="611188" y="115888"/>
            <a:ext cx="8281987" cy="70167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AU"/>
              <a:t>Click to edit Master title style</a:t>
            </a:r>
          </a:p>
        </p:txBody>
      </p:sp>
      <p:sp>
        <p:nvSpPr>
          <p:cNvPr id="239631" name="Rectangle 15"/>
          <p:cNvSpPr>
            <a:spLocks noChangeArrowheads="1"/>
          </p:cNvSpPr>
          <p:nvPr userDrawn="1"/>
        </p:nvSpPr>
        <p:spPr bwMode="auto">
          <a:xfrm>
            <a:off x="344064" y="44450"/>
            <a:ext cx="36512" cy="3816350"/>
          </a:xfrm>
          <a:prstGeom prst="rect">
            <a:avLst/>
          </a:prstGeom>
          <a:gradFill rotWithShape="1">
            <a:gsLst>
              <a:gs pos="0">
                <a:srgbClr val="767D79"/>
              </a:gs>
              <a:gs pos="100000">
                <a:schemeClr val="bg1"/>
              </a:gs>
            </a:gsLst>
            <a:lin ang="5400000" scaled="1"/>
          </a:gradFill>
          <a:ln w="9525">
            <a:noFill/>
            <a:miter lim="800000"/>
            <a:headEnd/>
            <a:tailEnd/>
          </a:ln>
          <a:effectLst/>
        </p:spPr>
        <p:txBody>
          <a:bodyPr wrap="none" anchor="ctr"/>
          <a:lstStyle/>
          <a:p>
            <a:pPr defTabSz="914400" fontAlgn="base">
              <a:spcBef>
                <a:spcPct val="20000"/>
              </a:spcBef>
              <a:spcAft>
                <a:spcPct val="0"/>
              </a:spcAft>
              <a:buClr>
                <a:srgbClr val="000000"/>
              </a:buClr>
              <a:buSzPct val="60000"/>
              <a:buFont typeface="Wingdings" pitchFamily="2" charset="2"/>
              <a:buNone/>
              <a:defRPr/>
            </a:pPr>
            <a:endParaRPr lang="en-US" sz="3200">
              <a:solidFill>
                <a:srgbClr val="000000"/>
              </a:solidFill>
              <a:latin typeface="Arial Black" pitchFamily="34" charset="0"/>
              <a:ea typeface="ＭＳ Ｐゴシック" charset="0"/>
            </a:endParaRPr>
          </a:p>
        </p:txBody>
      </p:sp>
      <p:sp>
        <p:nvSpPr>
          <p:cNvPr id="239632" name="Rectangle 16"/>
          <p:cNvSpPr>
            <a:spLocks noChangeArrowheads="1"/>
          </p:cNvSpPr>
          <p:nvPr userDrawn="1"/>
        </p:nvSpPr>
        <p:spPr bwMode="auto">
          <a:xfrm>
            <a:off x="34925" y="994900"/>
            <a:ext cx="8569325" cy="71437"/>
          </a:xfrm>
          <a:prstGeom prst="rect">
            <a:avLst/>
          </a:prstGeom>
          <a:gradFill rotWithShape="1">
            <a:gsLst>
              <a:gs pos="0">
                <a:schemeClr val="bg2"/>
              </a:gs>
              <a:gs pos="100000">
                <a:schemeClr val="bg1"/>
              </a:gs>
            </a:gsLst>
            <a:lin ang="0" scaled="1"/>
          </a:gradFill>
          <a:ln w="9525">
            <a:noFill/>
            <a:miter lim="800000"/>
            <a:headEnd/>
            <a:tailEnd/>
          </a:ln>
          <a:effectLst/>
        </p:spPr>
        <p:txBody>
          <a:bodyPr wrap="none" anchor="ctr"/>
          <a:lstStyle/>
          <a:p>
            <a:pPr defTabSz="914400" fontAlgn="base">
              <a:spcBef>
                <a:spcPct val="20000"/>
              </a:spcBef>
              <a:spcAft>
                <a:spcPct val="0"/>
              </a:spcAft>
              <a:buClr>
                <a:srgbClr val="000000"/>
              </a:buClr>
              <a:buSzPct val="60000"/>
              <a:buFont typeface="Wingdings" pitchFamily="2" charset="2"/>
              <a:buNone/>
              <a:defRPr/>
            </a:pPr>
            <a:endParaRPr lang="en-US" sz="3200">
              <a:solidFill>
                <a:srgbClr val="000000"/>
              </a:solidFill>
              <a:latin typeface="Arial Black" pitchFamily="34" charset="0"/>
              <a:ea typeface="ＭＳ Ｐゴシック" charset="0"/>
            </a:endParaRPr>
          </a:p>
        </p:txBody>
      </p:sp>
      <p:pic>
        <p:nvPicPr>
          <p:cNvPr id="2" name="Picture 1"/>
          <p:cNvPicPr>
            <a:picLocks noChangeAspect="1"/>
          </p:cNvPicPr>
          <p:nvPr userDrawn="1"/>
        </p:nvPicPr>
        <p:blipFill>
          <a:blip r:embed="rId15"/>
          <a:stretch>
            <a:fillRect/>
          </a:stretch>
        </p:blipFill>
        <p:spPr>
          <a:xfrm>
            <a:off x="152210" y="6371293"/>
            <a:ext cx="462619" cy="475351"/>
          </a:xfrm>
          <a:prstGeom prst="rect">
            <a:avLst/>
          </a:prstGeom>
        </p:spPr>
      </p:pic>
      <p:sp>
        <p:nvSpPr>
          <p:cNvPr id="3" name="Slide Number Placeholder 2"/>
          <p:cNvSpPr>
            <a:spLocks noGrp="1"/>
          </p:cNvSpPr>
          <p:nvPr>
            <p:ph type="sldNum" sz="quarter" idx="4"/>
          </p:nvPr>
        </p:nvSpPr>
        <p:spPr>
          <a:xfrm>
            <a:off x="8136452" y="6381750"/>
            <a:ext cx="93559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5C139D-DA55-1E4E-BD45-FCE0A39EC3A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
        <p:nvSpPr>
          <p:cNvPr id="13" name="Text Box 14"/>
          <p:cNvSpPr txBox="1">
            <a:spLocks noChangeArrowheads="1"/>
          </p:cNvSpPr>
          <p:nvPr userDrawn="1"/>
        </p:nvSpPr>
        <p:spPr bwMode="auto">
          <a:xfrm>
            <a:off x="8372142" y="6381750"/>
            <a:ext cx="576263" cy="274637"/>
          </a:xfrm>
          <a:prstGeom prst="rect">
            <a:avLst/>
          </a:prstGeom>
          <a:noFill/>
          <a:ln w="9525">
            <a:noFill/>
            <a:miter lim="800000"/>
            <a:headEnd/>
            <a:tailEnd/>
          </a:ln>
          <a:effectLst/>
        </p:spPr>
        <p:txBody>
          <a:bodyPr>
            <a:spAutoFit/>
          </a:bodyPr>
          <a:lstStyle>
            <a:lvl1pPr>
              <a:spcBef>
                <a:spcPct val="20000"/>
              </a:spcBef>
              <a:buClr>
                <a:schemeClr val="tx1"/>
              </a:buClr>
              <a:buSzPct val="60000"/>
              <a:buFont typeface="Wingdings" charset="0"/>
              <a:defRPr sz="3200">
                <a:solidFill>
                  <a:schemeClr val="tx1"/>
                </a:solidFill>
                <a:latin typeface="Arial Black" charset="0"/>
                <a:ea typeface="ＭＳ Ｐゴシック" charset="0"/>
              </a:defRPr>
            </a:lvl1pPr>
            <a:lvl2pPr marL="742950" indent="-285750">
              <a:spcBef>
                <a:spcPct val="20000"/>
              </a:spcBef>
              <a:buClr>
                <a:schemeClr val="tx1"/>
              </a:buClr>
              <a:buSzPct val="60000"/>
              <a:buFont typeface="Wingdings" charset="0"/>
              <a:defRPr sz="3200">
                <a:solidFill>
                  <a:schemeClr val="tx1"/>
                </a:solidFill>
                <a:latin typeface="Arial Black" charset="0"/>
                <a:ea typeface="ＭＳ Ｐゴシック" charset="0"/>
              </a:defRPr>
            </a:lvl2pPr>
            <a:lvl3pPr marL="1143000" indent="-228600">
              <a:spcBef>
                <a:spcPct val="20000"/>
              </a:spcBef>
              <a:buClr>
                <a:schemeClr val="tx1"/>
              </a:buClr>
              <a:buSzPct val="60000"/>
              <a:buFont typeface="Wingdings" charset="0"/>
              <a:defRPr sz="3200">
                <a:solidFill>
                  <a:schemeClr val="tx1"/>
                </a:solidFill>
                <a:latin typeface="Arial Black" charset="0"/>
                <a:ea typeface="ＭＳ Ｐゴシック" charset="0"/>
              </a:defRPr>
            </a:lvl3pPr>
            <a:lvl4pPr marL="1600200" indent="-228600">
              <a:spcBef>
                <a:spcPct val="20000"/>
              </a:spcBef>
              <a:buClr>
                <a:schemeClr val="tx1"/>
              </a:buClr>
              <a:buSzPct val="60000"/>
              <a:buFont typeface="Wingdings" charset="0"/>
              <a:defRPr sz="3200">
                <a:solidFill>
                  <a:schemeClr val="tx1"/>
                </a:solidFill>
                <a:latin typeface="Arial Black" charset="0"/>
                <a:ea typeface="ＭＳ Ｐゴシック" charset="0"/>
              </a:defRPr>
            </a:lvl4pPr>
            <a:lvl5pPr marL="2057400" indent="-228600">
              <a:spcBef>
                <a:spcPct val="20000"/>
              </a:spcBef>
              <a:buClr>
                <a:schemeClr val="tx1"/>
              </a:buClr>
              <a:buSzPct val="60000"/>
              <a:buFont typeface="Wingdings" charset="0"/>
              <a:defRPr sz="3200">
                <a:solidFill>
                  <a:schemeClr val="tx1"/>
                </a:solidFill>
                <a:latin typeface="Arial Black" charset="0"/>
                <a:ea typeface="ＭＳ Ｐゴシック" charset="0"/>
              </a:defRPr>
            </a:lvl5pPr>
            <a:lvl6pPr marL="2514600" indent="-228600" fontAlgn="base">
              <a:spcBef>
                <a:spcPct val="20000"/>
              </a:spcBef>
              <a:spcAft>
                <a:spcPct val="0"/>
              </a:spcAft>
              <a:buClr>
                <a:schemeClr val="tx1"/>
              </a:buClr>
              <a:buSzPct val="60000"/>
              <a:buFont typeface="Wingdings" charset="0"/>
              <a:defRPr sz="3200">
                <a:solidFill>
                  <a:schemeClr val="tx1"/>
                </a:solidFill>
                <a:latin typeface="Arial Black" charset="0"/>
                <a:ea typeface="ＭＳ Ｐゴシック" charset="0"/>
              </a:defRPr>
            </a:lvl6pPr>
            <a:lvl7pPr marL="2971800" indent="-228600" fontAlgn="base">
              <a:spcBef>
                <a:spcPct val="20000"/>
              </a:spcBef>
              <a:spcAft>
                <a:spcPct val="0"/>
              </a:spcAft>
              <a:buClr>
                <a:schemeClr val="tx1"/>
              </a:buClr>
              <a:buSzPct val="60000"/>
              <a:buFont typeface="Wingdings" charset="0"/>
              <a:defRPr sz="3200">
                <a:solidFill>
                  <a:schemeClr val="tx1"/>
                </a:solidFill>
                <a:latin typeface="Arial Black" charset="0"/>
                <a:ea typeface="ＭＳ Ｐゴシック" charset="0"/>
              </a:defRPr>
            </a:lvl7pPr>
            <a:lvl8pPr marL="3429000" indent="-228600" fontAlgn="base">
              <a:spcBef>
                <a:spcPct val="20000"/>
              </a:spcBef>
              <a:spcAft>
                <a:spcPct val="0"/>
              </a:spcAft>
              <a:buClr>
                <a:schemeClr val="tx1"/>
              </a:buClr>
              <a:buSzPct val="60000"/>
              <a:buFont typeface="Wingdings" charset="0"/>
              <a:defRPr sz="3200">
                <a:solidFill>
                  <a:schemeClr val="tx1"/>
                </a:solidFill>
                <a:latin typeface="Arial Black" charset="0"/>
                <a:ea typeface="ＭＳ Ｐゴシック" charset="0"/>
              </a:defRPr>
            </a:lvl8pPr>
            <a:lvl9pPr marL="3886200" indent="-228600" fontAlgn="base">
              <a:spcBef>
                <a:spcPct val="20000"/>
              </a:spcBef>
              <a:spcAft>
                <a:spcPct val="0"/>
              </a:spcAft>
              <a:buClr>
                <a:schemeClr val="tx1"/>
              </a:buClr>
              <a:buSzPct val="60000"/>
              <a:buFont typeface="Wingdings" charset="0"/>
              <a:defRPr sz="3200">
                <a:solidFill>
                  <a:schemeClr val="tx1"/>
                </a:solidFill>
                <a:latin typeface="Arial Black" charset="0"/>
                <a:ea typeface="ＭＳ Ｐゴシック" charset="0"/>
              </a:defRPr>
            </a:lvl9pPr>
          </a:lstStyle>
          <a:p>
            <a:pPr algn="r">
              <a:spcBef>
                <a:spcPct val="0"/>
              </a:spcBef>
              <a:buClrTx/>
              <a:buSzTx/>
              <a:buFontTx/>
              <a:buNone/>
            </a:pPr>
            <a:fld id="{841BCFCD-9156-6A4C-A29C-0A0FE0D6F6E7}" type="slidenum">
              <a:rPr lang="en-AU" sz="1200" b="1">
                <a:solidFill>
                  <a:srgbClr val="000000"/>
                </a:solidFill>
                <a:latin typeface="Arial" charset="0"/>
              </a:rPr>
              <a:pPr algn="r">
                <a:spcBef>
                  <a:spcPct val="0"/>
                </a:spcBef>
                <a:buClrTx/>
                <a:buSzTx/>
                <a:buFontTx/>
                <a:buNone/>
              </a:pPr>
              <a:t>‹#›</a:t>
            </a:fld>
            <a:endParaRPr lang="en-GB" sz="1200" dirty="0">
              <a:solidFill>
                <a:srgbClr val="000000"/>
              </a:solidFill>
              <a:latin typeface="Arial" charset="0"/>
            </a:endParaRP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311169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hf sldNum="0" hdr="0" ftr="0" dt="0"/>
  <p:txStyles>
    <p:titleStyle>
      <a:lvl1pPr algn="l" rtl="0" eaLnBrk="0" fontAlgn="base" hangingPunct="0">
        <a:spcBef>
          <a:spcPct val="0"/>
        </a:spcBef>
        <a:spcAft>
          <a:spcPct val="0"/>
        </a:spcAft>
        <a:defRPr sz="4000" b="1">
          <a:solidFill>
            <a:srgbClr val="0066FF"/>
          </a:solidFill>
          <a:latin typeface="+mj-lt"/>
          <a:ea typeface="ＭＳ Ｐゴシック" charset="0"/>
          <a:cs typeface="+mj-cs"/>
        </a:defRPr>
      </a:lvl1pPr>
      <a:lvl2pPr algn="l" rtl="0" eaLnBrk="0" fontAlgn="base" hangingPunct="0">
        <a:spcBef>
          <a:spcPct val="0"/>
        </a:spcBef>
        <a:spcAft>
          <a:spcPct val="0"/>
        </a:spcAft>
        <a:defRPr sz="4000" b="1">
          <a:solidFill>
            <a:srgbClr val="0066FF"/>
          </a:solidFill>
          <a:latin typeface="Arial" charset="0"/>
          <a:ea typeface="ＭＳ Ｐゴシック" charset="0"/>
        </a:defRPr>
      </a:lvl2pPr>
      <a:lvl3pPr algn="l" rtl="0" eaLnBrk="0" fontAlgn="base" hangingPunct="0">
        <a:spcBef>
          <a:spcPct val="0"/>
        </a:spcBef>
        <a:spcAft>
          <a:spcPct val="0"/>
        </a:spcAft>
        <a:defRPr sz="4000" b="1">
          <a:solidFill>
            <a:srgbClr val="0066FF"/>
          </a:solidFill>
          <a:latin typeface="Arial" charset="0"/>
          <a:ea typeface="ＭＳ Ｐゴシック" charset="0"/>
        </a:defRPr>
      </a:lvl3pPr>
      <a:lvl4pPr algn="l" rtl="0" eaLnBrk="0" fontAlgn="base" hangingPunct="0">
        <a:spcBef>
          <a:spcPct val="0"/>
        </a:spcBef>
        <a:spcAft>
          <a:spcPct val="0"/>
        </a:spcAft>
        <a:defRPr sz="4000" b="1">
          <a:solidFill>
            <a:srgbClr val="0066FF"/>
          </a:solidFill>
          <a:latin typeface="Arial" charset="0"/>
          <a:ea typeface="ＭＳ Ｐゴシック" charset="0"/>
        </a:defRPr>
      </a:lvl4pPr>
      <a:lvl5pPr algn="l" rtl="0" eaLnBrk="0" fontAlgn="base" hangingPunct="0">
        <a:spcBef>
          <a:spcPct val="0"/>
        </a:spcBef>
        <a:spcAft>
          <a:spcPct val="0"/>
        </a:spcAft>
        <a:defRPr sz="4000" b="1">
          <a:solidFill>
            <a:srgbClr val="0066FF"/>
          </a:solidFill>
          <a:latin typeface="Arial" charset="0"/>
          <a:ea typeface="ＭＳ Ｐゴシック"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p:titleStyle>
    <p:bodyStyle>
      <a:lvl1pPr marL="342900" indent="-342900" algn="l" rtl="0" eaLnBrk="0" fontAlgn="base" hangingPunct="0">
        <a:spcBef>
          <a:spcPct val="20000"/>
        </a:spcBef>
        <a:spcAft>
          <a:spcPct val="0"/>
        </a:spcAft>
        <a:buClr>
          <a:srgbClr val="0033CC"/>
        </a:buClr>
        <a:buSzPct val="60000"/>
        <a:buFont typeface="Wingdings" charset="0"/>
        <a:buChar char="n"/>
        <a:defRPr sz="3200">
          <a:solidFill>
            <a:srgbClr val="003399"/>
          </a:solidFill>
          <a:latin typeface="+mn-lt"/>
          <a:ea typeface="ＭＳ Ｐゴシック" charset="0"/>
          <a:cs typeface="+mn-cs"/>
        </a:defRPr>
      </a:lvl1pPr>
      <a:lvl2pPr marL="742950" indent="-285750" algn="l" rtl="0" eaLnBrk="0" fontAlgn="base" hangingPunct="0">
        <a:spcBef>
          <a:spcPct val="20000"/>
        </a:spcBef>
        <a:spcAft>
          <a:spcPct val="0"/>
        </a:spcAft>
        <a:buClr>
          <a:srgbClr val="003399"/>
        </a:buClr>
        <a:buSzPct val="55000"/>
        <a:buFont typeface="Wingdings" charset="0"/>
        <a:buChar char="n"/>
        <a:defRPr sz="2800">
          <a:solidFill>
            <a:srgbClr val="0033CC"/>
          </a:solidFill>
          <a:latin typeface="+mn-lt"/>
          <a:ea typeface="ＭＳ Ｐゴシック" charset="0"/>
        </a:defRPr>
      </a:lvl2pPr>
      <a:lvl3pPr marL="1143000" indent="-228600" algn="l" rtl="0" eaLnBrk="0" fontAlgn="base" hangingPunct="0">
        <a:spcBef>
          <a:spcPct val="20000"/>
        </a:spcBef>
        <a:spcAft>
          <a:spcPct val="0"/>
        </a:spcAft>
        <a:buClr>
          <a:srgbClr val="0033CC"/>
        </a:buClr>
        <a:buSzPct val="50000"/>
        <a:buFont typeface="Wingdings" charset="0"/>
        <a:buChar char="n"/>
        <a:defRPr sz="2400">
          <a:solidFill>
            <a:srgbClr val="000066"/>
          </a:solidFill>
          <a:latin typeface="+mn-lt"/>
          <a:ea typeface="ＭＳ Ｐゴシック" charset="0"/>
        </a:defRPr>
      </a:lvl3pPr>
      <a:lvl4pPr marL="1600200" indent="-228600" algn="l" rtl="0" eaLnBrk="0" fontAlgn="base" hangingPunct="0">
        <a:spcBef>
          <a:spcPct val="20000"/>
        </a:spcBef>
        <a:spcAft>
          <a:spcPct val="0"/>
        </a:spcAft>
        <a:buClr>
          <a:srgbClr val="000066"/>
        </a:buClr>
        <a:buSzPct val="55000"/>
        <a:buFont typeface="Wingdings" charset="0"/>
        <a:buChar char="n"/>
        <a:defRPr sz="2000">
          <a:solidFill>
            <a:srgbClr val="0066FF"/>
          </a:solidFill>
          <a:latin typeface="+mn-lt"/>
          <a:ea typeface="ＭＳ Ｐゴシック" charset="0"/>
        </a:defRPr>
      </a:lvl4pPr>
      <a:lvl5pPr marL="2057400" indent="-228600" algn="l" rtl="0" eaLnBrk="0" fontAlgn="base" hangingPunct="0">
        <a:spcBef>
          <a:spcPct val="20000"/>
        </a:spcBef>
        <a:spcAft>
          <a:spcPct val="0"/>
        </a:spcAft>
        <a:buClr>
          <a:srgbClr val="3399FF"/>
        </a:buClr>
        <a:buSzPct val="50000"/>
        <a:buFont typeface="Wingdings" charset="0"/>
        <a:buChar char="n"/>
        <a:defRPr sz="2000">
          <a:solidFill>
            <a:srgbClr val="3399FF"/>
          </a:solidFill>
          <a:latin typeface="+mn-lt"/>
          <a:ea typeface="ＭＳ Ｐゴシック" charset="0"/>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customXml" Target="../ink/ink8.xml"/></Relationships>
</file>

<file path=ppt/slides/_rels/slide10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png"/><Relationship Id="rId1" Type="http://schemas.openxmlformats.org/officeDocument/2006/relationships/slideLayout" Target="../slideLayouts/slideLayout2.xml"/><Relationship Id="rId5" Type="http://schemas.openxmlformats.org/officeDocument/2006/relationships/image" Target="../media/image186.emf"/><Relationship Id="rId4" Type="http://schemas.openxmlformats.org/officeDocument/2006/relationships/customXml" Target="../ink/ink9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en.wikipedia.org/wiki/Logistic_regression"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customXml" Target="../ink/ink9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customXml" Target="../ink/ink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customXml" Target="../ink/ink94.xml"/><Relationship Id="rId2" Type="http://schemas.openxmlformats.org/officeDocument/2006/relationships/image" Target="../media/image750.png"/><Relationship Id="rId1" Type="http://schemas.openxmlformats.org/officeDocument/2006/relationships/slideLayout" Target="../slideLayouts/slideLayout2.xml"/><Relationship Id="rId4" Type="http://schemas.openxmlformats.org/officeDocument/2006/relationships/image" Target="../media/image188.emf"/></Relationships>
</file>

<file path=ppt/slides/_rels/slide112.x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customXml" Target="../ink/ink95.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customXml" Target="../ink/ink96.xml"/><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192.emf"/></Relationships>
</file>

<file path=ppt/slides/_rels/slide11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customXml" Target="../ink/ink97.xml"/><Relationship Id="rId2" Type="http://schemas.openxmlformats.org/officeDocument/2006/relationships/image" Target="../media/image178.png"/><Relationship Id="rId1" Type="http://schemas.openxmlformats.org/officeDocument/2006/relationships/slideLayout" Target="../slideLayouts/slideLayout3.xml"/><Relationship Id="rId4" Type="http://schemas.openxmlformats.org/officeDocument/2006/relationships/image" Target="../media/image195.emf"/></Relationships>
</file>

<file path=ppt/slides/_rels/slide118.xml.rels><?xml version="1.0" encoding="UTF-8" standalone="yes"?>
<Relationships xmlns="http://schemas.openxmlformats.org/package/2006/relationships"><Relationship Id="rId3" Type="http://schemas.openxmlformats.org/officeDocument/2006/relationships/customXml" Target="../ink/ink98.xml"/><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97.emf"/></Relationships>
</file>

<file path=ppt/slides/_rels/slide119.xml.rels><?xml version="1.0" encoding="UTF-8" standalone="yes"?>
<Relationships xmlns="http://schemas.openxmlformats.org/package/2006/relationships"><Relationship Id="rId3" Type="http://schemas.openxmlformats.org/officeDocument/2006/relationships/customXml" Target="../ink/ink99.xml"/><Relationship Id="rId2" Type="http://schemas.openxmlformats.org/officeDocument/2006/relationships/image" Target="../media/image181.png"/><Relationship Id="rId1" Type="http://schemas.openxmlformats.org/officeDocument/2006/relationships/slideLayout" Target="../slideLayouts/slideLayout2.xml"/><Relationship Id="rId4" Type="http://schemas.openxmlformats.org/officeDocument/2006/relationships/image" Target="../media/image199.em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customXml" Target="../ink/ink10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image" Target="../media/image192.png"/><Relationship Id="rId18" Type="http://schemas.openxmlformats.org/officeDocument/2006/relationships/image" Target="../media/image197.png"/><Relationship Id="rId3" Type="http://schemas.openxmlformats.org/officeDocument/2006/relationships/tags" Target="../tags/tag133.xml"/><Relationship Id="rId21" Type="http://schemas.openxmlformats.org/officeDocument/2006/relationships/image" Target="../media/image202.png"/><Relationship Id="rId7" Type="http://schemas.openxmlformats.org/officeDocument/2006/relationships/tags" Target="../tags/tag137.xml"/><Relationship Id="rId12" Type="http://schemas.openxmlformats.org/officeDocument/2006/relationships/image" Target="../media/image191.png"/><Relationship Id="rId17" Type="http://schemas.openxmlformats.org/officeDocument/2006/relationships/image" Target="../media/image196.png"/><Relationship Id="rId2" Type="http://schemas.openxmlformats.org/officeDocument/2006/relationships/tags" Target="../tags/tag132.xml"/><Relationship Id="rId16" Type="http://schemas.openxmlformats.org/officeDocument/2006/relationships/image" Target="../media/image195.png"/><Relationship Id="rId20" Type="http://schemas.openxmlformats.org/officeDocument/2006/relationships/image" Target="../media/image199.png"/><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slideLayout" Target="../slideLayouts/slideLayout2.xml"/><Relationship Id="rId5" Type="http://schemas.openxmlformats.org/officeDocument/2006/relationships/tags" Target="../tags/tag135.xml"/><Relationship Id="rId15" Type="http://schemas.openxmlformats.org/officeDocument/2006/relationships/image" Target="../media/image194.png"/><Relationship Id="rId23" Type="http://schemas.openxmlformats.org/officeDocument/2006/relationships/image" Target="../media/image204.emf"/><Relationship Id="rId10" Type="http://schemas.openxmlformats.org/officeDocument/2006/relationships/tags" Target="../tags/tag140.xml"/><Relationship Id="rId19" Type="http://schemas.openxmlformats.org/officeDocument/2006/relationships/image" Target="../media/image198.png"/><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image" Target="../media/image193.png"/><Relationship Id="rId22" Type="http://schemas.openxmlformats.org/officeDocument/2006/relationships/customXml" Target="../ink/ink101.xml"/></Relationships>
</file>

<file path=ppt/slides/_rels/slide137.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tags" Target="../tags/tag143.xml"/><Relationship Id="rId7" Type="http://schemas.openxmlformats.org/officeDocument/2006/relationships/image" Target="../media/image204.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203.png"/><Relationship Id="rId5" Type="http://schemas.openxmlformats.org/officeDocument/2006/relationships/slideLayout" Target="../slideLayouts/slideLayout2.xml"/><Relationship Id="rId10" Type="http://schemas.openxmlformats.org/officeDocument/2006/relationships/image" Target="../media/image208.emf"/><Relationship Id="rId4" Type="http://schemas.openxmlformats.org/officeDocument/2006/relationships/tags" Target="../tags/tag144.xml"/><Relationship Id="rId9" Type="http://schemas.openxmlformats.org/officeDocument/2006/relationships/customXml" Target="../ink/ink10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09.emf"/><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customXml" Target="../ink/ink103.xml"/><Relationship Id="rId5" Type="http://schemas.openxmlformats.org/officeDocument/2006/relationships/image" Target="../media/image193.png"/><Relationship Id="rId4" Type="http://schemas.openxmlformats.org/officeDocument/2006/relationships/image" Target="../media/image19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207.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image" Target="../media/image210.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13.emf"/><Relationship Id="rId2" Type="http://schemas.openxmlformats.org/officeDocument/2006/relationships/image" Target="../media/image212.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0.xml.rels><?xml version="1.0" encoding="UTF-8" standalone="yes"?>
<Relationships xmlns="http://schemas.openxmlformats.org/package/2006/relationships"><Relationship Id="rId3" Type="http://schemas.openxmlformats.org/officeDocument/2006/relationships/image" Target="../media/image215.emf"/><Relationship Id="rId2" Type="http://schemas.openxmlformats.org/officeDocument/2006/relationships/image" Target="../media/image214.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18.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slideLayout" Target="../slideLayouts/slideLayout2.xml"/><Relationship Id="rId1" Type="http://schemas.openxmlformats.org/officeDocument/2006/relationships/tags" Target="../tags/tag147.xml"/></Relationships>
</file>

<file path=ppt/slides/_rels/slide16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226.emf"/><Relationship Id="rId2" Type="http://schemas.openxmlformats.org/officeDocument/2006/relationships/image" Target="../media/image225.emf"/><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1600.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9.xml.rels><?xml version="1.0" encoding="UTF-8" standalone="yes"?>
<Relationships xmlns="http://schemas.openxmlformats.org/package/2006/relationships"><Relationship Id="rId3" Type="http://schemas.openxmlformats.org/officeDocument/2006/relationships/image" Target="../media/image170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customXml" Target="../ink/ink1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customXml" Target="../ink/ink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50.png"/><Relationship Id="rId7"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media/image30.png"/><Relationship Id="rId4" Type="http://schemas.openxmlformats.org/officeDocument/2006/relationships/customXml" Target="../ink/ink16.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1.xml"/><Relationship Id="rId7" Type="http://schemas.openxmlformats.org/officeDocument/2006/relationships/image" Target="../media/image10.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4.png"/><Relationship Id="rId11" Type="http://schemas.openxmlformats.org/officeDocument/2006/relationships/image" Target="../media/image37.png"/><Relationship Id="rId5" Type="http://schemas.openxmlformats.org/officeDocument/2006/relationships/slideLayout" Target="../slideLayouts/slideLayout13.xml"/><Relationship Id="rId10" Type="http://schemas.openxmlformats.org/officeDocument/2006/relationships/customXml" Target="../ink/ink20.xml"/><Relationship Id="rId4" Type="http://schemas.openxmlformats.org/officeDocument/2006/relationships/tags" Target="../tags/tag12.xml"/><Relationship Id="rId9"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24.png"/><Relationship Id="rId18" Type="http://schemas.openxmlformats.org/officeDocument/2006/relationships/image" Target="../media/image35.emf"/><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22.png"/><Relationship Id="rId17" Type="http://schemas.openxmlformats.org/officeDocument/2006/relationships/customXml" Target="../ink/ink23.xml"/><Relationship Id="rId2" Type="http://schemas.openxmlformats.org/officeDocument/2006/relationships/tags" Target="../tags/tag14.xml"/><Relationship Id="rId16" Type="http://schemas.openxmlformats.org/officeDocument/2006/relationships/image" Target="../media/image43.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19.png"/><Relationship Id="rId5" Type="http://schemas.openxmlformats.org/officeDocument/2006/relationships/tags" Target="../tags/tag17.xml"/><Relationship Id="rId15" Type="http://schemas.openxmlformats.org/officeDocument/2006/relationships/customXml" Target="../ink/ink22.xml"/><Relationship Id="rId10" Type="http://schemas.openxmlformats.org/officeDocument/2006/relationships/image" Target="../media/image3.png"/><Relationship Id="rId4" Type="http://schemas.openxmlformats.org/officeDocument/2006/relationships/tags" Target="../tags/tag16.xml"/><Relationship Id="rId9" Type="http://schemas.openxmlformats.org/officeDocument/2006/relationships/slideLayout" Target="../slideLayouts/slideLayout13.xml"/><Relationship Id="rId1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34.png"/><Relationship Id="rId18" Type="http://schemas.openxmlformats.org/officeDocument/2006/relationships/customXml" Target="../ink/ink26.xml"/><Relationship Id="rId3" Type="http://schemas.openxmlformats.org/officeDocument/2006/relationships/tags" Target="../tags/tag23.xml"/><Relationship Id="rId21" Type="http://schemas.openxmlformats.org/officeDocument/2006/relationships/image" Target="../media/image51.png"/><Relationship Id="rId7" Type="http://schemas.openxmlformats.org/officeDocument/2006/relationships/tags" Target="../tags/tag27.xml"/><Relationship Id="rId12" Type="http://schemas.openxmlformats.org/officeDocument/2006/relationships/image" Target="../media/image31.png"/><Relationship Id="rId17" Type="http://schemas.openxmlformats.org/officeDocument/2006/relationships/image" Target="../media/image49.png"/><Relationship Id="rId2" Type="http://schemas.openxmlformats.org/officeDocument/2006/relationships/tags" Target="../tags/tag22.xml"/><Relationship Id="rId16" Type="http://schemas.openxmlformats.org/officeDocument/2006/relationships/customXml" Target="../ink/ink25.xml"/><Relationship Id="rId20" Type="http://schemas.openxmlformats.org/officeDocument/2006/relationships/customXml" Target="../ink/ink27.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29.png"/><Relationship Id="rId5" Type="http://schemas.openxmlformats.org/officeDocument/2006/relationships/tags" Target="../tags/tag25.xml"/><Relationship Id="rId15" Type="http://schemas.openxmlformats.org/officeDocument/2006/relationships/image" Target="../media/image36.png"/><Relationship Id="rId23" Type="http://schemas.openxmlformats.org/officeDocument/2006/relationships/image" Target="../media/image45.emf"/><Relationship Id="rId10" Type="http://schemas.openxmlformats.org/officeDocument/2006/relationships/image" Target="../media/image18.png"/><Relationship Id="rId19" Type="http://schemas.openxmlformats.org/officeDocument/2006/relationships/image" Target="../media/image50.png"/><Relationship Id="rId4" Type="http://schemas.openxmlformats.org/officeDocument/2006/relationships/tags" Target="../tags/tag24.xml"/><Relationship Id="rId9" Type="http://schemas.openxmlformats.org/officeDocument/2006/relationships/image" Target="../media/image15.png"/><Relationship Id="rId14" Type="http://schemas.openxmlformats.org/officeDocument/2006/relationships/image" Target="../media/image35.png"/><Relationship Id="rId22" Type="http://schemas.openxmlformats.org/officeDocument/2006/relationships/customXml" Target="../ink/ink28.xml"/></Relationships>
</file>

<file path=ppt/slides/_rels/slide3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customXml" Target="../ink/ink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package" Target="../embeddings/Microsoft_Word_Document1.docx"/><Relationship Id="rId3" Type="http://schemas.openxmlformats.org/officeDocument/2006/relationships/tags" Target="../tags/tag29.xml"/><Relationship Id="rId7" Type="http://schemas.openxmlformats.org/officeDocument/2006/relationships/image" Target="../media/image40.png"/><Relationship Id="rId12" Type="http://schemas.openxmlformats.org/officeDocument/2006/relationships/image" Target="../media/image53.emf"/><Relationship Id="rId2" Type="http://schemas.openxmlformats.org/officeDocument/2006/relationships/tags" Target="../tags/tag28.xml"/><Relationship Id="rId1" Type="http://schemas.openxmlformats.org/officeDocument/2006/relationships/vmlDrawing" Target="../drawings/vmlDrawing1.vml"/><Relationship Id="rId6" Type="http://schemas.openxmlformats.org/officeDocument/2006/relationships/image" Target="../media/image39.png"/><Relationship Id="rId5" Type="http://schemas.openxmlformats.org/officeDocument/2006/relationships/notesSlide" Target="../notesSlides/notesSlide6.xml"/><Relationship Id="rId10" Type="http://schemas.openxmlformats.org/officeDocument/2006/relationships/customXml" Target="../ink/ink30.xml"/><Relationship Id="rId4" Type="http://schemas.openxmlformats.org/officeDocument/2006/relationships/slideLayout" Target="../slideLayouts/slideLayout13.xml"/><Relationship Id="rId9" Type="http://schemas.openxmlformats.org/officeDocument/2006/relationships/image" Target="../media/image37.emf"/></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46.png"/><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45.png"/><Relationship Id="rId17" Type="http://schemas.openxmlformats.org/officeDocument/2006/relationships/image" Target="../media/image41.emf"/><Relationship Id="rId2" Type="http://schemas.openxmlformats.org/officeDocument/2006/relationships/tags" Target="../tags/tag30.xml"/><Relationship Id="rId16" Type="http://schemas.openxmlformats.org/officeDocument/2006/relationships/package" Target="../embeddings/Microsoft_Word_Document2.docx"/><Relationship Id="rId1" Type="http://schemas.openxmlformats.org/officeDocument/2006/relationships/vmlDrawing" Target="../drawings/vmlDrawing2.vml"/><Relationship Id="rId6" Type="http://schemas.openxmlformats.org/officeDocument/2006/relationships/tags" Target="../tags/tag34.xml"/><Relationship Id="rId11" Type="http://schemas.openxmlformats.org/officeDocument/2006/relationships/image" Target="../media/image44.png"/><Relationship Id="rId5" Type="http://schemas.openxmlformats.org/officeDocument/2006/relationships/tags" Target="../tags/tag33.xml"/><Relationship Id="rId15" Type="http://schemas.openxmlformats.org/officeDocument/2006/relationships/image" Target="../media/image48.png"/><Relationship Id="rId10" Type="http://schemas.openxmlformats.org/officeDocument/2006/relationships/image" Target="../media/image42.png"/><Relationship Id="rId4" Type="http://schemas.openxmlformats.org/officeDocument/2006/relationships/tags" Target="../tags/tag32.xml"/><Relationship Id="rId9" Type="http://schemas.openxmlformats.org/officeDocument/2006/relationships/notesSlide" Target="../notesSlides/notesSlide7.xml"/><Relationship Id="rId14"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52.png"/><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customXml" Target="../ink/ink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38.xml"/><Relationship Id="rId7" Type="http://schemas.openxmlformats.org/officeDocument/2006/relationships/image" Target="../media/image53.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slideLayout" Target="../slideLayouts/slideLayout13.xml"/><Relationship Id="rId11" Type="http://schemas.openxmlformats.org/officeDocument/2006/relationships/image" Target="../media/image57.png"/><Relationship Id="rId5" Type="http://schemas.openxmlformats.org/officeDocument/2006/relationships/tags" Target="../tags/tag40.xml"/><Relationship Id="rId10" Type="http://schemas.openxmlformats.org/officeDocument/2006/relationships/image" Target="../media/image56.png"/><Relationship Id="rId4" Type="http://schemas.openxmlformats.org/officeDocument/2006/relationships/tags" Target="../tags/tag39.xml"/><Relationship Id="rId9" Type="http://schemas.openxmlformats.org/officeDocument/2006/relationships/image" Target="../media/image55.png"/></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77.png"/><Relationship Id="rId3" Type="http://schemas.openxmlformats.org/officeDocument/2006/relationships/tags" Target="../tags/tag43.xml"/><Relationship Id="rId7" Type="http://schemas.openxmlformats.org/officeDocument/2006/relationships/image" Target="../media/image58.png"/><Relationship Id="rId12" Type="http://schemas.openxmlformats.org/officeDocument/2006/relationships/customXml" Target="../ink/ink3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Layout" Target="../slideLayouts/slideLayout13.xml"/><Relationship Id="rId11" Type="http://schemas.openxmlformats.org/officeDocument/2006/relationships/image" Target="../media/image18.png"/><Relationship Id="rId5" Type="http://schemas.openxmlformats.org/officeDocument/2006/relationships/tags" Target="../tags/tag45.xml"/><Relationship Id="rId15" Type="http://schemas.openxmlformats.org/officeDocument/2006/relationships/image" Target="../media/image78.png"/><Relationship Id="rId10" Type="http://schemas.openxmlformats.org/officeDocument/2006/relationships/image" Target="../media/image60.png"/><Relationship Id="rId4" Type="http://schemas.openxmlformats.org/officeDocument/2006/relationships/tags" Target="../tags/tag44.xml"/><Relationship Id="rId9" Type="http://schemas.openxmlformats.org/officeDocument/2006/relationships/image" Target="../media/image53.png"/><Relationship Id="rId14" Type="http://schemas.openxmlformats.org/officeDocument/2006/relationships/customXml" Target="../ink/ink34.xml"/></Relationships>
</file>

<file path=ppt/slides/_rels/slide39.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tags" Target="../tags/tag48.xml"/><Relationship Id="rId7" Type="http://schemas.openxmlformats.org/officeDocument/2006/relationships/image" Target="../media/image63.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62.png"/><Relationship Id="rId11" Type="http://schemas.openxmlformats.org/officeDocument/2006/relationships/image" Target="../media/image75.emf"/><Relationship Id="rId5" Type="http://schemas.openxmlformats.org/officeDocument/2006/relationships/image" Target="../media/image61.png"/><Relationship Id="rId10" Type="http://schemas.openxmlformats.org/officeDocument/2006/relationships/customXml" Target="../ink/ink36.xml"/><Relationship Id="rId4" Type="http://schemas.openxmlformats.org/officeDocument/2006/relationships/slideLayout" Target="../slideLayouts/slideLayout13.xml"/><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64.png"/><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8" Type="http://schemas.openxmlformats.org/officeDocument/2006/relationships/customXml" Target="../ink/ink39.xml"/><Relationship Id="rId3" Type="http://schemas.openxmlformats.org/officeDocument/2006/relationships/slideLayout" Target="../slideLayouts/slideLayout13.xml"/><Relationship Id="rId7" Type="http://schemas.openxmlformats.org/officeDocument/2006/relationships/image" Target="../media/image85.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customXml" Target="../ink/ink38.xml"/><Relationship Id="rId5" Type="http://schemas.openxmlformats.org/officeDocument/2006/relationships/image" Target="../media/image61.png"/><Relationship Id="rId4" Type="http://schemas.openxmlformats.org/officeDocument/2006/relationships/image" Target="../media/image62.png"/><Relationship Id="rId9" Type="http://schemas.openxmlformats.org/officeDocument/2006/relationships/image" Target="../media/image77.emf"/></Relationships>
</file>

<file path=ppt/slides/_rels/slide42.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67.png"/><Relationship Id="rId1" Type="http://schemas.openxmlformats.org/officeDocument/2006/relationships/slideLayout" Target="../slideLayouts/slideLayout13.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53.xml"/><Relationship Id="rId7" Type="http://schemas.openxmlformats.org/officeDocument/2006/relationships/image" Target="../media/image68.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61.png"/><Relationship Id="rId11" Type="http://schemas.openxmlformats.org/officeDocument/2006/relationships/image" Target="../media/image84.emf"/><Relationship Id="rId5" Type="http://schemas.openxmlformats.org/officeDocument/2006/relationships/notesSlide" Target="../notesSlides/notesSlide8.xml"/><Relationship Id="rId10" Type="http://schemas.openxmlformats.org/officeDocument/2006/relationships/customXml" Target="../ink/ink41.xml"/><Relationship Id="rId4" Type="http://schemas.openxmlformats.org/officeDocument/2006/relationships/slideLayout" Target="../slideLayouts/slideLayout13.xml"/><Relationship Id="rId9"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customXml" Target="../ink/ink42.xml"/></Relationships>
</file>

<file path=ppt/slides/_rels/slide4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3" Type="http://schemas.openxmlformats.org/officeDocument/2006/relationships/tags" Target="../tags/tag56.xml"/><Relationship Id="rId7" Type="http://schemas.openxmlformats.org/officeDocument/2006/relationships/slideLayout" Target="../slideLayouts/slideLayout13.xml"/><Relationship Id="rId12" Type="http://schemas.openxmlformats.org/officeDocument/2006/relationships/image" Target="../media/image75.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media/image74.png"/><Relationship Id="rId5" Type="http://schemas.openxmlformats.org/officeDocument/2006/relationships/tags" Target="../tags/tag58.xml"/><Relationship Id="rId15" Type="http://schemas.openxmlformats.org/officeDocument/2006/relationships/image" Target="../media/image99.png"/><Relationship Id="rId10" Type="http://schemas.openxmlformats.org/officeDocument/2006/relationships/image" Target="../media/image73.png"/><Relationship Id="rId4" Type="http://schemas.openxmlformats.org/officeDocument/2006/relationships/tags" Target="../tags/tag57.xml"/><Relationship Id="rId9" Type="http://schemas.openxmlformats.org/officeDocument/2006/relationships/image" Target="../media/image68.png"/><Relationship Id="rId14" Type="http://schemas.openxmlformats.org/officeDocument/2006/relationships/customXml" Target="../ink/ink43.xml"/></Relationships>
</file>

<file path=ppt/slides/_rels/slide4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8.png"/><Relationship Id="rId3" Type="http://schemas.openxmlformats.org/officeDocument/2006/relationships/tags" Target="../tags/tag62.xml"/><Relationship Id="rId7" Type="http://schemas.openxmlformats.org/officeDocument/2006/relationships/slideLayout" Target="../slideLayouts/slideLayout13.xml"/><Relationship Id="rId12" Type="http://schemas.openxmlformats.org/officeDocument/2006/relationships/image" Target="../media/image86.png"/><Relationship Id="rId2" Type="http://schemas.openxmlformats.org/officeDocument/2006/relationships/tags" Target="../tags/tag61.xml"/><Relationship Id="rId16" Type="http://schemas.openxmlformats.org/officeDocument/2006/relationships/image" Target="../media/image107.png"/><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83.png"/><Relationship Id="rId5" Type="http://schemas.openxmlformats.org/officeDocument/2006/relationships/tags" Target="../tags/tag64.xml"/><Relationship Id="rId15" Type="http://schemas.openxmlformats.org/officeDocument/2006/relationships/customXml" Target="../ink/ink44.xml"/><Relationship Id="rId10" Type="http://schemas.openxmlformats.org/officeDocument/2006/relationships/image" Target="../media/image81.png"/><Relationship Id="rId4" Type="http://schemas.openxmlformats.org/officeDocument/2006/relationships/tags" Target="../tags/tag63.xml"/><Relationship Id="rId9" Type="http://schemas.openxmlformats.org/officeDocument/2006/relationships/image" Target="../media/image80.png"/><Relationship Id="rId14" Type="http://schemas.openxmlformats.org/officeDocument/2006/relationships/image" Target="../media/image89.png"/></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81.png"/><Relationship Id="rId18" Type="http://schemas.openxmlformats.org/officeDocument/2006/relationships/customXml" Target="../ink/ink46.xml"/><Relationship Id="rId3" Type="http://schemas.openxmlformats.org/officeDocument/2006/relationships/tags" Target="../tags/tag68.xml"/><Relationship Id="rId7" Type="http://schemas.openxmlformats.org/officeDocument/2006/relationships/slideLayout" Target="../slideLayouts/slideLayout13.xml"/><Relationship Id="rId12" Type="http://schemas.openxmlformats.org/officeDocument/2006/relationships/image" Target="../media/image88.png"/><Relationship Id="rId17" Type="http://schemas.openxmlformats.org/officeDocument/2006/relationships/image" Target="../media/image109.png"/><Relationship Id="rId2" Type="http://schemas.openxmlformats.org/officeDocument/2006/relationships/tags" Target="../tags/tag67.xml"/><Relationship Id="rId16" Type="http://schemas.openxmlformats.org/officeDocument/2006/relationships/customXml" Target="../ink/ink45.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image" Target="../media/image80.png"/><Relationship Id="rId5" Type="http://schemas.openxmlformats.org/officeDocument/2006/relationships/tags" Target="../tags/tag70.xml"/><Relationship Id="rId15" Type="http://schemas.openxmlformats.org/officeDocument/2006/relationships/image" Target="../media/image89.png"/><Relationship Id="rId10" Type="http://schemas.openxmlformats.org/officeDocument/2006/relationships/image" Target="../media/image79.png"/><Relationship Id="rId19" Type="http://schemas.openxmlformats.org/officeDocument/2006/relationships/image" Target="../media/image110.png"/><Relationship Id="rId4" Type="http://schemas.openxmlformats.org/officeDocument/2006/relationships/tags" Target="../tags/tag69.xml"/><Relationship Id="rId9" Type="http://schemas.openxmlformats.org/officeDocument/2006/relationships/image" Target="../media/image90.png"/><Relationship Id="rId14" Type="http://schemas.openxmlformats.org/officeDocument/2006/relationships/image" Target="../media/image83.png"/></Relationships>
</file>

<file path=ppt/slides/_rels/slide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92.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chart" Target="../charts/chart1.xml"/><Relationship Id="rId13" Type="http://schemas.openxmlformats.org/officeDocument/2006/relationships/customXml" Target="../ink/ink47.xml"/><Relationship Id="rId3" Type="http://schemas.openxmlformats.org/officeDocument/2006/relationships/tags" Target="../tags/tag74.xml"/><Relationship Id="rId7" Type="http://schemas.openxmlformats.org/officeDocument/2006/relationships/image" Target="../media/image95.png"/><Relationship Id="rId12" Type="http://schemas.openxmlformats.org/officeDocument/2006/relationships/image" Target="../media/image230.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94.png"/><Relationship Id="rId11" Type="http://schemas.openxmlformats.org/officeDocument/2006/relationships/image" Target="../media/image96.png"/><Relationship Id="rId5" Type="http://schemas.openxmlformats.org/officeDocument/2006/relationships/notesSlide" Target="../notesSlides/notesSlide11.xml"/><Relationship Id="rId10" Type="http://schemas.openxmlformats.org/officeDocument/2006/relationships/chart" Target="../charts/chart3.xml"/><Relationship Id="rId4" Type="http://schemas.openxmlformats.org/officeDocument/2006/relationships/slideLayout" Target="../slideLayouts/slideLayout13.xml"/><Relationship Id="rId9" Type="http://schemas.openxmlformats.org/officeDocument/2006/relationships/chart" Target="../charts/chart2.xml"/><Relationship Id="rId14" Type="http://schemas.openxmlformats.org/officeDocument/2006/relationships/image" Target="../media/image116.png"/></Relationships>
</file>

<file path=ppt/slides/_rels/slide53.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860.png"/><Relationship Id="rId3" Type="http://schemas.openxmlformats.org/officeDocument/2006/relationships/tags" Target="../tags/tag77.xml"/><Relationship Id="rId7" Type="http://schemas.openxmlformats.org/officeDocument/2006/relationships/image" Target="../media/image97.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39.png"/><Relationship Id="rId5" Type="http://schemas.openxmlformats.org/officeDocument/2006/relationships/slideLayout" Target="../slideLayouts/slideLayout13.xml"/><Relationship Id="rId15" Type="http://schemas.openxmlformats.org/officeDocument/2006/relationships/image" Target="../media/image120.png"/><Relationship Id="rId10" Type="http://schemas.openxmlformats.org/officeDocument/2006/relationships/customXml" Target="../ink/ink48.xml"/><Relationship Id="rId4" Type="http://schemas.openxmlformats.org/officeDocument/2006/relationships/tags" Target="../tags/tag78.xml"/><Relationship Id="rId9" Type="http://schemas.openxmlformats.org/officeDocument/2006/relationships/image" Target="../media/image100.png"/><Relationship Id="rId14" Type="http://schemas.openxmlformats.org/officeDocument/2006/relationships/customXml" Target="../ink/ink49.xml"/></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04.png"/><Relationship Id="rId18" Type="http://schemas.openxmlformats.org/officeDocument/2006/relationships/image" Target="../media/image350.png"/><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103.png"/><Relationship Id="rId17" Type="http://schemas.openxmlformats.org/officeDocument/2006/relationships/customXml" Target="../ink/ink50.xml"/><Relationship Id="rId2" Type="http://schemas.openxmlformats.org/officeDocument/2006/relationships/tags" Target="../tags/tag80.xml"/><Relationship Id="rId16" Type="http://schemas.openxmlformats.org/officeDocument/2006/relationships/image" Target="../media/image108.png"/><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media/image102.png"/><Relationship Id="rId5" Type="http://schemas.openxmlformats.org/officeDocument/2006/relationships/tags" Target="../tags/tag83.xml"/><Relationship Id="rId15" Type="http://schemas.openxmlformats.org/officeDocument/2006/relationships/image" Target="../media/image106.png"/><Relationship Id="rId10" Type="http://schemas.openxmlformats.org/officeDocument/2006/relationships/chart" Target="../charts/chart4.xml"/><Relationship Id="rId4" Type="http://schemas.openxmlformats.org/officeDocument/2006/relationships/tags" Target="../tags/tag82.xml"/><Relationship Id="rId9" Type="http://schemas.openxmlformats.org/officeDocument/2006/relationships/image" Target="../media/image101.png"/><Relationship Id="rId14" Type="http://schemas.openxmlformats.org/officeDocument/2006/relationships/image" Target="../media/image105.png"/></Relationships>
</file>

<file path=ppt/slides/_rels/slide55.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image" Target="../media/image360.png"/><Relationship Id="rId1" Type="http://schemas.openxmlformats.org/officeDocument/2006/relationships/slideLayout" Target="../slideLayouts/slideLayout13.xml"/><Relationship Id="rId6" Type="http://schemas.openxmlformats.org/officeDocument/2006/relationships/image" Target="../media/image123.emf"/><Relationship Id="rId5" Type="http://schemas.openxmlformats.org/officeDocument/2006/relationships/customXml" Target="../ink/ink52.xml"/><Relationship Id="rId4" Type="http://schemas.openxmlformats.org/officeDocument/2006/relationships/image" Target="../media/image128.png"/></Relationships>
</file>

<file path=ppt/slides/_rels/slide56.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53.xml"/><Relationship Id="rId1" Type="http://schemas.openxmlformats.org/officeDocument/2006/relationships/slideLayout" Target="../slideLayouts/slideLayout13.xml"/><Relationship Id="rId5" Type="http://schemas.openxmlformats.org/officeDocument/2006/relationships/image" Target="../media/image125.emf"/><Relationship Id="rId4" Type="http://schemas.openxmlformats.org/officeDocument/2006/relationships/customXml" Target="../ink/ink54.xml"/></Relationships>
</file>

<file path=ppt/slides/_rels/slide57.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customXml" Target="../ink/ink5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13.png"/><Relationship Id="rId3" Type="http://schemas.openxmlformats.org/officeDocument/2006/relationships/tags" Target="../tags/tag88.xml"/><Relationship Id="rId7" Type="http://schemas.openxmlformats.org/officeDocument/2006/relationships/image" Target="../media/image95.png"/><Relationship Id="rId12" Type="http://schemas.openxmlformats.org/officeDocument/2006/relationships/image" Target="../media/image112.png"/><Relationship Id="rId17" Type="http://schemas.openxmlformats.org/officeDocument/2006/relationships/image" Target="../media/image131.emf"/><Relationship Id="rId2" Type="http://schemas.openxmlformats.org/officeDocument/2006/relationships/tags" Target="../tags/tag87.xml"/><Relationship Id="rId16" Type="http://schemas.openxmlformats.org/officeDocument/2006/relationships/customXml" Target="../ink/ink57.xml"/><Relationship Id="rId1" Type="http://schemas.openxmlformats.org/officeDocument/2006/relationships/tags" Target="../tags/tag86.xml"/><Relationship Id="rId6" Type="http://schemas.openxmlformats.org/officeDocument/2006/relationships/slideLayout" Target="../slideLayouts/slideLayout13.xml"/><Relationship Id="rId11" Type="http://schemas.openxmlformats.org/officeDocument/2006/relationships/image" Target="../media/image111.png"/><Relationship Id="rId5" Type="http://schemas.openxmlformats.org/officeDocument/2006/relationships/tags" Target="../tags/tag90.xml"/><Relationship Id="rId15" Type="http://schemas.openxmlformats.org/officeDocument/2006/relationships/image" Target="../media/image240.png"/><Relationship Id="rId10" Type="http://schemas.openxmlformats.org/officeDocument/2006/relationships/chart" Target="../charts/chart6.xml"/><Relationship Id="rId4" Type="http://schemas.openxmlformats.org/officeDocument/2006/relationships/tags" Target="../tags/tag89.xml"/><Relationship Id="rId9" Type="http://schemas.openxmlformats.org/officeDocument/2006/relationships/chart" Target="../charts/chart5.xml"/><Relationship Id="rId14" Type="http://schemas.openxmlformats.org/officeDocument/2006/relationships/customXml" Target="../ink/ink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38.png"/><Relationship Id="rId3" Type="http://schemas.openxmlformats.org/officeDocument/2006/relationships/tags" Target="../tags/tag93.xml"/><Relationship Id="rId7" Type="http://schemas.openxmlformats.org/officeDocument/2006/relationships/image" Target="../media/image114.png"/><Relationship Id="rId12" Type="http://schemas.openxmlformats.org/officeDocument/2006/relationships/customXml" Target="../ink/ink58.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slideLayout" Target="../slideLayouts/slideLayout13.xml"/><Relationship Id="rId11" Type="http://schemas.openxmlformats.org/officeDocument/2006/relationships/image" Target="../media/image119.png"/><Relationship Id="rId5" Type="http://schemas.openxmlformats.org/officeDocument/2006/relationships/tags" Target="../tags/tag95.xml"/><Relationship Id="rId10" Type="http://schemas.openxmlformats.org/officeDocument/2006/relationships/image" Target="../media/image118.png"/><Relationship Id="rId4" Type="http://schemas.openxmlformats.org/officeDocument/2006/relationships/tags" Target="../tags/tag94.xml"/><Relationship Id="rId9" Type="http://schemas.openxmlformats.org/officeDocument/2006/relationships/image" Target="../media/image117.png"/></Relationships>
</file>

<file path=ppt/slides/_rels/slide61.xml.rels><?xml version="1.0" encoding="UTF-8" standalone="yes"?>
<Relationships xmlns="http://schemas.openxmlformats.org/package/2006/relationships"><Relationship Id="rId8" Type="http://schemas.openxmlformats.org/officeDocument/2006/relationships/customXml" Target="../ink/ink59.xml"/><Relationship Id="rId3" Type="http://schemas.openxmlformats.org/officeDocument/2006/relationships/slideLayout" Target="../slideLayouts/slideLayout13.xml"/><Relationship Id="rId7" Type="http://schemas.openxmlformats.org/officeDocument/2006/relationships/chart" Target="../charts/chart7.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122.png"/><Relationship Id="rId11" Type="http://schemas.openxmlformats.org/officeDocument/2006/relationships/image" Target="../media/image140.emf"/><Relationship Id="rId5" Type="http://schemas.openxmlformats.org/officeDocument/2006/relationships/image" Target="../media/image121.png"/><Relationship Id="rId10" Type="http://schemas.openxmlformats.org/officeDocument/2006/relationships/customXml" Target="../ink/ink60.xml"/><Relationship Id="rId4" Type="http://schemas.openxmlformats.org/officeDocument/2006/relationships/notesSlide" Target="../notesSlides/notesSlide12.xml"/><Relationship Id="rId9" Type="http://schemas.openxmlformats.org/officeDocument/2006/relationships/image" Target="../media/image141.png"/></Relationships>
</file>

<file path=ppt/slides/_rels/slide62.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customXml" Target="../ink/ink61.xml"/><Relationship Id="rId3" Type="http://schemas.openxmlformats.org/officeDocument/2006/relationships/tags" Target="../tags/tag100.xml"/><Relationship Id="rId7" Type="http://schemas.openxmlformats.org/officeDocument/2006/relationships/image" Target="../media/image73.png"/><Relationship Id="rId12" Type="http://schemas.openxmlformats.org/officeDocument/2006/relationships/image" Target="../media/image96.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slideLayout" Target="../slideLayouts/slideLayout13.xml"/><Relationship Id="rId11" Type="http://schemas.openxmlformats.org/officeDocument/2006/relationships/chart" Target="../charts/chart8.xml"/><Relationship Id="rId5" Type="http://schemas.openxmlformats.org/officeDocument/2006/relationships/tags" Target="../tags/tag102.xml"/><Relationship Id="rId10" Type="http://schemas.openxmlformats.org/officeDocument/2006/relationships/image" Target="../media/image124.png"/><Relationship Id="rId4" Type="http://schemas.openxmlformats.org/officeDocument/2006/relationships/tags" Target="../tags/tag101.xml"/><Relationship Id="rId9" Type="http://schemas.openxmlformats.org/officeDocument/2006/relationships/image" Target="../media/image123.png"/><Relationship Id="rId14" Type="http://schemas.openxmlformats.org/officeDocument/2006/relationships/image" Target="../media/image1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45.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customXml" Target="../ink/ink62.xml"/><Relationship Id="rId5" Type="http://schemas.openxmlformats.org/officeDocument/2006/relationships/image" Target="../media/image121.png"/><Relationship Id="rId4" Type="http://schemas.openxmlformats.org/officeDocument/2006/relationships/image" Target="../media/image122.png"/></Relationships>
</file>

<file path=ppt/slides/_rels/slide65.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130.png"/><Relationship Id="rId18" Type="http://schemas.openxmlformats.org/officeDocument/2006/relationships/image" Target="../media/image127.emf"/><Relationship Id="rId3" Type="http://schemas.openxmlformats.org/officeDocument/2006/relationships/tags" Target="../tags/tag106.xml"/><Relationship Id="rId21" Type="http://schemas.openxmlformats.org/officeDocument/2006/relationships/image" Target="../media/image152.png"/><Relationship Id="rId7" Type="http://schemas.openxmlformats.org/officeDocument/2006/relationships/tags" Target="../tags/tag110.xml"/><Relationship Id="rId12" Type="http://schemas.openxmlformats.org/officeDocument/2006/relationships/image" Target="../media/image83.png"/><Relationship Id="rId17" Type="http://schemas.openxmlformats.org/officeDocument/2006/relationships/package" Target="../embeddings/Microsoft_Word_Document3.docx"/><Relationship Id="rId2" Type="http://schemas.openxmlformats.org/officeDocument/2006/relationships/tags" Target="../tags/tag105.xml"/><Relationship Id="rId16" Type="http://schemas.openxmlformats.org/officeDocument/2006/relationships/image" Target="../media/image133.png"/><Relationship Id="rId1" Type="http://schemas.openxmlformats.org/officeDocument/2006/relationships/vmlDrawing" Target="../drawings/vmlDrawing4.vml"/><Relationship Id="rId6" Type="http://schemas.openxmlformats.org/officeDocument/2006/relationships/tags" Target="../tags/tag109.xml"/><Relationship Id="rId11" Type="http://schemas.openxmlformats.org/officeDocument/2006/relationships/image" Target="../media/image81.png"/><Relationship Id="rId5" Type="http://schemas.openxmlformats.org/officeDocument/2006/relationships/tags" Target="../tags/tag108.xml"/><Relationship Id="rId15" Type="http://schemas.openxmlformats.org/officeDocument/2006/relationships/image" Target="../media/image132.png"/><Relationship Id="rId10" Type="http://schemas.openxmlformats.org/officeDocument/2006/relationships/image" Target="../media/image129.png"/><Relationship Id="rId19" Type="http://schemas.openxmlformats.org/officeDocument/2006/relationships/customXml" Target="../ink/ink63.xml"/><Relationship Id="rId4" Type="http://schemas.openxmlformats.org/officeDocument/2006/relationships/tags" Target="../tags/tag107.xml"/><Relationship Id="rId9" Type="http://schemas.openxmlformats.org/officeDocument/2006/relationships/slideLayout" Target="../slideLayouts/slideLayout13.xml"/><Relationship Id="rId14" Type="http://schemas.openxmlformats.org/officeDocument/2006/relationships/image" Target="../media/image131.png"/></Relationships>
</file>

<file path=ppt/slides/_rels/slide6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tags" Target="../tags/tag113.xml"/><Relationship Id="rId7" Type="http://schemas.openxmlformats.org/officeDocument/2006/relationships/image" Target="../media/image137.png"/><Relationship Id="rId12" Type="http://schemas.openxmlformats.org/officeDocument/2006/relationships/image" Target="../media/image135.emf"/><Relationship Id="rId2" Type="http://schemas.openxmlformats.org/officeDocument/2006/relationships/tags" Target="../tags/tag112.xml"/><Relationship Id="rId1" Type="http://schemas.openxmlformats.org/officeDocument/2006/relationships/vmlDrawing" Target="../drawings/vmlDrawing5.vml"/><Relationship Id="rId6" Type="http://schemas.openxmlformats.org/officeDocument/2006/relationships/image" Target="../media/image136.png"/><Relationship Id="rId11" Type="http://schemas.openxmlformats.org/officeDocument/2006/relationships/package" Target="../embeddings/Microsoft_Word_Document5.docx"/><Relationship Id="rId5" Type="http://schemas.openxmlformats.org/officeDocument/2006/relationships/slideLayout" Target="../slideLayouts/slideLayout13.xml"/><Relationship Id="rId10" Type="http://schemas.openxmlformats.org/officeDocument/2006/relationships/image" Target="../media/image134.emf"/><Relationship Id="rId4" Type="http://schemas.openxmlformats.org/officeDocument/2006/relationships/tags" Target="../tags/tag114.xml"/><Relationship Id="rId9" Type="http://schemas.openxmlformats.org/officeDocument/2006/relationships/package" Target="../embeddings/Microsoft_Word_Document4.docx"/></Relationships>
</file>

<file path=ppt/slides/_rels/slide6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ustomXml" Target="../ink/ink64.xml"/><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4.xml"/><Relationship Id="rId7" Type="http://schemas.openxmlformats.org/officeDocument/2006/relationships/image" Target="../media/image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2.xml"/><Relationship Id="rId10" Type="http://schemas.openxmlformats.org/officeDocument/2006/relationships/image" Target="../media/image8.emf"/><Relationship Id="rId4" Type="http://schemas.openxmlformats.org/officeDocument/2006/relationships/slideLayout" Target="../slideLayouts/slideLayout13.xml"/><Relationship Id="rId9" Type="http://schemas.openxmlformats.org/officeDocument/2006/relationships/customXml" Target="../ink/ink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8" Type="http://schemas.openxmlformats.org/officeDocument/2006/relationships/package" Target="../embeddings/Microsoft_Word_Document6.docx"/><Relationship Id="rId3" Type="http://schemas.openxmlformats.org/officeDocument/2006/relationships/tags" Target="../tags/tag116.xml"/><Relationship Id="rId7" Type="http://schemas.openxmlformats.org/officeDocument/2006/relationships/image" Target="../media/image148.png"/><Relationship Id="rId12" Type="http://schemas.openxmlformats.org/officeDocument/2006/relationships/image" Target="../media/image166.png"/><Relationship Id="rId2" Type="http://schemas.openxmlformats.org/officeDocument/2006/relationships/tags" Target="../tags/tag115.xml"/><Relationship Id="rId1" Type="http://schemas.openxmlformats.org/officeDocument/2006/relationships/vmlDrawing" Target="../drawings/vmlDrawing6.vml"/><Relationship Id="rId6" Type="http://schemas.openxmlformats.org/officeDocument/2006/relationships/image" Target="../media/image147.png"/><Relationship Id="rId5" Type="http://schemas.openxmlformats.org/officeDocument/2006/relationships/image" Target="../media/image146.png"/><Relationship Id="rId10" Type="http://schemas.openxmlformats.org/officeDocument/2006/relationships/customXml" Target="../ink/ink65.xml"/><Relationship Id="rId4" Type="http://schemas.openxmlformats.org/officeDocument/2006/relationships/slideLayout" Target="../slideLayouts/slideLayout13.xml"/><Relationship Id="rId9" Type="http://schemas.openxmlformats.org/officeDocument/2006/relationships/image" Target="../media/image143.emf"/></Relationships>
</file>

<file path=ppt/slides/_rels/slide72.xml.rels><?xml version="1.0" encoding="UTF-8" standalone="yes"?>
<Relationships xmlns="http://schemas.openxmlformats.org/package/2006/relationships"><Relationship Id="rId8" Type="http://schemas.openxmlformats.org/officeDocument/2006/relationships/notesSlide" Target="../notesSlides/notesSlide13.xml"/><Relationship Id="rId13" Type="http://schemas.openxmlformats.org/officeDocument/2006/relationships/image" Target="../media/image131.png"/><Relationship Id="rId18" Type="http://schemas.openxmlformats.org/officeDocument/2006/relationships/image" Target="../media/image167.png"/><Relationship Id="rId3" Type="http://schemas.openxmlformats.org/officeDocument/2006/relationships/tags" Target="../tags/tag119.xml"/><Relationship Id="rId7" Type="http://schemas.openxmlformats.org/officeDocument/2006/relationships/slideLayout" Target="../slideLayouts/slideLayout13.xml"/><Relationship Id="rId12" Type="http://schemas.openxmlformats.org/officeDocument/2006/relationships/image" Target="../media/image130.png"/><Relationship Id="rId17" Type="http://schemas.openxmlformats.org/officeDocument/2006/relationships/customXml" Target="../ink/ink67.xml"/><Relationship Id="rId2" Type="http://schemas.openxmlformats.org/officeDocument/2006/relationships/tags" Target="../tags/tag118.xml"/><Relationship Id="rId16" Type="http://schemas.openxmlformats.org/officeDocument/2006/relationships/image" Target="../media/image1320.png"/><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image" Target="../media/image83.png"/><Relationship Id="rId5" Type="http://schemas.openxmlformats.org/officeDocument/2006/relationships/tags" Target="../tags/tag121.xml"/><Relationship Id="rId15" Type="http://schemas.openxmlformats.org/officeDocument/2006/relationships/customXml" Target="../ink/ink66.xml"/><Relationship Id="rId10" Type="http://schemas.openxmlformats.org/officeDocument/2006/relationships/image" Target="../media/image81.png"/><Relationship Id="rId4" Type="http://schemas.openxmlformats.org/officeDocument/2006/relationships/tags" Target="../tags/tag120.xml"/><Relationship Id="rId9" Type="http://schemas.openxmlformats.org/officeDocument/2006/relationships/image" Target="../media/image129.png"/><Relationship Id="rId14" Type="http://schemas.openxmlformats.org/officeDocument/2006/relationships/image" Target="../media/image132.png"/></Relationships>
</file>

<file path=ppt/slides/_rels/slide73.xml.rels><?xml version="1.0" encoding="UTF-8" standalone="yes"?>
<Relationships xmlns="http://schemas.openxmlformats.org/package/2006/relationships"><Relationship Id="rId3" Type="http://schemas.openxmlformats.org/officeDocument/2006/relationships/customXml" Target="../ink/ink68.xml"/><Relationship Id="rId2" Type="http://schemas.openxmlformats.org/officeDocument/2006/relationships/image" Target="../media/image149.png"/><Relationship Id="rId1" Type="http://schemas.openxmlformats.org/officeDocument/2006/relationships/slideLayout" Target="../slideLayouts/slideLayout13.xml"/><Relationship Id="rId4" Type="http://schemas.openxmlformats.org/officeDocument/2006/relationships/image" Target="../media/image169.png"/></Relationships>
</file>

<file path=ppt/slides/_rels/slide7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customXml" Target="../ink/ink69.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customXml" Target="../ink/ink70.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54.emf"/><Relationship Id="rId5" Type="http://schemas.openxmlformats.org/officeDocument/2006/relationships/customXml" Target="../ink/ink71.xml"/><Relationship Id="rId4" Type="http://schemas.openxmlformats.org/officeDocument/2006/relationships/image" Target="../media/image153.emf"/></Relationships>
</file>

<file path=ppt/slides/_rels/slide7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customXml" Target="../ink/ink72.xml"/><Relationship Id="rId1" Type="http://schemas.openxmlformats.org/officeDocument/2006/relationships/slideLayout" Target="../slideLayouts/slideLayout13.xml"/><Relationship Id="rId5" Type="http://schemas.openxmlformats.org/officeDocument/2006/relationships/image" Target="../media/image1540.emf"/><Relationship Id="rId4" Type="http://schemas.openxmlformats.org/officeDocument/2006/relationships/customXml" Target="../ink/ink73.xml"/></Relationships>
</file>

<file path=ppt/slides/_rels/slide79.xml.rels><?xml version="1.0" encoding="UTF-8" standalone="yes"?>
<Relationships xmlns="http://schemas.openxmlformats.org/package/2006/relationships"><Relationship Id="rId8" Type="http://schemas.openxmlformats.org/officeDocument/2006/relationships/customXml" Target="../ink/ink75.xml"/><Relationship Id="rId3" Type="http://schemas.openxmlformats.org/officeDocument/2006/relationships/slideLayout" Target="../slideLayouts/slideLayout13.xml"/><Relationship Id="rId7" Type="http://schemas.openxmlformats.org/officeDocument/2006/relationships/image" Target="../media/image157.emf"/><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customXml" Target="../ink/ink74.xml"/><Relationship Id="rId11" Type="http://schemas.openxmlformats.org/officeDocument/2006/relationships/image" Target="../media/image159.emf"/><Relationship Id="rId5" Type="http://schemas.openxmlformats.org/officeDocument/2006/relationships/image" Target="../media/image154.png"/><Relationship Id="rId10" Type="http://schemas.openxmlformats.org/officeDocument/2006/relationships/customXml" Target="../ink/ink76.xml"/><Relationship Id="rId4" Type="http://schemas.openxmlformats.org/officeDocument/2006/relationships/image" Target="../media/image153.png"/><Relationship Id="rId9" Type="http://schemas.openxmlformats.org/officeDocument/2006/relationships/image" Target="../media/image158.emf"/></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7.xml"/><Relationship Id="rId7" Type="http://schemas.openxmlformats.org/officeDocument/2006/relationships/image" Target="../media/image6.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3.xml"/><Relationship Id="rId10" Type="http://schemas.openxmlformats.org/officeDocument/2006/relationships/image" Target="../media/image16.png"/><Relationship Id="rId4" Type="http://schemas.openxmlformats.org/officeDocument/2006/relationships/slideLayout" Target="../slideLayouts/slideLayout13.xml"/><Relationship Id="rId9" Type="http://schemas.openxmlformats.org/officeDocument/2006/relationships/customXml" Target="../ink/ink6.xml"/></Relationships>
</file>

<file path=ppt/slides/_rels/slide80.xml.rels><?xml version="1.0" encoding="UTF-8" standalone="yes"?>
<Relationships xmlns="http://schemas.openxmlformats.org/package/2006/relationships"><Relationship Id="rId3" Type="http://schemas.openxmlformats.org/officeDocument/2006/relationships/image" Target="../media/image1590.emf"/><Relationship Id="rId2" Type="http://schemas.openxmlformats.org/officeDocument/2006/relationships/customXml" Target="../ink/ink7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customXml" Target="../ink/ink78.xml"/><Relationship Id="rId1" Type="http://schemas.openxmlformats.org/officeDocument/2006/relationships/slideLayout" Target="../slideLayouts/slideLayout13.xml"/><Relationship Id="rId5" Type="http://schemas.openxmlformats.org/officeDocument/2006/relationships/image" Target="../media/image161.emf"/><Relationship Id="rId4" Type="http://schemas.openxmlformats.org/officeDocument/2006/relationships/customXml" Target="../ink/ink79.xml"/></Relationships>
</file>

<file path=ppt/slides/_rels/slide83.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tags" Target="../tags/tag127.xml"/><Relationship Id="rId7" Type="http://schemas.openxmlformats.org/officeDocument/2006/relationships/slideLayout" Target="../slideLayouts/slideLayout13.xml"/><Relationship Id="rId12" Type="http://schemas.openxmlformats.org/officeDocument/2006/relationships/image" Target="../media/image158.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image" Target="../media/image75.png"/><Relationship Id="rId5" Type="http://schemas.openxmlformats.org/officeDocument/2006/relationships/tags" Target="../tags/tag129.xml"/><Relationship Id="rId10" Type="http://schemas.openxmlformats.org/officeDocument/2006/relationships/image" Target="../media/image157.png"/><Relationship Id="rId4" Type="http://schemas.openxmlformats.org/officeDocument/2006/relationships/tags" Target="../tags/tag128.xml"/><Relationship Id="rId9" Type="http://schemas.openxmlformats.org/officeDocument/2006/relationships/image" Target="../media/image156.png"/></Relationships>
</file>

<file path=ppt/slides/_rels/slide84.xml.rels><?xml version="1.0" encoding="UTF-8" standalone="yes"?>
<Relationships xmlns="http://schemas.openxmlformats.org/package/2006/relationships"><Relationship Id="rId3" Type="http://schemas.openxmlformats.org/officeDocument/2006/relationships/customXml" Target="../ink/ink80.xml"/><Relationship Id="rId2" Type="http://schemas.openxmlformats.org/officeDocument/2006/relationships/image" Target="../media/image162.emf"/><Relationship Id="rId1" Type="http://schemas.openxmlformats.org/officeDocument/2006/relationships/slideLayout" Target="../slideLayouts/slideLayout2.xml"/><Relationship Id="rId6" Type="http://schemas.openxmlformats.org/officeDocument/2006/relationships/image" Target="../media/image166.emf"/><Relationship Id="rId5" Type="http://schemas.openxmlformats.org/officeDocument/2006/relationships/customXml" Target="../ink/ink81.xml"/><Relationship Id="rId4" Type="http://schemas.openxmlformats.org/officeDocument/2006/relationships/image" Target="../media/image167.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customXml" Target="../ink/ink82.xml"/><Relationship Id="rId2"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image" Target="../media/image170.emf"/><Relationship Id="rId5" Type="http://schemas.openxmlformats.org/officeDocument/2006/relationships/customXml" Target="../ink/ink83.xml"/><Relationship Id="rId4" Type="http://schemas.openxmlformats.org/officeDocument/2006/relationships/image" Target="../media/image169.emf"/></Relationships>
</file>

<file path=ppt/slides/_rels/slide87.xml.rels><?xml version="1.0" encoding="UTF-8" standalone="yes"?>
<Relationships xmlns="http://schemas.openxmlformats.org/package/2006/relationships"><Relationship Id="rId3" Type="http://schemas.openxmlformats.org/officeDocument/2006/relationships/customXml" Target="../ink/ink84.xml"/><Relationship Id="rId2" Type="http://schemas.openxmlformats.org/officeDocument/2006/relationships/image" Target="../media/image164.emf"/><Relationship Id="rId1" Type="http://schemas.openxmlformats.org/officeDocument/2006/relationships/slideLayout" Target="../slideLayouts/slideLayout2.xml"/><Relationship Id="rId4" Type="http://schemas.openxmlformats.org/officeDocument/2006/relationships/image" Target="../media/image172.emf"/></Relationships>
</file>

<file path=ppt/slides/_rels/slide88.xml.rels><?xml version="1.0" encoding="UTF-8" standalone="yes"?>
<Relationships xmlns="http://schemas.openxmlformats.org/package/2006/relationships"><Relationship Id="rId3" Type="http://schemas.openxmlformats.org/officeDocument/2006/relationships/customXml" Target="../ink/ink85.xml"/><Relationship Id="rId2" Type="http://schemas.openxmlformats.org/officeDocument/2006/relationships/image" Target="../media/image165.emf"/><Relationship Id="rId1" Type="http://schemas.openxmlformats.org/officeDocument/2006/relationships/slideLayout" Target="../slideLayouts/slideLayout2.xml"/><Relationship Id="rId4" Type="http://schemas.openxmlformats.org/officeDocument/2006/relationships/image" Target="../media/image174.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81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customXml" Target="../ink/ink86.xml"/><Relationship Id="rId2" Type="http://schemas.openxmlformats.org/officeDocument/2006/relationships/image" Target="../media/image1600.png"/><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91.xml.rels><?xml version="1.0" encoding="UTF-8" standalone="yes"?>
<Relationships xmlns="http://schemas.openxmlformats.org/package/2006/relationships"><Relationship Id="rId3" Type="http://schemas.openxmlformats.org/officeDocument/2006/relationships/image" Target="../media/image170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6.emf"/><Relationship Id="rId4" Type="http://schemas.openxmlformats.org/officeDocument/2006/relationships/customXml" Target="../ink/ink87.xml"/></Relationships>
</file>

<file path=ppt/slides/_rels/slide95.xml.rels><?xml version="1.0" encoding="UTF-8" standalone="yes"?>
<Relationships xmlns="http://schemas.openxmlformats.org/package/2006/relationships"><Relationship Id="rId3" Type="http://schemas.openxmlformats.org/officeDocument/2006/relationships/customXml" Target="../ink/ink88.xml"/><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8.emf"/></Relationships>
</file>

<file path=ppt/slides/_rels/slide96.xml.rels><?xml version="1.0" encoding="UTF-8" standalone="yes"?>
<Relationships xmlns="http://schemas.openxmlformats.org/package/2006/relationships"><Relationship Id="rId3" Type="http://schemas.openxmlformats.org/officeDocument/2006/relationships/customXml" Target="../ink/ink89.xml"/><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80.emf"/></Relationships>
</file>

<file path=ppt/slides/_rels/slide97.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1.emf"/><Relationship Id="rId4" Type="http://schemas.openxmlformats.org/officeDocument/2006/relationships/customXml" Target="../ink/ink90.xml"/></Relationships>
</file>

<file path=ppt/slides/_rels/slide98.xml.rels><?xml version="1.0" encoding="UTF-8" standalone="yes"?>
<Relationships xmlns="http://schemas.openxmlformats.org/package/2006/relationships"><Relationship Id="rId3" Type="http://schemas.openxmlformats.org/officeDocument/2006/relationships/customXml" Target="../ink/ink91.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82.emf"/></Relationships>
</file>

<file path=ppt/slides/_rels/slide9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Outline</a:t>
            </a:r>
          </a:p>
        </p:txBody>
      </p:sp>
      <p:sp>
        <p:nvSpPr>
          <p:cNvPr id="7" name="Content Placeholder 6"/>
          <p:cNvSpPr>
            <a:spLocks noGrp="1"/>
          </p:cNvSpPr>
          <p:nvPr>
            <p:ph idx="1"/>
          </p:nvPr>
        </p:nvSpPr>
        <p:spPr/>
        <p:txBody>
          <a:bodyPr/>
          <a:lstStyle/>
          <a:p>
            <a:r>
              <a:rPr lang="en-US" dirty="0"/>
              <a:t>Previous Lecture</a:t>
            </a:r>
          </a:p>
          <a:p>
            <a:pPr lvl="1"/>
            <a:r>
              <a:rPr lang="en-US" dirty="0"/>
              <a:t>Linear Regression</a:t>
            </a:r>
          </a:p>
          <a:p>
            <a:pPr lvl="2"/>
            <a:r>
              <a:rPr lang="en-US" dirty="0"/>
              <a:t>Uni-Variate</a:t>
            </a:r>
          </a:p>
          <a:p>
            <a:pPr lvl="2"/>
            <a:r>
              <a:rPr lang="en-US" dirty="0"/>
              <a:t>Multi-Variate</a:t>
            </a:r>
          </a:p>
          <a:p>
            <a:pPr lvl="1"/>
            <a:r>
              <a:rPr lang="en-US" dirty="0"/>
              <a:t>Polynomial Regression</a:t>
            </a:r>
          </a:p>
          <a:p>
            <a:pPr lvl="1"/>
            <a:r>
              <a:rPr lang="en-US" dirty="0"/>
              <a:t>Normal Equations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 xmlns:a16="http://schemas.microsoft.com/office/drawing/2014/main" id="{68814966-DA8E-49FB-8F27-69BE8EA1E0F0}"/>
                  </a:ext>
                </a:extLst>
              </p14:cNvPr>
              <p14:cNvContentPartPr/>
              <p14:nvPr/>
            </p14:nvContentPartPr>
            <p14:xfrm>
              <a:off x="4510080" y="2617920"/>
              <a:ext cx="2271960" cy="1939680"/>
            </p14:xfrm>
          </p:contentPart>
        </mc:Choice>
        <mc:Fallback xmlns="">
          <p:pic>
            <p:nvPicPr>
              <p:cNvPr id="2" name="Ink 1">
                <a:extLst>
                  <a:ext uri="{FF2B5EF4-FFF2-40B4-BE49-F238E27FC236}">
                    <a16:creationId xmlns:a16="http://schemas.microsoft.com/office/drawing/2014/main" id="{68814966-DA8E-49FB-8F27-69BE8EA1E0F0}"/>
                  </a:ext>
                </a:extLst>
              </p:cNvPr>
              <p:cNvPicPr/>
              <p:nvPr/>
            </p:nvPicPr>
            <p:blipFill>
              <a:blip r:embed="rId4"/>
              <a:stretch>
                <a:fillRect/>
              </a:stretch>
            </p:blipFill>
            <p:spPr>
              <a:xfrm>
                <a:off x="4500720" y="2608560"/>
                <a:ext cx="2290680" cy="1958400"/>
              </a:xfrm>
              <a:prstGeom prst="rect">
                <a:avLst/>
              </a:prstGeom>
            </p:spPr>
          </p:pic>
        </mc:Fallback>
      </mc:AlternateContent>
    </p:spTree>
    <p:extLst>
      <p:ext uri="{BB962C8B-B14F-4D97-AF65-F5344CB8AC3E}">
        <p14:creationId xmlns:p14="http://schemas.microsoft.com/office/powerpoint/2010/main" val="201862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1E33CE-45F7-4E5F-ADB0-B4A8A6EBDAC0}"/>
              </a:ext>
            </a:extLst>
          </p:cNvPr>
          <p:cNvSpPr>
            <a:spLocks noGrp="1"/>
          </p:cNvSpPr>
          <p:nvPr>
            <p:ph type="title"/>
          </p:nvPr>
        </p:nvSpPr>
        <p:spPr/>
        <p:txBody>
          <a:bodyPr/>
          <a:lstStyle/>
          <a:p>
            <a:r>
              <a:rPr lang="en-US" dirty="0"/>
              <a:t>Using Linear Model</a:t>
            </a:r>
          </a:p>
        </p:txBody>
      </p:sp>
      <p:sp>
        <p:nvSpPr>
          <p:cNvPr id="3" name="Content Placeholder 2">
            <a:extLst>
              <a:ext uri="{FF2B5EF4-FFF2-40B4-BE49-F238E27FC236}">
                <a16:creationId xmlns="" xmlns:a16="http://schemas.microsoft.com/office/drawing/2014/main" id="{30526353-D03C-4066-B755-1814EEECD1B5}"/>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334EC236-CD9A-44BF-ABBA-933DB35167AA}"/>
              </a:ext>
            </a:extLst>
          </p:cNvPr>
          <p:cNvPicPr>
            <a:picLocks noChangeAspect="1"/>
          </p:cNvPicPr>
          <p:nvPr/>
        </p:nvPicPr>
        <p:blipFill>
          <a:blip r:embed="rId2"/>
          <a:stretch>
            <a:fillRect/>
          </a:stretch>
        </p:blipFill>
        <p:spPr>
          <a:xfrm>
            <a:off x="684213" y="1082088"/>
            <a:ext cx="8281987" cy="5563471"/>
          </a:xfrm>
          <a:prstGeom prst="rect">
            <a:avLst/>
          </a:prstGeom>
        </p:spPr>
      </p:pic>
      <p:pic>
        <p:nvPicPr>
          <p:cNvPr id="5" name="Picture 4">
            <a:extLst>
              <a:ext uri="{FF2B5EF4-FFF2-40B4-BE49-F238E27FC236}">
                <a16:creationId xmlns="" xmlns:a16="http://schemas.microsoft.com/office/drawing/2014/main" id="{AAF1FBA9-128C-4DEC-ABB1-EE53B66294DB}"/>
              </a:ext>
            </a:extLst>
          </p:cNvPr>
          <p:cNvPicPr>
            <a:picLocks noChangeAspect="1"/>
          </p:cNvPicPr>
          <p:nvPr/>
        </p:nvPicPr>
        <p:blipFill>
          <a:blip r:embed="rId3"/>
          <a:stretch>
            <a:fillRect/>
          </a:stretch>
        </p:blipFill>
        <p:spPr>
          <a:xfrm>
            <a:off x="2456962" y="1162466"/>
            <a:ext cx="5276850" cy="3810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 xmlns:a16="http://schemas.microsoft.com/office/drawing/2014/main" id="{61C99AAC-4A23-4D87-A0AF-B06202DA5DAD}"/>
                  </a:ext>
                </a:extLst>
              </p14:cNvPr>
              <p14:cNvContentPartPr/>
              <p14:nvPr/>
            </p14:nvContentPartPr>
            <p14:xfrm>
              <a:off x="1514520" y="1558800"/>
              <a:ext cx="6957360" cy="4910760"/>
            </p14:xfrm>
          </p:contentPart>
        </mc:Choice>
        <mc:Fallback xmlns="">
          <p:pic>
            <p:nvPicPr>
              <p:cNvPr id="6" name="Ink 5">
                <a:extLst>
                  <a:ext uri="{FF2B5EF4-FFF2-40B4-BE49-F238E27FC236}">
                    <a16:creationId xmlns:a16="http://schemas.microsoft.com/office/drawing/2014/main" id="{61C99AAC-4A23-4D87-A0AF-B06202DA5DAD}"/>
                  </a:ext>
                </a:extLst>
              </p:cNvPr>
              <p:cNvPicPr/>
              <p:nvPr/>
            </p:nvPicPr>
            <p:blipFill>
              <a:blip r:embed="rId5"/>
              <a:stretch>
                <a:fillRect/>
              </a:stretch>
            </p:blipFill>
            <p:spPr>
              <a:xfrm>
                <a:off x="1505160" y="1549440"/>
                <a:ext cx="6976080" cy="4929480"/>
              </a:xfrm>
              <a:prstGeom prst="rect">
                <a:avLst/>
              </a:prstGeom>
            </p:spPr>
          </p:pic>
        </mc:Fallback>
      </mc:AlternateContent>
    </p:spTree>
    <p:extLst>
      <p:ext uri="{BB962C8B-B14F-4D97-AF65-F5344CB8AC3E}">
        <p14:creationId xmlns:p14="http://schemas.microsoft.com/office/powerpoint/2010/main" val="1441138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51E3E1-71C0-4880-9A39-12B6A2808F81}"/>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DDA92700-95EC-4020-9C65-792F1308971A}"/>
              </a:ext>
            </a:extLst>
          </p:cNvPr>
          <p:cNvSpPr>
            <a:spLocks noGrp="1"/>
          </p:cNvSpPr>
          <p:nvPr>
            <p:ph idx="1"/>
          </p:nvPr>
        </p:nvSpPr>
        <p:spPr/>
        <p:txBody>
          <a:bodyPr/>
          <a:lstStyle/>
          <a:p>
            <a:endParaRPr lang="en-US"/>
          </a:p>
        </p:txBody>
      </p:sp>
      <p:pic>
        <p:nvPicPr>
          <p:cNvPr id="16386" name="Picture 2">
            <a:extLst>
              <a:ext uri="{FF2B5EF4-FFF2-40B4-BE49-F238E27FC236}">
                <a16:creationId xmlns="" xmlns:a16="http://schemas.microsoft.com/office/drawing/2014/main" id="{A449CFAF-3DB3-4985-A9FA-B7FF9F535B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998" y="1427653"/>
            <a:ext cx="7774086" cy="430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54393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31A051-65CC-45A2-8EEE-424074C24C67}"/>
              </a:ext>
            </a:extLst>
          </p:cNvPr>
          <p:cNvSpPr>
            <a:spLocks noGrp="1"/>
          </p:cNvSpPr>
          <p:nvPr>
            <p:ph type="title"/>
          </p:nvPr>
        </p:nvSpPr>
        <p:spPr/>
        <p:txBody>
          <a:bodyPr/>
          <a:lstStyle/>
          <a:p>
            <a:r>
              <a:rPr lang="en-US" dirty="0"/>
              <a:t>SoftMax</a:t>
            </a:r>
          </a:p>
        </p:txBody>
      </p:sp>
      <p:sp>
        <p:nvSpPr>
          <p:cNvPr id="3" name="Content Placeholder 2">
            <a:extLst>
              <a:ext uri="{FF2B5EF4-FFF2-40B4-BE49-F238E27FC236}">
                <a16:creationId xmlns="" xmlns:a16="http://schemas.microsoft.com/office/drawing/2014/main" id="{F8E8AEC0-C244-45F6-A2D4-818FF311A935}"/>
              </a:ext>
            </a:extLst>
          </p:cNvPr>
          <p:cNvSpPr>
            <a:spLocks noGrp="1"/>
          </p:cNvSpPr>
          <p:nvPr>
            <p:ph idx="1"/>
          </p:nvPr>
        </p:nvSpPr>
        <p:spPr/>
        <p:txBody>
          <a:bodyPr/>
          <a:lstStyle/>
          <a:p>
            <a:r>
              <a:rPr lang="en-US" sz="2800" dirty="0" err="1"/>
              <a:t>Softmax</a:t>
            </a:r>
            <a:r>
              <a:rPr lang="en-US" sz="2800" dirty="0"/>
              <a:t> activation function returns probabilities of the inputs as output.</a:t>
            </a:r>
          </a:p>
          <a:p>
            <a:r>
              <a:rPr lang="en-US" sz="2800" dirty="0"/>
              <a:t>The probabilities will be used to find out the target class. </a:t>
            </a:r>
          </a:p>
          <a:p>
            <a:r>
              <a:rPr lang="en-US" sz="2800" dirty="0"/>
              <a:t>Final output will be the one with the highest probability. </a:t>
            </a:r>
          </a:p>
          <a:p>
            <a:r>
              <a:rPr lang="en-US" sz="2800" dirty="0"/>
              <a:t>The sum of all these probabilities must be equal to 1.</a:t>
            </a:r>
          </a:p>
          <a:p>
            <a:r>
              <a:rPr lang="en-US" sz="2800" dirty="0"/>
              <a:t>This is mostly used in classification problems, preferably in multiclass classification. </a:t>
            </a:r>
          </a:p>
        </p:txBody>
      </p:sp>
    </p:spTree>
    <p:extLst>
      <p:ext uri="{BB962C8B-B14F-4D97-AF65-F5344CB8AC3E}">
        <p14:creationId xmlns:p14="http://schemas.microsoft.com/office/powerpoint/2010/main" val="107786393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FCFCB0-80E3-46EE-9901-07FDC2461F69}"/>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E5D08B0A-9A4E-49A4-ADBF-C3827EFA42ED}"/>
              </a:ext>
            </a:extLst>
          </p:cNvPr>
          <p:cNvSpPr>
            <a:spLocks noGrp="1"/>
          </p:cNvSpPr>
          <p:nvPr>
            <p:ph idx="1"/>
          </p:nvPr>
        </p:nvSpPr>
        <p:spPr/>
        <p:txBody>
          <a:bodyPr/>
          <a:lstStyle/>
          <a:p>
            <a:endParaRPr lang="en-US"/>
          </a:p>
        </p:txBody>
      </p:sp>
      <p:pic>
        <p:nvPicPr>
          <p:cNvPr id="17410" name="Picture 2">
            <a:extLst>
              <a:ext uri="{FF2B5EF4-FFF2-40B4-BE49-F238E27FC236}">
                <a16:creationId xmlns="" xmlns:a16="http://schemas.microsoft.com/office/drawing/2014/main" id="{A6CAA832-313B-40EF-BBC8-D98D54A5EE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5579" y="1125538"/>
            <a:ext cx="3609975" cy="126682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Image for post">
            <a:extLst>
              <a:ext uri="{FF2B5EF4-FFF2-40B4-BE49-F238E27FC236}">
                <a16:creationId xmlns="" xmlns:a16="http://schemas.microsoft.com/office/drawing/2014/main" id="{A586F295-1CCE-49C8-B1EC-BDB0626A8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635" y="2653076"/>
            <a:ext cx="5989091" cy="30793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047960" y="2019240"/>
              <a:ext cx="8033040" cy="3816720"/>
            </p14:xfrm>
          </p:contentPart>
        </mc:Choice>
        <mc:Fallback xmlns="">
          <p:pic>
            <p:nvPicPr>
              <p:cNvPr id="4" name="Ink 3"/>
              <p:cNvPicPr/>
              <p:nvPr/>
            </p:nvPicPr>
            <p:blipFill>
              <a:blip r:embed="rId5"/>
              <a:stretch>
                <a:fillRect/>
              </a:stretch>
            </p:blipFill>
            <p:spPr>
              <a:xfrm>
                <a:off x="1038600" y="2009880"/>
                <a:ext cx="8051760" cy="3835440"/>
              </a:xfrm>
              <a:prstGeom prst="rect">
                <a:avLst/>
              </a:prstGeom>
            </p:spPr>
          </p:pic>
        </mc:Fallback>
      </mc:AlternateContent>
    </p:spTree>
    <p:extLst>
      <p:ext uri="{BB962C8B-B14F-4D97-AF65-F5344CB8AC3E}">
        <p14:creationId xmlns:p14="http://schemas.microsoft.com/office/powerpoint/2010/main" val="233672434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0418CD-36F8-4EC6-9895-E499A808001A}"/>
              </a:ext>
            </a:extLst>
          </p:cNvPr>
          <p:cNvSpPr>
            <a:spLocks noGrp="1"/>
          </p:cNvSpPr>
          <p:nvPr>
            <p:ph type="title"/>
          </p:nvPr>
        </p:nvSpPr>
        <p:spPr/>
        <p:txBody>
          <a:bodyPr/>
          <a:lstStyle/>
          <a:p>
            <a:r>
              <a:rPr lang="en-US" dirty="0"/>
              <a:t>Steps for Soft Max</a:t>
            </a:r>
          </a:p>
        </p:txBody>
      </p:sp>
      <p:sp>
        <p:nvSpPr>
          <p:cNvPr id="3" name="Content Placeholder 2">
            <a:extLst>
              <a:ext uri="{FF2B5EF4-FFF2-40B4-BE49-F238E27FC236}">
                <a16:creationId xmlns="" xmlns:a16="http://schemas.microsoft.com/office/drawing/2014/main" id="{AA2D7FB8-3692-4549-B9CA-F58DD8202C4F}"/>
              </a:ext>
            </a:extLst>
          </p:cNvPr>
          <p:cNvSpPr>
            <a:spLocks noGrp="1"/>
          </p:cNvSpPr>
          <p:nvPr>
            <p:ph idx="1"/>
          </p:nvPr>
        </p:nvSpPr>
        <p:spPr/>
        <p:txBody>
          <a:bodyPr/>
          <a:lstStyle/>
          <a:p>
            <a:pPr marL="514350" indent="-514350">
              <a:buFont typeface="+mj-lt"/>
              <a:buAutoNum type="arabicPeriod"/>
            </a:pPr>
            <a:r>
              <a:rPr lang="en-US" dirty="0"/>
              <a:t>Exponentiate every element of the output layer and sum the results (around 181.73 in this case)</a:t>
            </a:r>
          </a:p>
          <a:p>
            <a:pPr marL="514350" indent="-514350">
              <a:buFont typeface="+mj-lt"/>
              <a:buAutoNum type="arabicPeriod"/>
            </a:pPr>
            <a:r>
              <a:rPr lang="en-US" dirty="0"/>
              <a:t>Take each element of the output layer, exponentiate it and divide by the sum obtained in step 1 (exp(1.3) / 181.37 = 3.67 / 181.37 = 0.02)</a:t>
            </a:r>
          </a:p>
        </p:txBody>
      </p:sp>
    </p:spTree>
    <p:extLst>
      <p:ext uri="{BB962C8B-B14F-4D97-AF65-F5344CB8AC3E}">
        <p14:creationId xmlns:p14="http://schemas.microsoft.com/office/powerpoint/2010/main" val="36620694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Announcements</a:t>
            </a:r>
          </a:p>
        </p:txBody>
      </p:sp>
      <p:sp>
        <p:nvSpPr>
          <p:cNvPr id="4" name="Content Placeholder 3"/>
          <p:cNvSpPr>
            <a:spLocks noGrp="1"/>
          </p:cNvSpPr>
          <p:nvPr>
            <p:ph idx="1"/>
          </p:nvPr>
        </p:nvSpPr>
        <p:spPr/>
        <p:txBody>
          <a:bodyPr/>
          <a:lstStyle/>
          <a:p>
            <a:r>
              <a:rPr lang="en-US" dirty="0"/>
              <a:t>Reading Assignment</a:t>
            </a:r>
          </a:p>
          <a:p>
            <a:pPr lvl="1"/>
            <a:r>
              <a:rPr lang="en-US" dirty="0"/>
              <a:t>Logistic Regression</a:t>
            </a:r>
          </a:p>
          <a:p>
            <a:pPr lvl="1"/>
            <a:r>
              <a:rPr lang="en-US" dirty="0"/>
              <a:t>Reading: Chapter 8 </a:t>
            </a:r>
          </a:p>
          <a:p>
            <a:pPr lvl="2"/>
            <a:r>
              <a:rPr lang="en-US" dirty="0"/>
              <a:t>Kevin Murphy</a:t>
            </a:r>
          </a:p>
          <a:p>
            <a:pPr lvl="1"/>
            <a:r>
              <a:rPr lang="en-US" dirty="0"/>
              <a:t>Wikipedia</a:t>
            </a:r>
          </a:p>
          <a:p>
            <a:pPr lvl="2"/>
            <a:r>
              <a:rPr lang="en-US" dirty="0">
                <a:hlinkClick r:id="rId2"/>
              </a:rPr>
              <a:t>https://en.wikipedia.org/wiki/Logistic_regression</a:t>
            </a:r>
            <a:endParaRPr lang="en-US" dirty="0"/>
          </a:p>
          <a:p>
            <a:pPr lvl="1"/>
            <a:r>
              <a:rPr lang="en-US" dirty="0" err="1"/>
              <a:t>Youtube</a:t>
            </a:r>
            <a:endParaRPr lang="en-US" dirty="0"/>
          </a:p>
          <a:p>
            <a:pPr lvl="2"/>
            <a:r>
              <a:rPr lang="en-US" b="0" i="0" dirty="0">
                <a:effectLst/>
                <a:latin typeface="Roboto"/>
              </a:rPr>
              <a:t>Video 7: Logistic Regression - Introduction</a:t>
            </a:r>
            <a:endParaRPr lang="en-US" dirty="0"/>
          </a:p>
          <a:p>
            <a:pPr lvl="2"/>
            <a:r>
              <a:rPr lang="en-US" dirty="0"/>
              <a:t>https://youtu.be/gNhogKJ_q7U</a:t>
            </a:r>
          </a:p>
        </p:txBody>
      </p:sp>
    </p:spTree>
    <p:extLst>
      <p:ext uri="{BB962C8B-B14F-4D97-AF65-F5344CB8AC3E}">
        <p14:creationId xmlns:p14="http://schemas.microsoft.com/office/powerpoint/2010/main" val="665617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3B5BDC-4863-42DB-B018-A925E09680A1}"/>
              </a:ext>
            </a:extLst>
          </p:cNvPr>
          <p:cNvSpPr>
            <a:spLocks noGrp="1"/>
          </p:cNvSpPr>
          <p:nvPr>
            <p:ph type="title"/>
          </p:nvPr>
        </p:nvSpPr>
        <p:spPr/>
        <p:txBody>
          <a:bodyPr/>
          <a:lstStyle/>
          <a:p>
            <a:r>
              <a:rPr lang="en-US" dirty="0"/>
              <a:t>Next Lecture</a:t>
            </a:r>
          </a:p>
        </p:txBody>
      </p:sp>
      <p:sp>
        <p:nvSpPr>
          <p:cNvPr id="3" name="Content Placeholder 2">
            <a:extLst>
              <a:ext uri="{FF2B5EF4-FFF2-40B4-BE49-F238E27FC236}">
                <a16:creationId xmlns="" xmlns:a16="http://schemas.microsoft.com/office/drawing/2014/main" id="{2D2C87E3-A0F4-4DD3-AB0A-30E0B246A732}"/>
              </a:ext>
            </a:extLst>
          </p:cNvPr>
          <p:cNvSpPr>
            <a:spLocks noGrp="1"/>
          </p:cNvSpPr>
          <p:nvPr>
            <p:ph idx="1"/>
          </p:nvPr>
        </p:nvSpPr>
        <p:spPr/>
        <p:txBody>
          <a:bodyPr/>
          <a:lstStyle/>
          <a:p>
            <a:r>
              <a:rPr lang="en-US" dirty="0"/>
              <a:t>Feature Selection</a:t>
            </a:r>
          </a:p>
          <a:p>
            <a:r>
              <a:rPr lang="en-US" dirty="0"/>
              <a:t>Feature Reduction</a:t>
            </a:r>
          </a:p>
        </p:txBody>
      </p:sp>
    </p:spTree>
    <p:extLst>
      <p:ext uri="{BB962C8B-B14F-4D97-AF65-F5344CB8AC3E}">
        <p14:creationId xmlns:p14="http://schemas.microsoft.com/office/powerpoint/2010/main" val="177463115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707886"/>
          </a:xfrm>
        </p:spPr>
        <p:txBody>
          <a:bodyPr/>
          <a:lstStyle/>
          <a:p>
            <a:r>
              <a:rPr lang="en-US" dirty="0"/>
              <a:t>Feature Selection</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85391558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Feature Selection</a:t>
            </a:r>
          </a:p>
        </p:txBody>
      </p:sp>
      <p:sp>
        <p:nvSpPr>
          <p:cNvPr id="3" name="Content Placeholder 2"/>
          <p:cNvSpPr>
            <a:spLocks noGrp="1"/>
          </p:cNvSpPr>
          <p:nvPr>
            <p:ph idx="1"/>
          </p:nvPr>
        </p:nvSpPr>
        <p:spPr/>
        <p:txBody>
          <a:bodyPr/>
          <a:lstStyle/>
          <a:p>
            <a:r>
              <a:rPr lang="en-US" dirty="0"/>
              <a:t>The curse of Dimensionality</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01840" y="1911240"/>
              <a:ext cx="8223480" cy="4147200"/>
            </p14:xfrm>
          </p:contentPart>
        </mc:Choice>
        <mc:Fallback xmlns="">
          <p:pic>
            <p:nvPicPr>
              <p:cNvPr id="5" name="Ink 4"/>
              <p:cNvPicPr/>
              <p:nvPr/>
            </p:nvPicPr>
            <p:blipFill>
              <a:blip r:embed="rId3"/>
              <a:stretch>
                <a:fillRect/>
              </a:stretch>
            </p:blipFill>
            <p:spPr>
              <a:xfrm>
                <a:off x="492480" y="1901880"/>
                <a:ext cx="8242200" cy="4165920"/>
              </a:xfrm>
              <a:prstGeom prst="rect">
                <a:avLst/>
              </a:prstGeom>
            </p:spPr>
          </p:pic>
        </mc:Fallback>
      </mc:AlternateContent>
    </p:spTree>
    <p:extLst>
      <p:ext uri="{BB962C8B-B14F-4D97-AF65-F5344CB8AC3E}">
        <p14:creationId xmlns:p14="http://schemas.microsoft.com/office/powerpoint/2010/main" val="298145020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b="1" dirty="0">
                <a:latin typeface="Calibri" charset="0"/>
              </a:rPr>
              <a:t>Feature Selection</a:t>
            </a:r>
          </a:p>
        </p:txBody>
      </p:sp>
      <p:sp>
        <p:nvSpPr>
          <p:cNvPr id="674819" name="Rectangle 3"/>
          <p:cNvSpPr>
            <a:spLocks noGrp="1" noChangeArrowheads="1"/>
          </p:cNvSpPr>
          <p:nvPr>
            <p:ph idx="1"/>
          </p:nvPr>
        </p:nvSpPr>
        <p:spPr/>
        <p:txBody>
          <a:bodyPr rtlCol="0">
            <a:normAutofit/>
          </a:bodyPr>
          <a:lstStyle/>
          <a:p>
            <a:pPr eaLnBrk="1" fontAlgn="auto" hangingPunct="1">
              <a:spcAft>
                <a:spcPts val="0"/>
              </a:spcAft>
              <a:buFont typeface="Arial" pitchFamily="34" charset="0"/>
              <a:buChar char="•"/>
              <a:defRPr/>
            </a:pPr>
            <a:endParaRPr lang="en-US" dirty="0">
              <a:latin typeface="Arial" charset="0"/>
              <a:ea typeface="+mn-ea"/>
              <a:cs typeface="+mn-cs"/>
            </a:endParaRPr>
          </a:p>
          <a:p>
            <a:pPr eaLnBrk="1" fontAlgn="auto" hangingPunct="1">
              <a:spcAft>
                <a:spcPts val="0"/>
              </a:spcAft>
              <a:buFontTx/>
              <a:buNone/>
              <a:defRPr/>
            </a:pPr>
            <a:endParaRPr lang="en-US" dirty="0">
              <a:latin typeface="Arial" charset="0"/>
              <a:ea typeface="+mn-ea"/>
              <a:cs typeface="+mn-cs"/>
            </a:endParaRPr>
          </a:p>
          <a:p>
            <a:pPr eaLnBrk="1" fontAlgn="auto" hangingPunct="1">
              <a:spcAft>
                <a:spcPts val="0"/>
              </a:spcAft>
              <a:buFont typeface="Arial" pitchFamily="34" charset="0"/>
              <a:buChar char="•"/>
              <a:defRPr/>
            </a:pPr>
            <a:r>
              <a:rPr lang="en-US" sz="2400" dirty="0">
                <a:latin typeface="Arial" charset="0"/>
                <a:ea typeface="+mn-ea"/>
                <a:cs typeface="+mn-cs"/>
              </a:rPr>
              <a:t>Select features having high discrimination power while ignoring or paying less attention to the rest.</a:t>
            </a:r>
          </a:p>
          <a:p>
            <a:pPr eaLnBrk="1" fontAlgn="auto" hangingPunct="1">
              <a:spcAft>
                <a:spcPts val="0"/>
              </a:spcAft>
              <a:buFont typeface="Arial" pitchFamily="34" charset="0"/>
              <a:buChar char="•"/>
              <a:defRPr/>
            </a:pPr>
            <a:endParaRPr lang="en-US" sz="2400" dirty="0">
              <a:latin typeface="Arial" charset="0"/>
              <a:ea typeface="+mn-ea"/>
              <a:cs typeface="+mn-cs"/>
            </a:endParaRPr>
          </a:p>
          <a:p>
            <a:pPr eaLnBrk="1" fontAlgn="auto" hangingPunct="1">
              <a:spcAft>
                <a:spcPts val="0"/>
              </a:spcAft>
              <a:buFont typeface="Arial" pitchFamily="34" charset="0"/>
              <a:buChar char="•"/>
              <a:defRPr/>
            </a:pPr>
            <a:r>
              <a:rPr lang="en-US" sz="2400" dirty="0">
                <a:latin typeface="Arial" charset="0"/>
                <a:ea typeface="+mn-ea"/>
                <a:cs typeface="+mn-cs"/>
              </a:rPr>
              <a:t>Given a set of </a:t>
            </a:r>
            <a:r>
              <a:rPr lang="en-US" sz="2400" b="1" dirty="0">
                <a:latin typeface="Arial" charset="0"/>
                <a:ea typeface="+mn-ea"/>
                <a:cs typeface="+mn-cs"/>
              </a:rPr>
              <a:t>n</a:t>
            </a:r>
            <a:r>
              <a:rPr lang="en-US" sz="2400" dirty="0">
                <a:latin typeface="Arial" charset="0"/>
                <a:ea typeface="+mn-ea"/>
                <a:cs typeface="+mn-cs"/>
              </a:rPr>
              <a:t> features, the role of </a:t>
            </a:r>
            <a:r>
              <a:rPr lang="en-US" sz="2400" b="1" dirty="0">
                <a:latin typeface="Arial" charset="0"/>
                <a:ea typeface="+mn-ea"/>
                <a:cs typeface="+mn-cs"/>
              </a:rPr>
              <a:t>feature selection</a:t>
            </a:r>
            <a:r>
              <a:rPr lang="en-US" sz="2400" dirty="0">
                <a:latin typeface="Arial" charset="0"/>
                <a:ea typeface="+mn-ea"/>
                <a:cs typeface="+mn-cs"/>
              </a:rPr>
              <a:t> is to select a subset of size </a:t>
            </a:r>
            <a:r>
              <a:rPr lang="en-US" sz="2400" b="1" dirty="0">
                <a:latin typeface="Arial" charset="0"/>
                <a:ea typeface="+mn-ea"/>
              </a:rPr>
              <a:t>k</a:t>
            </a:r>
            <a:r>
              <a:rPr lang="en-US" sz="2400" dirty="0">
                <a:latin typeface="Arial" charset="0"/>
                <a:ea typeface="+mn-ea"/>
                <a:cs typeface="+mn-cs"/>
              </a:rPr>
              <a:t>  (</a:t>
            </a:r>
            <a:r>
              <a:rPr lang="en-US" sz="2400" b="1" dirty="0">
                <a:latin typeface="Arial" charset="0"/>
                <a:ea typeface="+mn-ea"/>
              </a:rPr>
              <a:t>k</a:t>
            </a:r>
            <a:r>
              <a:rPr lang="en-US" sz="2400" b="1" dirty="0">
                <a:effectLst>
                  <a:outerShdw blurRad="38100" dist="38100" dir="2700000" algn="tl">
                    <a:srgbClr val="000000"/>
                  </a:outerShdw>
                </a:effectLst>
                <a:latin typeface="Arial" charset="0"/>
                <a:ea typeface="+mn-ea"/>
                <a:cs typeface="+mn-cs"/>
              </a:rPr>
              <a:t> </a:t>
            </a:r>
            <a:r>
              <a:rPr lang="en-US" sz="2400" dirty="0">
                <a:latin typeface="Arial" charset="0"/>
                <a:ea typeface="+mn-ea"/>
                <a:cs typeface="+mn-cs"/>
              </a:rPr>
              <a:t>&lt;</a:t>
            </a:r>
            <a:r>
              <a:rPr lang="en-US" sz="2400" b="1" dirty="0">
                <a:effectLst>
                  <a:outerShdw blurRad="38100" dist="38100" dir="2700000" algn="tl">
                    <a:srgbClr val="000000"/>
                  </a:outerShdw>
                </a:effectLst>
                <a:latin typeface="Arial" charset="0"/>
                <a:ea typeface="+mn-ea"/>
                <a:cs typeface="+mn-cs"/>
              </a:rPr>
              <a:t> </a:t>
            </a:r>
            <a:r>
              <a:rPr lang="en-US" sz="2400" b="1" dirty="0">
                <a:latin typeface="Arial" charset="0"/>
                <a:ea typeface="+mn-ea"/>
                <a:cs typeface="+mn-cs"/>
              </a:rPr>
              <a:t>n</a:t>
            </a:r>
            <a:r>
              <a:rPr lang="en-US" sz="2400" dirty="0">
                <a:latin typeface="Arial" charset="0"/>
                <a:ea typeface="+mn-ea"/>
                <a:cs typeface="+mn-cs"/>
              </a:rPr>
              <a:t>) that leads to the smallest classification error.</a:t>
            </a:r>
          </a:p>
          <a:p>
            <a:pPr eaLnBrk="1" fontAlgn="auto" hangingPunct="1">
              <a:spcAft>
                <a:spcPts val="0"/>
              </a:spcAft>
              <a:buFont typeface="Arial" pitchFamily="34" charset="0"/>
              <a:buChar char="•"/>
              <a:defRPr/>
            </a:pPr>
            <a:endParaRPr lang="en-US" sz="2400" dirty="0">
              <a:latin typeface="Arial" charset="0"/>
              <a:ea typeface="+mn-ea"/>
              <a:cs typeface="+mn-cs"/>
            </a:endParaRPr>
          </a:p>
          <a:p>
            <a:pPr lvl="1" eaLnBrk="1" fontAlgn="auto" hangingPunct="1">
              <a:spcAft>
                <a:spcPts val="0"/>
              </a:spcAft>
              <a:buFontTx/>
              <a:buNone/>
              <a:defRPr/>
            </a:pPr>
            <a:endParaRPr lang="en-US" dirty="0">
              <a:latin typeface="Arial" charset="0"/>
              <a:ea typeface="+mn-ea"/>
            </a:endParaRPr>
          </a:p>
        </p:txBody>
      </p:sp>
      <p:sp>
        <p:nvSpPr>
          <p:cNvPr id="21507" name="Rectangle 5"/>
          <p:cNvSpPr>
            <a:spLocks noChangeArrowheads="1"/>
          </p:cNvSpPr>
          <p:nvPr/>
        </p:nvSpPr>
        <p:spPr bwMode="auto">
          <a:xfrm>
            <a:off x="684213" y="1270031"/>
            <a:ext cx="7893050" cy="457200"/>
          </a:xfrm>
          <a:prstGeom prst="rect">
            <a:avLst/>
          </a:prstGeom>
          <a:solidFill>
            <a:srgbClr val="9999FF"/>
          </a:solidFill>
          <a:ln>
            <a:noFill/>
          </a:ln>
          <a:extLs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p>
            <a:r>
              <a:rPr lang="en-US" sz="2400" dirty="0">
                <a:latin typeface="Arial" charset="0"/>
              </a:rPr>
              <a:t>What constitutes a good set of features for classification?</a:t>
            </a:r>
            <a:endParaRPr lang="en-US" sz="2200" dirty="0">
              <a:latin typeface="Arial" charset="0"/>
            </a:endParaRPr>
          </a:p>
        </p:txBody>
      </p:sp>
    </p:spTree>
    <p:extLst>
      <p:ext uri="{BB962C8B-B14F-4D97-AF65-F5344CB8AC3E}">
        <p14:creationId xmlns:p14="http://schemas.microsoft.com/office/powerpoint/2010/main" val="125796079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b="1" dirty="0">
                <a:ea typeface="+mj-ea"/>
                <a:cs typeface="+mj-cs"/>
              </a:rPr>
              <a:t>Why is feature selection important?</a:t>
            </a:r>
          </a:p>
        </p:txBody>
      </p:sp>
      <p:sp>
        <p:nvSpPr>
          <p:cNvPr id="23554" name="Rectangle 3"/>
          <p:cNvSpPr>
            <a:spLocks noGrp="1" noChangeArrowheads="1"/>
          </p:cNvSpPr>
          <p:nvPr>
            <p:ph idx="1"/>
          </p:nvPr>
        </p:nvSpPr>
        <p:spPr/>
        <p:txBody>
          <a:bodyPr/>
          <a:lstStyle/>
          <a:p>
            <a:pPr eaLnBrk="1" hangingPunct="1"/>
            <a:r>
              <a:rPr lang="en-US" sz="2400">
                <a:latin typeface="Arial" charset="0"/>
              </a:rPr>
              <a:t>Eliminates </a:t>
            </a:r>
            <a:r>
              <a:rPr lang="en-US" sz="2400">
                <a:solidFill>
                  <a:srgbClr val="FF0000"/>
                </a:solidFill>
                <a:latin typeface="Arial" charset="0"/>
              </a:rPr>
              <a:t>redundant</a:t>
            </a:r>
            <a:r>
              <a:rPr lang="en-US" sz="2400">
                <a:latin typeface="Arial" charset="0"/>
              </a:rPr>
              <a:t> and </a:t>
            </a:r>
            <a:r>
              <a:rPr lang="en-US" sz="2400">
                <a:solidFill>
                  <a:srgbClr val="FF0000"/>
                </a:solidFill>
                <a:latin typeface="Arial" charset="0"/>
              </a:rPr>
              <a:t>irrelevant</a:t>
            </a:r>
            <a:r>
              <a:rPr lang="en-US" sz="2400">
                <a:latin typeface="Arial" charset="0"/>
              </a:rPr>
              <a:t> features.</a:t>
            </a:r>
          </a:p>
          <a:p>
            <a:pPr eaLnBrk="1" hangingPunct="1"/>
            <a:endParaRPr lang="en-US" sz="2400">
              <a:latin typeface="Arial" charset="0"/>
            </a:endParaRPr>
          </a:p>
          <a:p>
            <a:pPr eaLnBrk="1" hangingPunct="1"/>
            <a:r>
              <a:rPr lang="en-US" sz="2400">
                <a:latin typeface="Arial" charset="0"/>
              </a:rPr>
              <a:t>Classifier requires </a:t>
            </a:r>
            <a:r>
              <a:rPr lang="en-US" sz="2400">
                <a:solidFill>
                  <a:srgbClr val="FF0000"/>
                </a:solidFill>
                <a:latin typeface="Arial" charset="0"/>
              </a:rPr>
              <a:t>less</a:t>
            </a:r>
            <a:r>
              <a:rPr lang="en-US" sz="2400">
                <a:latin typeface="Arial" charset="0"/>
              </a:rPr>
              <a:t> training examples for training (i.e., curse of dimensionality).</a:t>
            </a:r>
          </a:p>
          <a:p>
            <a:pPr eaLnBrk="1" hangingPunct="1"/>
            <a:endParaRPr lang="en-US" sz="2400">
              <a:latin typeface="Arial" charset="0"/>
            </a:endParaRPr>
          </a:p>
          <a:p>
            <a:pPr eaLnBrk="1" hangingPunct="1"/>
            <a:r>
              <a:rPr lang="en-US" sz="2400">
                <a:solidFill>
                  <a:srgbClr val="FF0000"/>
                </a:solidFill>
                <a:latin typeface="Arial" charset="0"/>
              </a:rPr>
              <a:t>Faster</a:t>
            </a:r>
            <a:r>
              <a:rPr lang="en-US" sz="2400">
                <a:latin typeface="Arial" charset="0"/>
              </a:rPr>
              <a:t> and more </a:t>
            </a:r>
            <a:r>
              <a:rPr lang="en-US" sz="2400">
                <a:solidFill>
                  <a:srgbClr val="FF0000"/>
                </a:solidFill>
                <a:latin typeface="Arial" charset="0"/>
              </a:rPr>
              <a:t>accurate</a:t>
            </a:r>
            <a:r>
              <a:rPr lang="en-US" sz="2400">
                <a:latin typeface="Arial" charset="0"/>
              </a:rPr>
              <a:t> classification.</a:t>
            </a:r>
          </a:p>
          <a:p>
            <a:pPr lvl="1" eaLnBrk="1" hangingPunct="1">
              <a:buFontTx/>
              <a:buNone/>
            </a:pPr>
            <a:endParaRPr lang="en-US" sz="2400">
              <a:latin typeface="Arial" charset="0"/>
            </a:endParaRPr>
          </a:p>
        </p:txBody>
      </p:sp>
    </p:spTree>
    <p:extLst>
      <p:ext uri="{BB962C8B-B14F-4D97-AF65-F5344CB8AC3E}">
        <p14:creationId xmlns:p14="http://schemas.microsoft.com/office/powerpoint/2010/main" val="17835103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1E33CE-45F7-4E5F-ADB0-B4A8A6EBDAC0}"/>
              </a:ext>
            </a:extLst>
          </p:cNvPr>
          <p:cNvSpPr>
            <a:spLocks noGrp="1"/>
          </p:cNvSpPr>
          <p:nvPr>
            <p:ph type="title"/>
          </p:nvPr>
        </p:nvSpPr>
        <p:spPr/>
        <p:txBody>
          <a:bodyPr/>
          <a:lstStyle/>
          <a:p>
            <a:r>
              <a:rPr lang="en-US" dirty="0"/>
              <a:t>Using Linear Model</a:t>
            </a:r>
          </a:p>
        </p:txBody>
      </p:sp>
      <p:sp>
        <p:nvSpPr>
          <p:cNvPr id="3" name="Content Placeholder 2">
            <a:extLst>
              <a:ext uri="{FF2B5EF4-FFF2-40B4-BE49-F238E27FC236}">
                <a16:creationId xmlns="" xmlns:a16="http://schemas.microsoft.com/office/drawing/2014/main" id="{30526353-D03C-4066-B755-1814EEECD1B5}"/>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334EC236-CD9A-44BF-ABBA-933DB35167AA}"/>
              </a:ext>
            </a:extLst>
          </p:cNvPr>
          <p:cNvPicPr>
            <a:picLocks noChangeAspect="1"/>
          </p:cNvPicPr>
          <p:nvPr/>
        </p:nvPicPr>
        <p:blipFill>
          <a:blip r:embed="rId2"/>
          <a:stretch>
            <a:fillRect/>
          </a:stretch>
        </p:blipFill>
        <p:spPr>
          <a:xfrm>
            <a:off x="684213" y="1082088"/>
            <a:ext cx="8281987" cy="5563471"/>
          </a:xfrm>
          <a:prstGeom prst="rect">
            <a:avLst/>
          </a:prstGeom>
        </p:spPr>
      </p:pic>
      <p:pic>
        <p:nvPicPr>
          <p:cNvPr id="5" name="Picture 4">
            <a:extLst>
              <a:ext uri="{FF2B5EF4-FFF2-40B4-BE49-F238E27FC236}">
                <a16:creationId xmlns="" xmlns:a16="http://schemas.microsoft.com/office/drawing/2014/main" id="{AAF1FBA9-128C-4DEC-ABB1-EE53B66294DB}"/>
              </a:ext>
            </a:extLst>
          </p:cNvPr>
          <p:cNvPicPr>
            <a:picLocks noChangeAspect="1"/>
          </p:cNvPicPr>
          <p:nvPr/>
        </p:nvPicPr>
        <p:blipFill>
          <a:blip r:embed="rId3"/>
          <a:stretch>
            <a:fillRect/>
          </a:stretch>
        </p:blipFill>
        <p:spPr>
          <a:xfrm>
            <a:off x="2456962" y="1162466"/>
            <a:ext cx="5276850" cy="3810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756000" y="2698200"/>
              <a:ext cx="6695640" cy="3109680"/>
            </p14:xfrm>
          </p:contentPart>
        </mc:Choice>
        <mc:Fallback xmlns="">
          <p:pic>
            <p:nvPicPr>
              <p:cNvPr id="6" name="Ink 5"/>
              <p:cNvPicPr/>
              <p:nvPr/>
            </p:nvPicPr>
            <p:blipFill>
              <a:blip r:embed="rId5"/>
              <a:stretch>
                <a:fillRect/>
              </a:stretch>
            </p:blipFill>
            <p:spPr>
              <a:xfrm>
                <a:off x="746640" y="2688840"/>
                <a:ext cx="6714360" cy="3128400"/>
              </a:xfrm>
              <a:prstGeom prst="rect">
                <a:avLst/>
              </a:prstGeom>
            </p:spPr>
          </p:pic>
        </mc:Fallback>
      </mc:AlternateContent>
    </p:spTree>
    <p:extLst>
      <p:ext uri="{BB962C8B-B14F-4D97-AF65-F5344CB8AC3E}">
        <p14:creationId xmlns:p14="http://schemas.microsoft.com/office/powerpoint/2010/main" val="2492721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sz="4000" b="1" dirty="0">
                <a:latin typeface="Calibri" charset="0"/>
              </a:rPr>
              <a:t>Feature Selection Methods</a:t>
            </a:r>
          </a:p>
        </p:txBody>
      </p:sp>
      <p:sp>
        <p:nvSpPr>
          <p:cNvPr id="672771" name="Rectangle 3"/>
          <p:cNvSpPr>
            <a:spLocks noGrp="1" noChangeArrowheads="1"/>
          </p:cNvSpPr>
          <p:nvPr>
            <p:ph idx="1"/>
          </p:nvPr>
        </p:nvSpPr>
        <p:spPr/>
        <p:txBody>
          <a:bodyPr rtlCol="0">
            <a:normAutofit/>
          </a:bodyPr>
          <a:lstStyle/>
          <a:p>
            <a:pPr eaLnBrk="1" fontAlgn="auto" hangingPunct="1">
              <a:spcAft>
                <a:spcPts val="0"/>
              </a:spcAft>
              <a:buFont typeface="Arial" pitchFamily="34" charset="0"/>
              <a:buChar char="•"/>
              <a:defRPr/>
            </a:pPr>
            <a:r>
              <a:rPr lang="en-US" sz="2400" dirty="0">
                <a:latin typeface="Arial" charset="0"/>
                <a:ea typeface="+mn-ea"/>
                <a:cs typeface="+mn-cs"/>
              </a:rPr>
              <a:t>Feature selection is an </a:t>
            </a:r>
            <a:r>
              <a:rPr lang="en-US" sz="2400" b="1" dirty="0">
                <a:latin typeface="Arial" charset="0"/>
                <a:ea typeface="+mn-ea"/>
                <a:cs typeface="+mn-cs"/>
              </a:rPr>
              <a:t>optimization</a:t>
            </a:r>
            <a:r>
              <a:rPr lang="en-US" sz="2400" dirty="0">
                <a:latin typeface="Arial" charset="0"/>
                <a:ea typeface="+mn-ea"/>
                <a:cs typeface="+mn-cs"/>
              </a:rPr>
              <a:t> problem.</a:t>
            </a:r>
          </a:p>
          <a:p>
            <a:pPr lvl="1" eaLnBrk="1" fontAlgn="auto" hangingPunct="1">
              <a:spcAft>
                <a:spcPts val="0"/>
              </a:spcAft>
              <a:buFont typeface="Arial" pitchFamily="34" charset="0"/>
              <a:buChar char="–"/>
              <a:defRPr/>
            </a:pPr>
            <a:r>
              <a:rPr lang="en-US" sz="2000" dirty="0">
                <a:latin typeface="Arial" charset="0"/>
                <a:ea typeface="+mn-ea"/>
              </a:rPr>
              <a:t>Search the space of possible feature subsets.</a:t>
            </a:r>
          </a:p>
          <a:p>
            <a:pPr lvl="1" eaLnBrk="1" fontAlgn="auto" hangingPunct="1">
              <a:spcAft>
                <a:spcPts val="0"/>
              </a:spcAft>
              <a:buFont typeface="Arial" pitchFamily="34" charset="0"/>
              <a:buChar char="–"/>
              <a:defRPr/>
            </a:pPr>
            <a:r>
              <a:rPr lang="en-US" sz="2000" dirty="0">
                <a:latin typeface="Arial" charset="0"/>
                <a:ea typeface="+mn-ea"/>
              </a:rPr>
              <a:t>Pick the one that is optimal or near-optimal with respect to a certain criterion.</a:t>
            </a:r>
          </a:p>
          <a:p>
            <a:pPr eaLnBrk="1" fontAlgn="auto" hangingPunct="1">
              <a:spcAft>
                <a:spcPts val="0"/>
              </a:spcAft>
              <a:buFont typeface="Arial" pitchFamily="34" charset="0"/>
              <a:buChar char="•"/>
              <a:defRPr/>
            </a:pPr>
            <a:endParaRPr lang="en-US" sz="2400" dirty="0">
              <a:latin typeface="Arial" charset="0"/>
              <a:ea typeface="+mn-ea"/>
              <a:cs typeface="+mn-cs"/>
            </a:endParaRPr>
          </a:p>
          <a:p>
            <a:pPr eaLnBrk="1" fontAlgn="auto" hangingPunct="1">
              <a:spcAft>
                <a:spcPts val="0"/>
              </a:spcAft>
              <a:buFont typeface="Arial" pitchFamily="34" charset="0"/>
              <a:buChar char="•"/>
              <a:defRPr/>
            </a:pPr>
            <a:endParaRPr lang="en-US" sz="2400" dirty="0">
              <a:latin typeface="Arial" charset="0"/>
              <a:ea typeface="+mn-ea"/>
              <a:cs typeface="+mn-cs"/>
            </a:endParaRPr>
          </a:p>
          <a:p>
            <a:pPr eaLnBrk="1" fontAlgn="auto" hangingPunct="1">
              <a:spcAft>
                <a:spcPts val="0"/>
              </a:spcAft>
              <a:buFont typeface="Arial" pitchFamily="34" charset="0"/>
              <a:buChar char="•"/>
              <a:defRPr/>
            </a:pPr>
            <a:endParaRPr lang="en-US" sz="2400" dirty="0">
              <a:latin typeface="Arial" charset="0"/>
              <a:ea typeface="+mn-ea"/>
              <a:cs typeface="+mn-cs"/>
            </a:endParaRPr>
          </a:p>
          <a:p>
            <a:pPr marL="457200" lvl="1" indent="0" eaLnBrk="1" fontAlgn="auto" hangingPunct="1">
              <a:spcAft>
                <a:spcPts val="0"/>
              </a:spcAft>
              <a:buFont typeface="Arial" pitchFamily="34" charset="0"/>
              <a:buNone/>
              <a:defRPr/>
            </a:pPr>
            <a:endParaRPr lang="en-US" sz="2000" dirty="0">
              <a:latin typeface="Arial" charset="0"/>
              <a:ea typeface="+mn-ea"/>
            </a:endParaRPr>
          </a:p>
        </p:txBody>
      </p:sp>
      <p:graphicFrame>
        <p:nvGraphicFramePr>
          <p:cNvPr id="2" name="Table 1"/>
          <p:cNvGraphicFramePr>
            <a:graphicFrameLocks noGrp="1"/>
          </p:cNvGraphicFramePr>
          <p:nvPr/>
        </p:nvGraphicFramePr>
        <p:xfrm>
          <a:off x="1469954" y="2923626"/>
          <a:ext cx="3048000" cy="1920240"/>
        </p:xfrm>
        <a:graphic>
          <a:graphicData uri="http://schemas.openxmlformats.org/drawingml/2006/table">
            <a:tbl>
              <a:tblPr firstRow="1" bandRow="1">
                <a:tableStyleId>{5C22544A-7EE6-4342-B048-85BDC9FD1C3A}</a:tableStyleId>
              </a:tblPr>
              <a:tblGrid>
                <a:gridCol w="3048000">
                  <a:extLst>
                    <a:ext uri="{9D8B030D-6E8A-4147-A177-3AD203B41FA5}">
                      <a16:colId xmlns="" xmlns:a16="http://schemas.microsoft.com/office/drawing/2014/main" val="20000"/>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3399"/>
                          </a:solidFill>
                          <a:effectLst/>
                          <a:uLnTx/>
                          <a:uFillTx/>
                          <a:latin typeface="Arial" charset="0"/>
                          <a:ea typeface="ＭＳ Ｐゴシック" charset="0"/>
                          <a:cs typeface="+mn-cs"/>
                        </a:rPr>
                        <a:t> </a:t>
                      </a:r>
                      <a:r>
                        <a:rPr kumimoji="0" lang="en-US" sz="2400" b="0" i="0" u="none" strike="noStrike" kern="0" cap="none" spc="0" normalizeH="0" baseline="0" noProof="0" dirty="0">
                          <a:ln>
                            <a:noFill/>
                          </a:ln>
                          <a:solidFill>
                            <a:srgbClr val="FF0000"/>
                          </a:solidFill>
                          <a:effectLst/>
                          <a:uLnTx/>
                          <a:uFillTx/>
                          <a:latin typeface="Arial" charset="0"/>
                          <a:ea typeface="ＭＳ Ｐゴシック" charset="0"/>
                          <a:cs typeface="+mn-cs"/>
                        </a:rPr>
                        <a:t>Search</a:t>
                      </a:r>
                      <a:r>
                        <a:rPr kumimoji="0" lang="en-US" sz="2400" b="0" i="0" u="none" strike="noStrike" kern="0" cap="none" spc="0" normalizeH="0" baseline="0" noProof="0" dirty="0">
                          <a:ln>
                            <a:noFill/>
                          </a:ln>
                          <a:solidFill>
                            <a:srgbClr val="003399"/>
                          </a:solidFill>
                          <a:effectLst/>
                          <a:uLnTx/>
                          <a:uFillTx/>
                          <a:latin typeface="Arial" charset="0"/>
                          <a:ea typeface="ＭＳ Ｐゴシック" charset="0"/>
                          <a:cs typeface="+mn-cs"/>
                        </a:rPr>
                        <a:t> strategies</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70840">
                <a:tc>
                  <a:txBody>
                    <a:bodyPr/>
                    <a:lstStyle/>
                    <a:p>
                      <a:pPr marL="742950" marR="0" lvl="1" indent="-285750" algn="l" defTabSz="914400" rtl="0" eaLnBrk="1" fontAlgn="auto" latinLnBrk="0" hangingPunct="1">
                        <a:lnSpc>
                          <a:spcPct val="100000"/>
                        </a:lnSpc>
                        <a:spcBef>
                          <a:spcPct val="20000"/>
                        </a:spcBef>
                        <a:spcAft>
                          <a:spcPts val="0"/>
                        </a:spcAft>
                        <a:buClr>
                          <a:srgbClr val="003399"/>
                        </a:buClr>
                        <a:buSzPct val="55000"/>
                        <a:buFont typeface="Arial" pitchFamily="34" charset="0"/>
                        <a:buChar char="–"/>
                        <a:tabLst/>
                        <a:defRPr/>
                      </a:pPr>
                      <a:r>
                        <a:rPr kumimoji="0" lang="en-US" sz="2000" b="0" i="0" u="none" strike="noStrike" kern="0" cap="none" spc="0" normalizeH="0" baseline="0" noProof="0" dirty="0">
                          <a:ln>
                            <a:noFill/>
                          </a:ln>
                          <a:solidFill>
                            <a:srgbClr val="0033CC"/>
                          </a:solidFill>
                          <a:effectLst/>
                          <a:uLnTx/>
                          <a:uFillTx/>
                          <a:latin typeface="Arial" charset="0"/>
                          <a:ea typeface="ＭＳ Ｐゴシック" charset="0"/>
                        </a:rPr>
                        <a:t>Exhaustive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70840">
                <a:tc>
                  <a:txBody>
                    <a:bodyPr/>
                    <a:lstStyle/>
                    <a:p>
                      <a:pPr marL="742950" marR="0" lvl="1" indent="-285750" algn="l" defTabSz="914400" rtl="0" eaLnBrk="1" fontAlgn="auto" latinLnBrk="0" hangingPunct="1">
                        <a:lnSpc>
                          <a:spcPct val="100000"/>
                        </a:lnSpc>
                        <a:spcBef>
                          <a:spcPct val="20000"/>
                        </a:spcBef>
                        <a:spcAft>
                          <a:spcPts val="0"/>
                        </a:spcAft>
                        <a:buClr>
                          <a:srgbClr val="003399"/>
                        </a:buClr>
                        <a:buSzPct val="55000"/>
                        <a:buFont typeface="Arial" pitchFamily="34" charset="0"/>
                        <a:buChar char="–"/>
                        <a:tabLst/>
                        <a:defRPr/>
                      </a:pPr>
                      <a:r>
                        <a:rPr kumimoji="0" lang="en-US" sz="2000" b="0" i="0" u="none" strike="noStrike" kern="0" cap="none" spc="0" normalizeH="0" baseline="0" noProof="0" dirty="0">
                          <a:ln>
                            <a:noFill/>
                          </a:ln>
                          <a:solidFill>
                            <a:srgbClr val="0033CC"/>
                          </a:solidFill>
                          <a:effectLst/>
                          <a:uLnTx/>
                          <a:uFillTx/>
                          <a:latin typeface="Arial" charset="0"/>
                          <a:ea typeface="ＭＳ Ｐゴシック" charset="0"/>
                        </a:rPr>
                        <a:t>Heuristic</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70840">
                <a:tc>
                  <a:txBody>
                    <a:bodyPr/>
                    <a:lstStyle/>
                    <a:p>
                      <a:pPr marL="742950" marR="0" lvl="1" indent="-285750" algn="l" defTabSz="914400" rtl="0" eaLnBrk="1" fontAlgn="auto" latinLnBrk="0" hangingPunct="1">
                        <a:lnSpc>
                          <a:spcPct val="100000"/>
                        </a:lnSpc>
                        <a:spcBef>
                          <a:spcPct val="20000"/>
                        </a:spcBef>
                        <a:spcAft>
                          <a:spcPts val="0"/>
                        </a:spcAft>
                        <a:buClr>
                          <a:srgbClr val="003399"/>
                        </a:buClr>
                        <a:buSzPct val="55000"/>
                        <a:buFont typeface="Arial" pitchFamily="34" charset="0"/>
                        <a:buChar char="–"/>
                        <a:tabLst/>
                        <a:defRPr/>
                      </a:pPr>
                      <a:r>
                        <a:rPr kumimoji="0" lang="en-US" sz="2000" b="0" i="0" u="none" strike="noStrike" kern="0" cap="none" spc="0" normalizeH="0" baseline="0" noProof="0" dirty="0">
                          <a:ln>
                            <a:noFill/>
                          </a:ln>
                          <a:solidFill>
                            <a:srgbClr val="0033CC"/>
                          </a:solidFill>
                          <a:effectLst/>
                          <a:uLnTx/>
                          <a:uFillTx/>
                          <a:latin typeface="Arial" charset="0"/>
                          <a:ea typeface="ＭＳ Ｐゴシック" charset="0"/>
                        </a:rPr>
                        <a:t>Randomized</a:t>
                      </a:r>
                    </a:p>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bl>
          </a:graphicData>
        </a:graphic>
      </p:graphicFrame>
      <p:graphicFrame>
        <p:nvGraphicFramePr>
          <p:cNvPr id="5" name="Table 4"/>
          <p:cNvGraphicFramePr>
            <a:graphicFrameLocks noGrp="1"/>
          </p:cNvGraphicFramePr>
          <p:nvPr/>
        </p:nvGraphicFramePr>
        <p:xfrm>
          <a:off x="4698335" y="2921265"/>
          <a:ext cx="3048000" cy="1569720"/>
        </p:xfrm>
        <a:graphic>
          <a:graphicData uri="http://schemas.openxmlformats.org/drawingml/2006/table">
            <a:tbl>
              <a:tblPr firstRow="1" bandRow="1">
                <a:tableStyleId>{5C22544A-7EE6-4342-B048-85BDC9FD1C3A}</a:tableStyleId>
              </a:tblPr>
              <a:tblGrid>
                <a:gridCol w="3048000">
                  <a:extLst>
                    <a:ext uri="{9D8B030D-6E8A-4147-A177-3AD203B41FA5}">
                      <a16:colId xmlns="" xmlns:a16="http://schemas.microsoft.com/office/drawing/2014/main" val="20000"/>
                    </a:ext>
                  </a:extLst>
                </a:gridCol>
              </a:tblGrid>
              <a:tr h="370840">
                <a:tc>
                  <a:txBody>
                    <a:bodyPr/>
                    <a:lstStyle/>
                    <a:p>
                      <a:pPr marL="0" marR="0" lvl="0" indent="0" algn="l" defTabSz="914400" rtl="0" eaLnBrk="1" fontAlgn="auto" latinLnBrk="0" hangingPunct="1">
                        <a:lnSpc>
                          <a:spcPct val="100000"/>
                        </a:lnSpc>
                        <a:spcBef>
                          <a:spcPct val="20000"/>
                        </a:spcBef>
                        <a:spcAft>
                          <a:spcPts val="0"/>
                        </a:spcAft>
                        <a:buClr>
                          <a:srgbClr val="0033CC"/>
                        </a:buClr>
                        <a:buSzPct val="60000"/>
                        <a:buFont typeface="Arial" pitchFamily="34" charset="0"/>
                        <a:buNone/>
                        <a:tabLst/>
                        <a:defRPr/>
                      </a:pPr>
                      <a:r>
                        <a:rPr kumimoji="0" lang="en-US" sz="2400" b="0" i="0" u="none" strike="noStrike" kern="0" cap="none" spc="0" normalizeH="0" baseline="0" noProof="0" dirty="0">
                          <a:ln>
                            <a:noFill/>
                          </a:ln>
                          <a:solidFill>
                            <a:srgbClr val="FF0000"/>
                          </a:solidFill>
                          <a:effectLst/>
                          <a:uLnTx/>
                          <a:uFillTx/>
                          <a:latin typeface="Arial" charset="0"/>
                          <a:ea typeface="ＭＳ Ｐゴシック" charset="0"/>
                          <a:cs typeface="+mn-cs"/>
                        </a:rPr>
                        <a:t>Evaluation</a:t>
                      </a:r>
                      <a:r>
                        <a:rPr kumimoji="0" lang="en-US" sz="2400" b="0" i="0" u="none" strike="noStrike" kern="0" cap="none" spc="0" normalizeH="0" baseline="0" noProof="0" dirty="0">
                          <a:ln>
                            <a:noFill/>
                          </a:ln>
                          <a:solidFill>
                            <a:srgbClr val="003399"/>
                          </a:solidFill>
                          <a:effectLst/>
                          <a:uLnTx/>
                          <a:uFillTx/>
                          <a:latin typeface="Arial" charset="0"/>
                          <a:ea typeface="ＭＳ Ｐゴシック" charset="0"/>
                          <a:cs typeface="+mn-cs"/>
                        </a:rPr>
                        <a:t> strategies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70840">
                <a:tc>
                  <a:txBody>
                    <a:bodyPr/>
                    <a:lstStyle/>
                    <a:p>
                      <a:r>
                        <a:rPr kumimoji="0" lang="en-US" sz="1800" b="0" i="0" u="none" strike="noStrike" kern="0" cap="none" spc="0" normalizeH="0" baseline="0" noProof="0" dirty="0">
                          <a:ln>
                            <a:noFill/>
                          </a:ln>
                          <a:solidFill>
                            <a:srgbClr val="0033CC"/>
                          </a:solidFill>
                          <a:effectLst/>
                          <a:uLnTx/>
                          <a:uFillTx/>
                          <a:latin typeface="Arial" charset="0"/>
                          <a:ea typeface="ＭＳ Ｐゴシック" charset="0"/>
                        </a:rPr>
                        <a:t>- Filter methods</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70840">
                <a:tc>
                  <a:txBody>
                    <a:bodyPr/>
                    <a:lstStyle/>
                    <a:p>
                      <a:r>
                        <a:rPr kumimoji="0" lang="en-US" sz="1800" b="0" i="0" u="none" strike="noStrike" kern="0" cap="none" spc="0" normalizeH="0" baseline="0" noProof="0" dirty="0">
                          <a:ln>
                            <a:noFill/>
                          </a:ln>
                          <a:solidFill>
                            <a:srgbClr val="0033CC"/>
                          </a:solidFill>
                          <a:effectLst/>
                          <a:uLnTx/>
                          <a:uFillTx/>
                          <a:latin typeface="Arial" charset="0"/>
                          <a:ea typeface="ＭＳ Ｐゴシック" charset="0"/>
                        </a:rPr>
                        <a:t>- Wrapper methods</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70840">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7456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pPr eaLnBrk="1" hangingPunct="1"/>
            <a:r>
              <a:rPr lang="en-US" sz="4000" b="1" dirty="0">
                <a:latin typeface="Calibri" charset="0"/>
              </a:rPr>
              <a:t>Exhaustive Search</a:t>
            </a:r>
          </a:p>
        </p:txBody>
      </p:sp>
      <mc:AlternateContent xmlns:mc="http://schemas.openxmlformats.org/markup-compatibility/2006" xmlns:a14="http://schemas.microsoft.com/office/drawing/2010/main">
        <mc:Choice Requires="a14">
          <p:sp>
            <p:nvSpPr>
              <p:cNvPr id="29698" name="Content Placeholder 2"/>
              <p:cNvSpPr>
                <a:spLocks noGrp="1"/>
              </p:cNvSpPr>
              <p:nvPr>
                <p:ph idx="1"/>
              </p:nvPr>
            </p:nvSpPr>
            <p:spPr/>
            <p:txBody>
              <a:bodyPr/>
              <a:lstStyle/>
              <a:p>
                <a:pPr eaLnBrk="1" hangingPunct="1"/>
                <a:r>
                  <a:rPr lang="en-US" sz="2400" dirty="0">
                    <a:latin typeface="Arial" charset="0"/>
                    <a:cs typeface="Arial" charset="0"/>
                  </a:rPr>
                  <a:t>Assuming m features, an exhaustive search would require:</a:t>
                </a:r>
                <a:endParaRPr lang="en-US" sz="2000" dirty="0">
                  <a:latin typeface="Arial" charset="0"/>
                  <a:cs typeface="Arial" charset="0"/>
                </a:endParaRPr>
              </a:p>
              <a:p>
                <a:pPr lvl="1" eaLnBrk="1" hangingPunct="1"/>
                <a:r>
                  <a:rPr lang="en-US" sz="2000" dirty="0">
                    <a:latin typeface="Arial" charset="0"/>
                    <a:cs typeface="Arial" charset="0"/>
                  </a:rPr>
                  <a:t>Examining all </a:t>
                </a:r>
                <a14:m>
                  <m:oMath xmlns:m="http://schemas.openxmlformats.org/officeDocument/2006/math">
                    <m:d>
                      <m:dPr>
                        <m:ctrlPr>
                          <a:rPr lang="en-US" sz="3200" i="1" smtClean="0">
                            <a:latin typeface="Cambria Math" panose="02040503050406030204" pitchFamily="18" charset="0"/>
                            <a:cs typeface="Arial" charset="0"/>
                          </a:rPr>
                        </m:ctrlPr>
                      </m:dPr>
                      <m:e>
                        <m:f>
                          <m:fPr>
                            <m:type m:val="noBar"/>
                            <m:ctrlPr>
                              <a:rPr lang="en-US" sz="3200" i="1" smtClean="0">
                                <a:latin typeface="Cambria Math" panose="02040503050406030204" pitchFamily="18" charset="0"/>
                                <a:cs typeface="Arial" charset="0"/>
                              </a:rPr>
                            </m:ctrlPr>
                          </m:fPr>
                          <m:num>
                            <m:r>
                              <a:rPr lang="en-US" sz="3200" b="0" i="1" smtClean="0">
                                <a:latin typeface="Cambria Math" panose="02040503050406030204" pitchFamily="18" charset="0"/>
                                <a:cs typeface="Arial" charset="0"/>
                              </a:rPr>
                              <m:t>𝑛</m:t>
                            </m:r>
                          </m:num>
                          <m:den>
                            <m:r>
                              <a:rPr lang="en-US" sz="3200" b="0" i="1" smtClean="0">
                                <a:latin typeface="Cambria Math" panose="02040503050406030204" pitchFamily="18" charset="0"/>
                                <a:cs typeface="Arial" charset="0"/>
                              </a:rPr>
                              <m:t>𝑘</m:t>
                            </m:r>
                          </m:den>
                        </m:f>
                      </m:e>
                    </m:d>
                  </m:oMath>
                </a14:m>
                <a:r>
                  <a:rPr lang="en-US" sz="2000" dirty="0">
                    <a:latin typeface="Arial" charset="0"/>
                    <a:cs typeface="Arial" charset="0"/>
                  </a:rPr>
                  <a:t> possible subsets of size k.</a:t>
                </a:r>
              </a:p>
              <a:p>
                <a:pPr lvl="1" eaLnBrk="1" hangingPunct="1"/>
                <a:r>
                  <a:rPr lang="en-US" sz="2000" dirty="0">
                    <a:latin typeface="Arial" charset="0"/>
                    <a:cs typeface="Arial" charset="0"/>
                  </a:rPr>
                  <a:t>Selecting the subset that performs the best according to the </a:t>
                </a:r>
                <a:r>
                  <a:rPr lang="en-US" sz="2000" dirty="0">
                    <a:solidFill>
                      <a:srgbClr val="FF0000"/>
                    </a:solidFill>
                    <a:latin typeface="Arial" charset="0"/>
                    <a:cs typeface="Arial" charset="0"/>
                  </a:rPr>
                  <a:t>evaluation</a:t>
                </a:r>
                <a:r>
                  <a:rPr lang="en-US" sz="2000" dirty="0">
                    <a:latin typeface="Arial" charset="0"/>
                    <a:cs typeface="Arial" charset="0"/>
                  </a:rPr>
                  <a:t> function.</a:t>
                </a:r>
                <a:endParaRPr lang="en-US" sz="2400" dirty="0">
                  <a:latin typeface="Arial" charset="0"/>
                  <a:cs typeface="Arial" charset="0"/>
                </a:endParaRPr>
              </a:p>
              <a:p>
                <a:pPr eaLnBrk="1" hangingPunct="1"/>
                <a:r>
                  <a:rPr lang="en-US" sz="2400" dirty="0">
                    <a:latin typeface="Arial" charset="0"/>
                    <a:cs typeface="Arial" charset="0"/>
                  </a:rPr>
                  <a:t>The number of subsets grows </a:t>
                </a:r>
                <a:r>
                  <a:rPr lang="en-US" sz="2400" dirty="0" err="1">
                    <a:latin typeface="Arial" charset="0"/>
                    <a:cs typeface="Arial" charset="0"/>
                  </a:rPr>
                  <a:t>combinatorialy</a:t>
                </a:r>
                <a:r>
                  <a:rPr lang="en-US" sz="2400" dirty="0">
                    <a:latin typeface="Arial" charset="0"/>
                    <a:cs typeface="Arial" charset="0"/>
                  </a:rPr>
                  <a:t>, making exhaustive search impractical.</a:t>
                </a:r>
              </a:p>
              <a:p>
                <a:pPr eaLnBrk="1" hangingPunct="1"/>
                <a:r>
                  <a:rPr lang="en-US" sz="2400" dirty="0">
                    <a:latin typeface="Arial" charset="0"/>
                    <a:cs typeface="Arial" charset="0"/>
                  </a:rPr>
                  <a:t>Iterative procedures are often used but they </a:t>
                </a:r>
                <a:r>
                  <a:rPr lang="en-US" sz="2400" dirty="0">
                    <a:solidFill>
                      <a:srgbClr val="FF0000"/>
                    </a:solidFill>
                    <a:latin typeface="Arial" charset="0"/>
                    <a:cs typeface="Arial" charset="0"/>
                  </a:rPr>
                  <a:t>cannot</a:t>
                </a:r>
                <a:r>
                  <a:rPr lang="en-US" sz="2400" dirty="0">
                    <a:latin typeface="Arial" charset="0"/>
                    <a:cs typeface="Arial" charset="0"/>
                  </a:rPr>
                  <a:t> guarantee the selection of the optimal subset.</a:t>
                </a:r>
              </a:p>
            </p:txBody>
          </p:sp>
        </mc:Choice>
        <mc:Fallback xmlns="">
          <p:sp>
            <p:nvSpPr>
              <p:cNvPr id="29698" name="Content Placeholder 2"/>
              <p:cNvSpPr>
                <a:spLocks noGrp="1" noRot="1" noChangeAspect="1" noMove="1" noResize="1" noEditPoints="1" noAdjustHandles="1" noChangeArrowheads="1" noChangeShapeType="1" noTextEdit="1"/>
              </p:cNvSpPr>
              <p:nvPr>
                <p:ph idx="1"/>
              </p:nvPr>
            </p:nvSpPr>
            <p:spPr>
              <a:blipFill>
                <a:blip r:embed="rId2"/>
                <a:stretch>
                  <a:fillRect l="-147" t="-83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740400" y="3219480"/>
              <a:ext cx="4337280" cy="3022920"/>
            </p14:xfrm>
          </p:contentPart>
        </mc:Choice>
        <mc:Fallback xmlns="">
          <p:pic>
            <p:nvPicPr>
              <p:cNvPr id="2" name="Ink 1"/>
              <p:cNvPicPr/>
              <p:nvPr/>
            </p:nvPicPr>
            <p:blipFill>
              <a:blip r:embed="rId4"/>
              <a:stretch>
                <a:fillRect/>
              </a:stretch>
            </p:blipFill>
            <p:spPr>
              <a:xfrm>
                <a:off x="3731040" y="3210120"/>
                <a:ext cx="4356000" cy="3041640"/>
              </a:xfrm>
              <a:prstGeom prst="rect">
                <a:avLst/>
              </a:prstGeom>
            </p:spPr>
          </p:pic>
        </mc:Fallback>
      </mc:AlternateContent>
    </p:spTree>
    <p:extLst>
      <p:ext uri="{BB962C8B-B14F-4D97-AF65-F5344CB8AC3E}">
        <p14:creationId xmlns:p14="http://schemas.microsoft.com/office/powerpoint/2010/main" val="193556826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sz="4000" b="1">
                <a:latin typeface="Calibri" charset="0"/>
              </a:rPr>
              <a:t>Naïve Search</a:t>
            </a:r>
          </a:p>
        </p:txBody>
      </p:sp>
      <p:sp>
        <p:nvSpPr>
          <p:cNvPr id="30722" name="Text Placeholder 2"/>
          <p:cNvSpPr>
            <a:spLocks noGrp="1"/>
          </p:cNvSpPr>
          <p:nvPr>
            <p:ph type="body" sz="half" idx="1"/>
          </p:nvPr>
        </p:nvSpPr>
        <p:spPr>
          <a:xfrm>
            <a:off x="685800" y="1400270"/>
            <a:ext cx="8001000" cy="4114800"/>
          </a:xfrm>
        </p:spPr>
        <p:txBody>
          <a:bodyPr/>
          <a:lstStyle/>
          <a:p>
            <a:r>
              <a:rPr lang="en-US" sz="2400" dirty="0">
                <a:latin typeface="Calibri" charset="0"/>
              </a:rPr>
              <a:t>Sort the given </a:t>
            </a:r>
            <a:r>
              <a:rPr lang="en-US" sz="2400" b="1" dirty="0">
                <a:latin typeface="Calibri" charset="0"/>
              </a:rPr>
              <a:t>n</a:t>
            </a:r>
            <a:r>
              <a:rPr lang="en-US" sz="2400" dirty="0">
                <a:latin typeface="Calibri" charset="0"/>
              </a:rPr>
              <a:t> features in order of their probability of correct recognition.</a:t>
            </a:r>
          </a:p>
          <a:p>
            <a:endParaRPr lang="en-US" sz="2400" dirty="0">
              <a:latin typeface="Calibri" charset="0"/>
            </a:endParaRPr>
          </a:p>
          <a:p>
            <a:r>
              <a:rPr lang="en-US" sz="2400" dirty="0">
                <a:latin typeface="Calibri" charset="0"/>
              </a:rPr>
              <a:t>Select the top </a:t>
            </a:r>
            <a:r>
              <a:rPr lang="en-US" sz="2400" b="1" dirty="0">
                <a:latin typeface="Calibri" charset="0"/>
              </a:rPr>
              <a:t>k</a:t>
            </a:r>
            <a:r>
              <a:rPr lang="en-US" sz="2400" dirty="0">
                <a:latin typeface="Calibri" charset="0"/>
              </a:rPr>
              <a:t> features from this sorted list.</a:t>
            </a:r>
          </a:p>
          <a:p>
            <a:endParaRPr lang="en-US" sz="2400" dirty="0">
              <a:latin typeface="Calibri" charset="0"/>
            </a:endParaRPr>
          </a:p>
          <a:p>
            <a:r>
              <a:rPr lang="en-US" sz="2400" dirty="0">
                <a:latin typeface="Calibri" charset="0"/>
              </a:rPr>
              <a:t>Disadvantage</a:t>
            </a:r>
          </a:p>
          <a:p>
            <a:pPr lvl="1"/>
            <a:r>
              <a:rPr lang="en-US" sz="2000" dirty="0">
                <a:latin typeface="Calibri" charset="0"/>
              </a:rPr>
              <a:t>Feature correlation is not considered.</a:t>
            </a:r>
          </a:p>
          <a:p>
            <a:pPr lvl="1"/>
            <a:r>
              <a:rPr lang="en-US" sz="2000" dirty="0">
                <a:latin typeface="Calibri" charset="0"/>
              </a:rPr>
              <a:t>Best pair of features may not even contain the best individual feature.</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251680" y="641520"/>
              <a:ext cx="2184480" cy="774720"/>
            </p14:xfrm>
          </p:contentPart>
        </mc:Choice>
        <mc:Fallback xmlns="">
          <p:pic>
            <p:nvPicPr>
              <p:cNvPr id="2" name="Ink 1"/>
              <p:cNvPicPr/>
              <p:nvPr/>
            </p:nvPicPr>
            <p:blipFill>
              <a:blip r:embed="rId3"/>
              <a:stretch>
                <a:fillRect/>
              </a:stretch>
            </p:blipFill>
            <p:spPr>
              <a:xfrm>
                <a:off x="5242320" y="632160"/>
                <a:ext cx="2203200" cy="793440"/>
              </a:xfrm>
              <a:prstGeom prst="rect">
                <a:avLst/>
              </a:prstGeom>
            </p:spPr>
          </p:pic>
        </mc:Fallback>
      </mc:AlternateContent>
    </p:spTree>
    <p:extLst>
      <p:ext uri="{BB962C8B-B14F-4D97-AF65-F5344CB8AC3E}">
        <p14:creationId xmlns:p14="http://schemas.microsoft.com/office/powerpoint/2010/main" val="287880178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611188" y="-138065"/>
            <a:ext cx="8281987" cy="1077218"/>
          </a:xfrm>
        </p:spPr>
        <p:txBody>
          <a:bodyPr/>
          <a:lstStyle/>
          <a:p>
            <a:pPr eaLnBrk="1" hangingPunct="1"/>
            <a:r>
              <a:rPr lang="en-US" sz="3200" b="1" dirty="0">
                <a:latin typeface="Calibri" charset="0"/>
              </a:rPr>
              <a:t>Feature Selection using Genetic Algorithms (GAs) </a:t>
            </a:r>
            <a:r>
              <a:rPr lang="en-US" sz="2400" dirty="0">
                <a:latin typeface="Calibri" charset="0"/>
              </a:rPr>
              <a:t>(randomized search)</a:t>
            </a:r>
            <a:endParaRPr lang="en-US" sz="3200" b="1" dirty="0">
              <a:latin typeface="Calibri" charset="0"/>
            </a:endParaRPr>
          </a:p>
        </p:txBody>
      </p:sp>
      <p:grpSp>
        <p:nvGrpSpPr>
          <p:cNvPr id="39938" name="Group 3"/>
          <p:cNvGrpSpPr>
            <a:grpSpLocks/>
          </p:cNvGrpSpPr>
          <p:nvPr/>
        </p:nvGrpSpPr>
        <p:grpSpPr bwMode="auto">
          <a:xfrm>
            <a:off x="457200" y="3124200"/>
            <a:ext cx="8229600" cy="3124200"/>
            <a:chOff x="336" y="1584"/>
            <a:chExt cx="5184" cy="1968"/>
          </a:xfrm>
        </p:grpSpPr>
        <p:sp>
          <p:nvSpPr>
            <p:cNvPr id="39940" name="Rectangle 4"/>
            <p:cNvSpPr>
              <a:spLocks noChangeArrowheads="1"/>
            </p:cNvSpPr>
            <p:nvPr/>
          </p:nvSpPr>
          <p:spPr bwMode="auto">
            <a:xfrm>
              <a:off x="528" y="2928"/>
              <a:ext cx="4992" cy="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Font typeface="Wingdings" charset="0"/>
                <a:buChar char="Ø"/>
              </a:pPr>
              <a:endParaRPr lang="en-US" sz="2800">
                <a:latin typeface="Times New Roman" charset="0"/>
              </a:endParaRPr>
            </a:p>
          </p:txBody>
        </p:sp>
        <p:sp>
          <p:nvSpPr>
            <p:cNvPr id="39941" name="Rectangle 5"/>
            <p:cNvSpPr>
              <a:spLocks noChangeArrowheads="1"/>
            </p:cNvSpPr>
            <p:nvPr/>
          </p:nvSpPr>
          <p:spPr bwMode="auto">
            <a:xfrm>
              <a:off x="1344" y="1584"/>
              <a:ext cx="720" cy="672"/>
            </a:xfrm>
            <a:prstGeom prst="rect">
              <a:avLst/>
            </a:prstGeom>
            <a:solidFill>
              <a:schemeClr val="accent1"/>
            </a:solidFill>
            <a:ln w="9525">
              <a:solidFill>
                <a:schemeClr val="tx1"/>
              </a:solidFill>
              <a:miter lim="800000"/>
              <a:headEnd/>
              <a:tailEnd/>
            </a:ln>
          </p:spPr>
          <p:txBody>
            <a:bodyPr wrap="none" anchor="ctr"/>
            <a:lstStyle/>
            <a:p>
              <a:pPr algn="ctr"/>
              <a:endParaRPr lang="en-US" sz="2400">
                <a:latin typeface="Times New Roman" charset="0"/>
              </a:endParaRPr>
            </a:p>
          </p:txBody>
        </p:sp>
        <p:sp>
          <p:nvSpPr>
            <p:cNvPr id="39942" name="Rectangle 6"/>
            <p:cNvSpPr>
              <a:spLocks noChangeArrowheads="1"/>
            </p:cNvSpPr>
            <p:nvPr/>
          </p:nvSpPr>
          <p:spPr bwMode="auto">
            <a:xfrm>
              <a:off x="2496" y="1584"/>
              <a:ext cx="720" cy="672"/>
            </a:xfrm>
            <a:prstGeom prst="rect">
              <a:avLst/>
            </a:prstGeom>
            <a:solidFill>
              <a:schemeClr val="accent1"/>
            </a:solidFill>
            <a:ln w="9525">
              <a:solidFill>
                <a:schemeClr val="tx1"/>
              </a:solidFill>
              <a:miter lim="800000"/>
              <a:headEnd/>
              <a:tailEnd/>
            </a:ln>
          </p:spPr>
          <p:txBody>
            <a:bodyPr wrap="none" anchor="ctr"/>
            <a:lstStyle/>
            <a:p>
              <a:pPr algn="ctr"/>
              <a:endParaRPr lang="en-US" sz="2400">
                <a:latin typeface="Times New Roman" charset="0"/>
              </a:endParaRPr>
            </a:p>
          </p:txBody>
        </p:sp>
        <p:sp>
          <p:nvSpPr>
            <p:cNvPr id="39943" name="Rectangle 7"/>
            <p:cNvSpPr>
              <a:spLocks noChangeArrowheads="1"/>
            </p:cNvSpPr>
            <p:nvPr/>
          </p:nvSpPr>
          <p:spPr bwMode="auto">
            <a:xfrm>
              <a:off x="4752" y="1584"/>
              <a:ext cx="720" cy="672"/>
            </a:xfrm>
            <a:prstGeom prst="rect">
              <a:avLst/>
            </a:prstGeom>
            <a:solidFill>
              <a:schemeClr val="accent1"/>
            </a:solidFill>
            <a:ln w="9525">
              <a:solidFill>
                <a:schemeClr val="tx1"/>
              </a:solidFill>
              <a:miter lim="800000"/>
              <a:headEnd/>
              <a:tailEnd/>
            </a:ln>
          </p:spPr>
          <p:txBody>
            <a:bodyPr wrap="none" anchor="ctr"/>
            <a:lstStyle/>
            <a:p>
              <a:pPr algn="ctr"/>
              <a:r>
                <a:rPr lang="en-US" sz="1800">
                  <a:latin typeface="Times New Roman" charset="0"/>
                </a:rPr>
                <a:t>Classifier</a:t>
              </a:r>
            </a:p>
          </p:txBody>
        </p:sp>
        <p:sp>
          <p:nvSpPr>
            <p:cNvPr id="39944" name="Line 8"/>
            <p:cNvSpPr>
              <a:spLocks noChangeShapeType="1"/>
            </p:cNvSpPr>
            <p:nvPr/>
          </p:nvSpPr>
          <p:spPr bwMode="auto">
            <a:xfrm>
              <a:off x="3920" y="1920"/>
              <a:ext cx="288"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9945" name="Rectangle 9"/>
            <p:cNvSpPr>
              <a:spLocks noChangeArrowheads="1"/>
            </p:cNvSpPr>
            <p:nvPr/>
          </p:nvSpPr>
          <p:spPr bwMode="auto">
            <a:xfrm>
              <a:off x="3704" y="1584"/>
              <a:ext cx="720" cy="672"/>
            </a:xfrm>
            <a:prstGeom prst="rect">
              <a:avLst/>
            </a:prstGeom>
            <a:solidFill>
              <a:srgbClr val="C0C0C0"/>
            </a:solidFill>
            <a:ln w="9525">
              <a:solidFill>
                <a:schemeClr val="tx1"/>
              </a:solidFill>
              <a:miter lim="800000"/>
              <a:headEnd/>
              <a:tailEnd/>
            </a:ln>
          </p:spPr>
          <p:txBody>
            <a:bodyPr wrap="none" anchor="ctr"/>
            <a:lstStyle/>
            <a:p>
              <a:pPr algn="ctr"/>
              <a:endParaRPr lang="en-US" sz="2400">
                <a:latin typeface="Times New Roman" charset="0"/>
              </a:endParaRPr>
            </a:p>
          </p:txBody>
        </p:sp>
        <p:sp>
          <p:nvSpPr>
            <p:cNvPr id="39946" name="Line 10"/>
            <p:cNvSpPr>
              <a:spLocks noChangeShapeType="1"/>
            </p:cNvSpPr>
            <p:nvPr/>
          </p:nvSpPr>
          <p:spPr bwMode="auto">
            <a:xfrm>
              <a:off x="4416" y="1920"/>
              <a:ext cx="288"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9947" name="Text Box 11"/>
            <p:cNvSpPr txBox="1">
              <a:spLocks noChangeArrowheads="1"/>
            </p:cNvSpPr>
            <p:nvPr/>
          </p:nvSpPr>
          <p:spPr bwMode="auto">
            <a:xfrm>
              <a:off x="3696" y="1728"/>
              <a:ext cx="720" cy="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kumimoji="1" sz="3600">
                  <a:solidFill>
                    <a:schemeClr val="tx1"/>
                  </a:solidFill>
                  <a:latin typeface="Abadi MT Condensed Light" charset="0"/>
                  <a:ea typeface="ＭＳ Ｐゴシック" charset="0"/>
                  <a:cs typeface="ＭＳ Ｐゴシック" charset="0"/>
                </a:defRPr>
              </a:lvl1pPr>
              <a:lvl2pPr marL="742950" indent="-285750">
                <a:defRPr kumimoji="1" sz="3600">
                  <a:solidFill>
                    <a:schemeClr val="tx1"/>
                  </a:solidFill>
                  <a:latin typeface="Abadi MT Condensed Light" charset="0"/>
                  <a:ea typeface="ＭＳ Ｐゴシック" charset="0"/>
                </a:defRPr>
              </a:lvl2pPr>
              <a:lvl3pPr marL="1143000" indent="-228600">
                <a:defRPr kumimoji="1" sz="3600">
                  <a:solidFill>
                    <a:schemeClr val="tx1"/>
                  </a:solidFill>
                  <a:latin typeface="Abadi MT Condensed Light" charset="0"/>
                  <a:ea typeface="ＭＳ Ｐゴシック" charset="0"/>
                </a:defRPr>
              </a:lvl3pPr>
              <a:lvl4pPr marL="1600200" indent="-228600">
                <a:defRPr kumimoji="1" sz="3600">
                  <a:solidFill>
                    <a:schemeClr val="tx1"/>
                  </a:solidFill>
                  <a:latin typeface="Abadi MT Condensed Light" charset="0"/>
                  <a:ea typeface="ＭＳ Ｐゴシック" charset="0"/>
                </a:defRPr>
              </a:lvl4pPr>
              <a:lvl5pPr marL="2057400" indent="-228600">
                <a:defRPr kumimoji="1" sz="3600">
                  <a:solidFill>
                    <a:schemeClr val="tx1"/>
                  </a:solidFill>
                  <a:latin typeface="Abadi MT Condensed Light" charset="0"/>
                  <a:ea typeface="ＭＳ Ｐゴシック" charset="0"/>
                </a:defRPr>
              </a:lvl5pPr>
              <a:lvl6pPr marL="25146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6pPr>
              <a:lvl7pPr marL="29718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7pPr>
              <a:lvl8pPr marL="34290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8pPr>
              <a:lvl9pPr marL="38862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9pPr>
            </a:lstStyle>
            <a:p>
              <a:pPr algn="ctr"/>
              <a:r>
                <a:rPr lang="en-US" sz="1800">
                  <a:latin typeface="Times New Roman" charset="0"/>
                </a:rPr>
                <a:t>Feature Subset</a:t>
              </a:r>
            </a:p>
          </p:txBody>
        </p:sp>
        <p:sp>
          <p:nvSpPr>
            <p:cNvPr id="39948" name="Line 12"/>
            <p:cNvSpPr>
              <a:spLocks noChangeShapeType="1"/>
            </p:cNvSpPr>
            <p:nvPr/>
          </p:nvSpPr>
          <p:spPr bwMode="auto">
            <a:xfrm>
              <a:off x="1008" y="1920"/>
              <a:ext cx="288"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9949" name="Text Box 13"/>
            <p:cNvSpPr txBox="1">
              <a:spLocks noChangeArrowheads="1"/>
            </p:cNvSpPr>
            <p:nvPr/>
          </p:nvSpPr>
          <p:spPr bwMode="auto">
            <a:xfrm>
              <a:off x="1344" y="1680"/>
              <a:ext cx="816" cy="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kumimoji="1" sz="3600">
                  <a:solidFill>
                    <a:schemeClr val="tx1"/>
                  </a:solidFill>
                  <a:latin typeface="Abadi MT Condensed Light" charset="0"/>
                  <a:ea typeface="ＭＳ Ｐゴシック" charset="0"/>
                  <a:cs typeface="ＭＳ Ｐゴシック" charset="0"/>
                </a:defRPr>
              </a:lvl1pPr>
              <a:lvl2pPr marL="742950" indent="-285750">
                <a:defRPr kumimoji="1" sz="3600">
                  <a:solidFill>
                    <a:schemeClr val="tx1"/>
                  </a:solidFill>
                  <a:latin typeface="Abadi MT Condensed Light" charset="0"/>
                  <a:ea typeface="ＭＳ Ｐゴシック" charset="0"/>
                </a:defRPr>
              </a:lvl2pPr>
              <a:lvl3pPr marL="1143000" indent="-228600">
                <a:defRPr kumimoji="1" sz="3600">
                  <a:solidFill>
                    <a:schemeClr val="tx1"/>
                  </a:solidFill>
                  <a:latin typeface="Abadi MT Condensed Light" charset="0"/>
                  <a:ea typeface="ＭＳ Ｐゴシック" charset="0"/>
                </a:defRPr>
              </a:lvl3pPr>
              <a:lvl4pPr marL="1600200" indent="-228600">
                <a:defRPr kumimoji="1" sz="3600">
                  <a:solidFill>
                    <a:schemeClr val="tx1"/>
                  </a:solidFill>
                  <a:latin typeface="Abadi MT Condensed Light" charset="0"/>
                  <a:ea typeface="ＭＳ Ｐゴシック" charset="0"/>
                </a:defRPr>
              </a:lvl4pPr>
              <a:lvl5pPr marL="2057400" indent="-228600">
                <a:defRPr kumimoji="1" sz="3600">
                  <a:solidFill>
                    <a:schemeClr val="tx1"/>
                  </a:solidFill>
                  <a:latin typeface="Abadi MT Condensed Light" charset="0"/>
                  <a:ea typeface="ＭＳ Ｐゴシック" charset="0"/>
                </a:defRPr>
              </a:lvl5pPr>
              <a:lvl6pPr marL="25146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6pPr>
              <a:lvl7pPr marL="29718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7pPr>
              <a:lvl8pPr marL="34290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8pPr>
              <a:lvl9pPr marL="38862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9pPr>
            </a:lstStyle>
            <a:p>
              <a:r>
                <a:rPr lang="en-US" sz="1600">
                  <a:latin typeface="Times New Roman" charset="0"/>
                </a:rPr>
                <a:t>    </a:t>
              </a:r>
              <a:r>
                <a:rPr lang="en-US" sz="1800">
                  <a:latin typeface="Times New Roman" charset="0"/>
                </a:rPr>
                <a:t>Pre-</a:t>
              </a:r>
            </a:p>
            <a:p>
              <a:r>
                <a:rPr lang="en-US" sz="1800">
                  <a:latin typeface="Times New Roman" charset="0"/>
                </a:rPr>
                <a:t>Processing</a:t>
              </a:r>
              <a:endParaRPr lang="en-US" sz="1600">
                <a:latin typeface="Times New Roman" charset="0"/>
              </a:endParaRPr>
            </a:p>
          </p:txBody>
        </p:sp>
        <p:sp>
          <p:nvSpPr>
            <p:cNvPr id="39950" name="Line 14"/>
            <p:cNvSpPr>
              <a:spLocks noChangeShapeType="1"/>
            </p:cNvSpPr>
            <p:nvPr/>
          </p:nvSpPr>
          <p:spPr bwMode="auto">
            <a:xfrm>
              <a:off x="2112" y="1920"/>
              <a:ext cx="288"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9951" name="Text Box 15"/>
            <p:cNvSpPr txBox="1">
              <a:spLocks noChangeArrowheads="1"/>
            </p:cNvSpPr>
            <p:nvPr/>
          </p:nvSpPr>
          <p:spPr bwMode="auto">
            <a:xfrm>
              <a:off x="2496" y="1728"/>
              <a:ext cx="720" cy="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kumimoji="1" sz="3600">
                  <a:solidFill>
                    <a:schemeClr val="tx1"/>
                  </a:solidFill>
                  <a:latin typeface="Abadi MT Condensed Light" charset="0"/>
                  <a:ea typeface="ＭＳ Ｐゴシック" charset="0"/>
                  <a:cs typeface="ＭＳ Ｐゴシック" charset="0"/>
                </a:defRPr>
              </a:lvl1pPr>
              <a:lvl2pPr marL="742950" indent="-285750">
                <a:defRPr kumimoji="1" sz="3600">
                  <a:solidFill>
                    <a:schemeClr val="tx1"/>
                  </a:solidFill>
                  <a:latin typeface="Abadi MT Condensed Light" charset="0"/>
                  <a:ea typeface="ＭＳ Ｐゴシック" charset="0"/>
                </a:defRPr>
              </a:lvl2pPr>
              <a:lvl3pPr marL="1143000" indent="-228600">
                <a:defRPr kumimoji="1" sz="3600">
                  <a:solidFill>
                    <a:schemeClr val="tx1"/>
                  </a:solidFill>
                  <a:latin typeface="Abadi MT Condensed Light" charset="0"/>
                  <a:ea typeface="ＭＳ Ｐゴシック" charset="0"/>
                </a:defRPr>
              </a:lvl3pPr>
              <a:lvl4pPr marL="1600200" indent="-228600">
                <a:defRPr kumimoji="1" sz="3600">
                  <a:solidFill>
                    <a:schemeClr val="tx1"/>
                  </a:solidFill>
                  <a:latin typeface="Abadi MT Condensed Light" charset="0"/>
                  <a:ea typeface="ＭＳ Ｐゴシック" charset="0"/>
                </a:defRPr>
              </a:lvl4pPr>
              <a:lvl5pPr marL="2057400" indent="-228600">
                <a:defRPr kumimoji="1" sz="3600">
                  <a:solidFill>
                    <a:schemeClr val="tx1"/>
                  </a:solidFill>
                  <a:latin typeface="Abadi MT Condensed Light" charset="0"/>
                  <a:ea typeface="ＭＳ Ｐゴシック" charset="0"/>
                </a:defRPr>
              </a:lvl5pPr>
              <a:lvl6pPr marL="25146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6pPr>
              <a:lvl7pPr marL="29718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7pPr>
              <a:lvl8pPr marL="34290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8pPr>
              <a:lvl9pPr marL="38862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9pPr>
            </a:lstStyle>
            <a:p>
              <a:pPr algn="ctr"/>
              <a:r>
                <a:rPr lang="en-US" sz="1800">
                  <a:latin typeface="Times New Roman" charset="0"/>
                </a:rPr>
                <a:t>Feature Extraction</a:t>
              </a:r>
            </a:p>
          </p:txBody>
        </p:sp>
        <p:pic>
          <p:nvPicPr>
            <p:cNvPr id="39952" name="Picture 16" descr="cache23359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1632"/>
              <a:ext cx="576" cy="5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9953" name="Group 17"/>
            <p:cNvGrpSpPr>
              <a:grpSpLocks/>
            </p:cNvGrpSpPr>
            <p:nvPr/>
          </p:nvGrpSpPr>
          <p:grpSpPr bwMode="auto">
            <a:xfrm>
              <a:off x="2448" y="2304"/>
              <a:ext cx="2880" cy="1200"/>
              <a:chOff x="2496" y="2976"/>
              <a:chExt cx="2880" cy="1200"/>
            </a:xfrm>
          </p:grpSpPr>
          <p:sp>
            <p:nvSpPr>
              <p:cNvPr id="39957" name="Rectangle 18"/>
              <p:cNvSpPr>
                <a:spLocks noChangeArrowheads="1"/>
              </p:cNvSpPr>
              <p:nvPr/>
            </p:nvSpPr>
            <p:spPr bwMode="auto">
              <a:xfrm>
                <a:off x="3752" y="3408"/>
                <a:ext cx="720" cy="672"/>
              </a:xfrm>
              <a:prstGeom prst="rect">
                <a:avLst/>
              </a:prstGeom>
              <a:solidFill>
                <a:schemeClr val="accent1"/>
              </a:solidFill>
              <a:ln w="9525">
                <a:solidFill>
                  <a:schemeClr val="tx1"/>
                </a:solidFill>
                <a:miter lim="800000"/>
                <a:headEnd/>
                <a:tailEnd/>
              </a:ln>
            </p:spPr>
            <p:txBody>
              <a:bodyPr wrap="none" anchor="ctr"/>
              <a:lstStyle/>
              <a:p>
                <a:pPr algn="ctr"/>
                <a:endParaRPr lang="en-US" sz="2400">
                  <a:latin typeface="Times New Roman" charset="0"/>
                </a:endParaRPr>
              </a:p>
            </p:txBody>
          </p:sp>
          <p:sp>
            <p:nvSpPr>
              <p:cNvPr id="39958" name="Text Box 19"/>
              <p:cNvSpPr txBox="1">
                <a:spLocks noChangeArrowheads="1"/>
              </p:cNvSpPr>
              <p:nvPr/>
            </p:nvSpPr>
            <p:spPr bwMode="auto">
              <a:xfrm>
                <a:off x="3744" y="3408"/>
                <a:ext cx="720" cy="5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kumimoji="1" sz="3600">
                    <a:solidFill>
                      <a:schemeClr val="tx1"/>
                    </a:solidFill>
                    <a:latin typeface="Abadi MT Condensed Light" charset="0"/>
                    <a:ea typeface="ＭＳ Ｐゴシック" charset="0"/>
                    <a:cs typeface="ＭＳ Ｐゴシック" charset="0"/>
                  </a:defRPr>
                </a:lvl1pPr>
                <a:lvl2pPr marL="742950" indent="-285750">
                  <a:defRPr kumimoji="1" sz="3600">
                    <a:solidFill>
                      <a:schemeClr val="tx1"/>
                    </a:solidFill>
                    <a:latin typeface="Abadi MT Condensed Light" charset="0"/>
                    <a:ea typeface="ＭＳ Ｐゴシック" charset="0"/>
                  </a:defRPr>
                </a:lvl2pPr>
                <a:lvl3pPr marL="1143000" indent="-228600">
                  <a:defRPr kumimoji="1" sz="3600">
                    <a:solidFill>
                      <a:schemeClr val="tx1"/>
                    </a:solidFill>
                    <a:latin typeface="Abadi MT Condensed Light" charset="0"/>
                    <a:ea typeface="ＭＳ Ｐゴシック" charset="0"/>
                  </a:defRPr>
                </a:lvl3pPr>
                <a:lvl4pPr marL="1600200" indent="-228600">
                  <a:defRPr kumimoji="1" sz="3600">
                    <a:solidFill>
                      <a:schemeClr val="tx1"/>
                    </a:solidFill>
                    <a:latin typeface="Abadi MT Condensed Light" charset="0"/>
                    <a:ea typeface="ＭＳ Ｐゴシック" charset="0"/>
                  </a:defRPr>
                </a:lvl4pPr>
                <a:lvl5pPr marL="2057400" indent="-228600">
                  <a:defRPr kumimoji="1" sz="3600">
                    <a:solidFill>
                      <a:schemeClr val="tx1"/>
                    </a:solidFill>
                    <a:latin typeface="Abadi MT Condensed Light" charset="0"/>
                    <a:ea typeface="ＭＳ Ｐゴシック" charset="0"/>
                  </a:defRPr>
                </a:lvl5pPr>
                <a:lvl6pPr marL="25146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6pPr>
                <a:lvl7pPr marL="29718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7pPr>
                <a:lvl8pPr marL="34290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8pPr>
                <a:lvl9pPr marL="38862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9pPr>
              </a:lstStyle>
              <a:p>
                <a:pPr algn="ctr"/>
                <a:r>
                  <a:rPr lang="en-US" sz="1800">
                    <a:latin typeface="Times New Roman" charset="0"/>
                  </a:rPr>
                  <a:t>Feature Selection</a:t>
                </a:r>
              </a:p>
              <a:p>
                <a:pPr algn="ctr"/>
                <a:r>
                  <a:rPr lang="en-US" sz="1800">
                    <a:latin typeface="Times New Roman" charset="0"/>
                  </a:rPr>
                  <a:t>(GA)</a:t>
                </a:r>
              </a:p>
            </p:txBody>
          </p:sp>
          <p:sp>
            <p:nvSpPr>
              <p:cNvPr id="39959" name="Freeform 20"/>
              <p:cNvSpPr>
                <a:spLocks/>
              </p:cNvSpPr>
              <p:nvPr/>
            </p:nvSpPr>
            <p:spPr bwMode="auto">
              <a:xfrm>
                <a:off x="2880" y="2976"/>
                <a:ext cx="768" cy="672"/>
              </a:xfrm>
              <a:custGeom>
                <a:avLst/>
                <a:gdLst>
                  <a:gd name="T0" fmla="*/ 0 w 768"/>
                  <a:gd name="T1" fmla="*/ 0 h 672"/>
                  <a:gd name="T2" fmla="*/ 0 w 768"/>
                  <a:gd name="T3" fmla="*/ 672 h 672"/>
                  <a:gd name="T4" fmla="*/ 768 w 768"/>
                  <a:gd name="T5" fmla="*/ 672 h 672"/>
                  <a:gd name="T6" fmla="*/ 0 60000 65536"/>
                  <a:gd name="T7" fmla="*/ 0 60000 65536"/>
                  <a:gd name="T8" fmla="*/ 0 60000 65536"/>
                  <a:gd name="T9" fmla="*/ 0 w 768"/>
                  <a:gd name="T10" fmla="*/ 0 h 672"/>
                  <a:gd name="T11" fmla="*/ 768 w 768"/>
                  <a:gd name="T12" fmla="*/ 672 h 672"/>
                </a:gdLst>
                <a:ahLst/>
                <a:cxnLst>
                  <a:cxn ang="T6">
                    <a:pos x="T0" y="T1"/>
                  </a:cxn>
                  <a:cxn ang="T7">
                    <a:pos x="T2" y="T3"/>
                  </a:cxn>
                  <a:cxn ang="T8">
                    <a:pos x="T4" y="T5"/>
                  </a:cxn>
                </a:cxnLst>
                <a:rect l="T9" t="T10" r="T11" b="T12"/>
                <a:pathLst>
                  <a:path w="768" h="672">
                    <a:moveTo>
                      <a:pt x="0" y="0"/>
                    </a:moveTo>
                    <a:lnTo>
                      <a:pt x="0" y="672"/>
                    </a:lnTo>
                    <a:lnTo>
                      <a:pt x="768" y="672"/>
                    </a:lnTo>
                  </a:path>
                </a:pathLst>
              </a:custGeom>
              <a:noFill/>
              <a:ln w="38100" cmpd="sng">
                <a:solidFill>
                  <a:schemeClr val="tx1"/>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960" name="Line 21"/>
              <p:cNvSpPr>
                <a:spLocks noChangeShapeType="1"/>
              </p:cNvSpPr>
              <p:nvPr/>
            </p:nvSpPr>
            <p:spPr bwMode="auto">
              <a:xfrm rot="-5400000">
                <a:off x="3938" y="3186"/>
                <a:ext cx="345"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9961" name="Rectangle 22"/>
              <p:cNvSpPr>
                <a:spLocks noChangeArrowheads="1"/>
              </p:cNvSpPr>
              <p:nvPr/>
            </p:nvSpPr>
            <p:spPr bwMode="auto">
              <a:xfrm>
                <a:off x="2496" y="3120"/>
                <a:ext cx="2880" cy="1056"/>
              </a:xfrm>
              <a:prstGeom prst="rect">
                <a:avLst/>
              </a:prstGeom>
              <a:noFill/>
              <a:ln w="28575">
                <a:solidFill>
                  <a:schemeClr val="tx1"/>
                </a:solidFill>
                <a:prstDash val="dashDot"/>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39962" name="Freeform 23"/>
              <p:cNvSpPr>
                <a:spLocks/>
              </p:cNvSpPr>
              <p:nvPr/>
            </p:nvSpPr>
            <p:spPr bwMode="auto">
              <a:xfrm flipH="1">
                <a:off x="4512" y="3024"/>
                <a:ext cx="768" cy="672"/>
              </a:xfrm>
              <a:custGeom>
                <a:avLst/>
                <a:gdLst>
                  <a:gd name="T0" fmla="*/ 0 w 768"/>
                  <a:gd name="T1" fmla="*/ 0 h 672"/>
                  <a:gd name="T2" fmla="*/ 0 w 768"/>
                  <a:gd name="T3" fmla="*/ 672 h 672"/>
                  <a:gd name="T4" fmla="*/ 768 w 768"/>
                  <a:gd name="T5" fmla="*/ 672 h 672"/>
                  <a:gd name="T6" fmla="*/ 0 60000 65536"/>
                  <a:gd name="T7" fmla="*/ 0 60000 65536"/>
                  <a:gd name="T8" fmla="*/ 0 60000 65536"/>
                  <a:gd name="T9" fmla="*/ 0 w 768"/>
                  <a:gd name="T10" fmla="*/ 0 h 672"/>
                  <a:gd name="T11" fmla="*/ 768 w 768"/>
                  <a:gd name="T12" fmla="*/ 672 h 672"/>
                </a:gdLst>
                <a:ahLst/>
                <a:cxnLst>
                  <a:cxn ang="T6">
                    <a:pos x="T0" y="T1"/>
                  </a:cxn>
                  <a:cxn ang="T7">
                    <a:pos x="T2" y="T3"/>
                  </a:cxn>
                  <a:cxn ang="T8">
                    <a:pos x="T4" y="T5"/>
                  </a:cxn>
                </a:cxnLst>
                <a:rect l="T9" t="T10" r="T11" b="T12"/>
                <a:pathLst>
                  <a:path w="768" h="672">
                    <a:moveTo>
                      <a:pt x="0" y="0"/>
                    </a:moveTo>
                    <a:lnTo>
                      <a:pt x="0" y="672"/>
                    </a:lnTo>
                    <a:lnTo>
                      <a:pt x="768" y="672"/>
                    </a:lnTo>
                  </a:path>
                </a:pathLst>
              </a:custGeom>
              <a:noFill/>
              <a:ln w="38100" cmpd="sng">
                <a:solidFill>
                  <a:schemeClr val="tx1"/>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963" name="Text Box 24"/>
              <p:cNvSpPr txBox="1">
                <a:spLocks noChangeArrowheads="1"/>
              </p:cNvSpPr>
              <p:nvPr/>
            </p:nvSpPr>
            <p:spPr bwMode="auto">
              <a:xfrm>
                <a:off x="2918" y="3770"/>
                <a:ext cx="16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3600">
                    <a:solidFill>
                      <a:schemeClr val="tx1"/>
                    </a:solidFill>
                    <a:latin typeface="Abadi MT Condensed Light" charset="0"/>
                    <a:ea typeface="ＭＳ Ｐゴシック" charset="0"/>
                    <a:cs typeface="ＭＳ Ｐゴシック" charset="0"/>
                  </a:defRPr>
                </a:lvl1pPr>
                <a:lvl2pPr marL="742950" indent="-285750">
                  <a:defRPr kumimoji="1" sz="3600">
                    <a:solidFill>
                      <a:schemeClr val="tx1"/>
                    </a:solidFill>
                    <a:latin typeface="Abadi MT Condensed Light" charset="0"/>
                    <a:ea typeface="ＭＳ Ｐゴシック" charset="0"/>
                  </a:defRPr>
                </a:lvl2pPr>
                <a:lvl3pPr marL="1143000" indent="-228600">
                  <a:defRPr kumimoji="1" sz="3600">
                    <a:solidFill>
                      <a:schemeClr val="tx1"/>
                    </a:solidFill>
                    <a:latin typeface="Abadi MT Condensed Light" charset="0"/>
                    <a:ea typeface="ＭＳ Ｐゴシック" charset="0"/>
                  </a:defRPr>
                </a:lvl3pPr>
                <a:lvl4pPr marL="1600200" indent="-228600">
                  <a:defRPr kumimoji="1" sz="3600">
                    <a:solidFill>
                      <a:schemeClr val="tx1"/>
                    </a:solidFill>
                    <a:latin typeface="Abadi MT Condensed Light" charset="0"/>
                    <a:ea typeface="ＭＳ Ｐゴシック" charset="0"/>
                  </a:defRPr>
                </a:lvl4pPr>
                <a:lvl5pPr marL="2057400" indent="-228600">
                  <a:defRPr kumimoji="1" sz="3600">
                    <a:solidFill>
                      <a:schemeClr val="tx1"/>
                    </a:solidFill>
                    <a:latin typeface="Abadi MT Condensed Light" charset="0"/>
                    <a:ea typeface="ＭＳ Ｐゴシック" charset="0"/>
                  </a:defRPr>
                </a:lvl5pPr>
                <a:lvl6pPr marL="25146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6pPr>
                <a:lvl7pPr marL="29718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7pPr>
                <a:lvl8pPr marL="34290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8pPr>
                <a:lvl9pPr marL="38862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9pPr>
              </a:lstStyle>
              <a:p>
                <a:r>
                  <a:rPr lang="en-US" sz="2400">
                    <a:latin typeface="Times New Roman" charset="0"/>
                  </a:rPr>
                  <a:t> </a:t>
                </a:r>
              </a:p>
            </p:txBody>
          </p:sp>
        </p:grpSp>
        <p:grpSp>
          <p:nvGrpSpPr>
            <p:cNvPr id="39954" name="Group 25"/>
            <p:cNvGrpSpPr>
              <a:grpSpLocks/>
            </p:cNvGrpSpPr>
            <p:nvPr/>
          </p:nvGrpSpPr>
          <p:grpSpPr bwMode="auto">
            <a:xfrm>
              <a:off x="3696" y="1584"/>
              <a:ext cx="728" cy="672"/>
              <a:chOff x="3840" y="2400"/>
              <a:chExt cx="728" cy="672"/>
            </a:xfrm>
          </p:grpSpPr>
          <p:sp>
            <p:nvSpPr>
              <p:cNvPr id="39955" name="Rectangle 26"/>
              <p:cNvSpPr>
                <a:spLocks noChangeArrowheads="1"/>
              </p:cNvSpPr>
              <p:nvPr/>
            </p:nvSpPr>
            <p:spPr bwMode="auto">
              <a:xfrm>
                <a:off x="3848" y="2400"/>
                <a:ext cx="720" cy="672"/>
              </a:xfrm>
              <a:prstGeom prst="rect">
                <a:avLst/>
              </a:prstGeom>
              <a:solidFill>
                <a:schemeClr val="accent1"/>
              </a:solidFill>
              <a:ln w="9525">
                <a:solidFill>
                  <a:schemeClr val="tx1"/>
                </a:solidFill>
                <a:miter lim="800000"/>
                <a:headEnd/>
                <a:tailEnd/>
              </a:ln>
            </p:spPr>
            <p:txBody>
              <a:bodyPr wrap="none" anchor="ctr"/>
              <a:lstStyle/>
              <a:p>
                <a:pPr algn="ctr"/>
                <a:endParaRPr lang="en-US" sz="2400">
                  <a:latin typeface="Times New Roman" charset="0"/>
                </a:endParaRPr>
              </a:p>
            </p:txBody>
          </p:sp>
          <p:sp>
            <p:nvSpPr>
              <p:cNvPr id="39956" name="Text Box 27"/>
              <p:cNvSpPr txBox="1">
                <a:spLocks noChangeArrowheads="1"/>
              </p:cNvSpPr>
              <p:nvPr/>
            </p:nvSpPr>
            <p:spPr bwMode="auto">
              <a:xfrm>
                <a:off x="3840" y="2544"/>
                <a:ext cx="720" cy="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kumimoji="1" sz="3600">
                    <a:solidFill>
                      <a:schemeClr val="tx1"/>
                    </a:solidFill>
                    <a:latin typeface="Abadi MT Condensed Light" charset="0"/>
                    <a:ea typeface="ＭＳ Ｐゴシック" charset="0"/>
                    <a:cs typeface="ＭＳ Ｐゴシック" charset="0"/>
                  </a:defRPr>
                </a:lvl1pPr>
                <a:lvl2pPr marL="742950" indent="-285750">
                  <a:defRPr kumimoji="1" sz="3600">
                    <a:solidFill>
                      <a:schemeClr val="tx1"/>
                    </a:solidFill>
                    <a:latin typeface="Abadi MT Condensed Light" charset="0"/>
                    <a:ea typeface="ＭＳ Ｐゴシック" charset="0"/>
                  </a:defRPr>
                </a:lvl2pPr>
                <a:lvl3pPr marL="1143000" indent="-228600">
                  <a:defRPr kumimoji="1" sz="3600">
                    <a:solidFill>
                      <a:schemeClr val="tx1"/>
                    </a:solidFill>
                    <a:latin typeface="Abadi MT Condensed Light" charset="0"/>
                    <a:ea typeface="ＭＳ Ｐゴシック" charset="0"/>
                  </a:defRPr>
                </a:lvl3pPr>
                <a:lvl4pPr marL="1600200" indent="-228600">
                  <a:defRPr kumimoji="1" sz="3600">
                    <a:solidFill>
                      <a:schemeClr val="tx1"/>
                    </a:solidFill>
                    <a:latin typeface="Abadi MT Condensed Light" charset="0"/>
                    <a:ea typeface="ＭＳ Ｐゴシック" charset="0"/>
                  </a:defRPr>
                </a:lvl4pPr>
                <a:lvl5pPr marL="2057400" indent="-228600">
                  <a:defRPr kumimoji="1" sz="3600">
                    <a:solidFill>
                      <a:schemeClr val="tx1"/>
                    </a:solidFill>
                    <a:latin typeface="Abadi MT Condensed Light" charset="0"/>
                    <a:ea typeface="ＭＳ Ｐゴシック" charset="0"/>
                  </a:defRPr>
                </a:lvl5pPr>
                <a:lvl6pPr marL="25146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6pPr>
                <a:lvl7pPr marL="29718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7pPr>
                <a:lvl8pPr marL="34290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8pPr>
                <a:lvl9pPr marL="38862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9pPr>
              </a:lstStyle>
              <a:p>
                <a:pPr algn="ctr"/>
                <a:r>
                  <a:rPr lang="en-US" sz="1800">
                    <a:latin typeface="Times New Roman" charset="0"/>
                  </a:rPr>
                  <a:t>Feature Subset</a:t>
                </a:r>
              </a:p>
            </p:txBody>
          </p:sp>
        </p:grpSp>
      </p:grpSp>
      <p:sp>
        <p:nvSpPr>
          <p:cNvPr id="39939" name="Rectangle 29"/>
          <p:cNvSpPr>
            <a:spLocks noChangeArrowheads="1"/>
          </p:cNvSpPr>
          <p:nvPr/>
        </p:nvSpPr>
        <p:spPr bwMode="auto">
          <a:xfrm>
            <a:off x="304800" y="1901825"/>
            <a:ext cx="8283575" cy="895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p>
            <a:pPr>
              <a:spcBef>
                <a:spcPct val="20000"/>
              </a:spcBef>
            </a:pPr>
            <a:r>
              <a:rPr lang="en-US" sz="2400" dirty="0">
                <a:latin typeface="Arial" charset="0"/>
              </a:rPr>
              <a:t>       GAs provide a simple, general, and powerful framework</a:t>
            </a:r>
          </a:p>
          <a:p>
            <a:pPr lvl="1">
              <a:spcBef>
                <a:spcPct val="20000"/>
              </a:spcBef>
            </a:pPr>
            <a:r>
              <a:rPr lang="en-US" sz="2400" dirty="0">
                <a:latin typeface="Arial" charset="0"/>
              </a:rPr>
              <a:t>   for feature selection.</a:t>
            </a:r>
          </a:p>
        </p:txBody>
      </p:sp>
    </p:spTree>
    <p:extLst>
      <p:ext uri="{BB962C8B-B14F-4D97-AF65-F5344CB8AC3E}">
        <p14:creationId xmlns:p14="http://schemas.microsoft.com/office/powerpoint/2010/main" val="9058509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sz="4000" b="1" dirty="0">
                <a:latin typeface="Calibri" charset="0"/>
              </a:rPr>
              <a:t>Evaluation Strategies</a:t>
            </a:r>
          </a:p>
        </p:txBody>
      </p:sp>
      <p:sp>
        <p:nvSpPr>
          <p:cNvPr id="27650" name="Rectangle 3"/>
          <p:cNvSpPr>
            <a:spLocks noGrp="1" noChangeArrowheads="1"/>
          </p:cNvSpPr>
          <p:nvPr>
            <p:ph idx="1"/>
          </p:nvPr>
        </p:nvSpPr>
        <p:spPr/>
        <p:txBody>
          <a:bodyPr/>
          <a:lstStyle/>
          <a:p>
            <a:pPr eaLnBrk="1" hangingPunct="1"/>
            <a:r>
              <a:rPr lang="en-US" sz="2400" dirty="0">
                <a:latin typeface="Arial" charset="0"/>
              </a:rPr>
              <a:t>Filter Methods</a:t>
            </a:r>
          </a:p>
          <a:p>
            <a:pPr lvl="1" eaLnBrk="1" hangingPunct="1"/>
            <a:r>
              <a:rPr lang="en-US" sz="2000" dirty="0">
                <a:latin typeface="Arial" charset="0"/>
              </a:rPr>
              <a:t>Evaluation is independent of the classification algorithm or its error criteria.</a:t>
            </a:r>
          </a:p>
          <a:p>
            <a:pPr lvl="1" eaLnBrk="1" hangingPunct="1">
              <a:buFontTx/>
              <a:buNone/>
            </a:pPr>
            <a:endParaRPr lang="en-US" dirty="0">
              <a:latin typeface="Arial" charset="0"/>
            </a:endParaRPr>
          </a:p>
          <a:p>
            <a:pPr eaLnBrk="1" hangingPunct="1"/>
            <a:r>
              <a:rPr lang="en-US" sz="2400" dirty="0">
                <a:latin typeface="Arial" charset="0"/>
              </a:rPr>
              <a:t>Wrapper Methods</a:t>
            </a:r>
          </a:p>
          <a:p>
            <a:pPr lvl="1" eaLnBrk="1" hangingPunct="1"/>
            <a:r>
              <a:rPr lang="en-US" sz="2000" dirty="0">
                <a:latin typeface="Arial" charset="0"/>
              </a:rPr>
              <a:t>Evaluation uses a criterion related to the classification algorithm.</a:t>
            </a:r>
          </a:p>
          <a:p>
            <a:pPr eaLnBrk="1" hangingPunct="1"/>
            <a:endParaRPr lang="en-US" sz="2000" dirty="0">
              <a:latin typeface="Arial" charset="0"/>
            </a:endParaRPr>
          </a:p>
          <a:p>
            <a:pPr eaLnBrk="1" hangingPunct="1"/>
            <a:r>
              <a:rPr lang="en-US" sz="2400" dirty="0">
                <a:latin typeface="Arial" charset="0"/>
              </a:rPr>
              <a:t>Wrapper methods provide more accurate solutions than filter methods, but in general are more computationally expensive.</a:t>
            </a:r>
          </a:p>
        </p:txBody>
      </p:sp>
    </p:spTree>
    <p:extLst>
      <p:ext uri="{BB962C8B-B14F-4D97-AF65-F5344CB8AC3E}">
        <p14:creationId xmlns:p14="http://schemas.microsoft.com/office/powerpoint/2010/main" val="47902503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1188" y="223968"/>
            <a:ext cx="8281987" cy="701675"/>
          </a:xfrm>
        </p:spPr>
        <p:txBody>
          <a:bodyPr rtlCol="0">
            <a:normAutofit fontScale="90000"/>
          </a:bodyPr>
          <a:lstStyle/>
          <a:p>
            <a:pPr eaLnBrk="1" fontAlgn="auto" hangingPunct="1">
              <a:spcAft>
                <a:spcPts val="0"/>
              </a:spcAft>
              <a:defRPr/>
            </a:pPr>
            <a:r>
              <a:rPr lang="en-US" b="1" dirty="0">
                <a:ea typeface="+mj-ea"/>
                <a:cs typeface="+mj-cs"/>
              </a:rPr>
              <a:t>Sequential forward selection (SFS)</a:t>
            </a:r>
            <a:br>
              <a:rPr lang="en-US" b="1" dirty="0">
                <a:ea typeface="+mj-ea"/>
                <a:cs typeface="+mj-cs"/>
              </a:rPr>
            </a:br>
            <a:r>
              <a:rPr lang="en-US" sz="3100" dirty="0">
                <a:ea typeface="+mj-ea"/>
                <a:cs typeface="+mj-cs"/>
              </a:rPr>
              <a:t>(heuristic search)</a:t>
            </a:r>
          </a:p>
        </p:txBody>
      </p:sp>
      <p:sp>
        <p:nvSpPr>
          <p:cNvPr id="31746" name="Content Placeholder 2"/>
          <p:cNvSpPr>
            <a:spLocks noGrp="1"/>
          </p:cNvSpPr>
          <p:nvPr>
            <p:ph idx="1"/>
          </p:nvPr>
        </p:nvSpPr>
        <p:spPr>
          <a:xfrm>
            <a:off x="684214" y="1125538"/>
            <a:ext cx="6193209" cy="5111750"/>
          </a:xfrm>
        </p:spPr>
        <p:txBody>
          <a:bodyPr/>
          <a:lstStyle/>
          <a:p>
            <a:pPr eaLnBrk="1" hangingPunct="1"/>
            <a:r>
              <a:rPr lang="en-US" sz="2400" dirty="0">
                <a:latin typeface="Arial" charset="0"/>
                <a:cs typeface="Arial" charset="0"/>
              </a:rPr>
              <a:t>First, the </a:t>
            </a:r>
            <a:r>
              <a:rPr lang="en-US" sz="2400" dirty="0">
                <a:solidFill>
                  <a:srgbClr val="FF0000"/>
                </a:solidFill>
                <a:latin typeface="Arial" charset="0"/>
                <a:cs typeface="Arial" charset="0"/>
              </a:rPr>
              <a:t>best single feature </a:t>
            </a:r>
            <a:r>
              <a:rPr lang="en-US" sz="2400" dirty="0">
                <a:latin typeface="Arial" charset="0"/>
                <a:cs typeface="Arial" charset="0"/>
              </a:rPr>
              <a:t>is selected (i.e., using some criterion function).</a:t>
            </a:r>
          </a:p>
          <a:p>
            <a:pPr eaLnBrk="1" hangingPunct="1"/>
            <a:r>
              <a:rPr lang="en-US" sz="2400" dirty="0">
                <a:latin typeface="Arial" charset="0"/>
                <a:cs typeface="Arial" charset="0"/>
              </a:rPr>
              <a:t>Then, </a:t>
            </a:r>
            <a:r>
              <a:rPr lang="en-US" sz="2400" dirty="0">
                <a:solidFill>
                  <a:srgbClr val="FF0000"/>
                </a:solidFill>
                <a:latin typeface="Arial" charset="0"/>
                <a:cs typeface="Arial" charset="0"/>
              </a:rPr>
              <a:t>pairs of features </a:t>
            </a:r>
            <a:r>
              <a:rPr lang="en-US" sz="2400" dirty="0">
                <a:latin typeface="Arial" charset="0"/>
                <a:cs typeface="Arial" charset="0"/>
              </a:rPr>
              <a:t>are formed using one of the remaining features and this best feature, and the best pair is selected.</a:t>
            </a:r>
          </a:p>
          <a:p>
            <a:pPr eaLnBrk="1" hangingPunct="1"/>
            <a:r>
              <a:rPr lang="en-US" sz="2400" dirty="0">
                <a:latin typeface="Arial" charset="0"/>
                <a:cs typeface="Arial" charset="0"/>
              </a:rPr>
              <a:t>Next, </a:t>
            </a:r>
            <a:r>
              <a:rPr lang="en-US" sz="2400" dirty="0">
                <a:solidFill>
                  <a:srgbClr val="FF0000"/>
                </a:solidFill>
                <a:latin typeface="Arial" charset="0"/>
                <a:cs typeface="Arial" charset="0"/>
              </a:rPr>
              <a:t>triplets of features </a:t>
            </a:r>
            <a:r>
              <a:rPr lang="en-US" sz="2400" dirty="0">
                <a:latin typeface="Arial" charset="0"/>
                <a:cs typeface="Arial" charset="0"/>
              </a:rPr>
              <a:t>are formed using one of the remaining features and these two best features, and the best triplet is selected.</a:t>
            </a:r>
          </a:p>
          <a:p>
            <a:pPr eaLnBrk="1" hangingPunct="1"/>
            <a:r>
              <a:rPr lang="en-US" sz="2400" dirty="0">
                <a:latin typeface="Arial" charset="0"/>
                <a:cs typeface="Arial" charset="0"/>
              </a:rPr>
              <a:t>This procedure continues until evaluation criterion </a:t>
            </a:r>
            <a:r>
              <a:rPr lang="en-US" sz="2400" dirty="0">
                <a:solidFill>
                  <a:srgbClr val="FF0000"/>
                </a:solidFill>
                <a:latin typeface="Arial" charset="0"/>
                <a:cs typeface="Arial" charset="0"/>
              </a:rPr>
              <a:t>increases monotonically</a:t>
            </a:r>
            <a:r>
              <a:rPr lang="en-US" sz="2400" dirty="0">
                <a:latin typeface="Arial" charset="0"/>
                <a:cs typeface="Arial" charset="0"/>
              </a:rPr>
              <a:t> or a predefined number of features are selected.</a:t>
            </a:r>
          </a:p>
        </p:txBody>
      </p:sp>
      <p:pic>
        <p:nvPicPr>
          <p:cNvPr id="2560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600200"/>
            <a:ext cx="2057400" cy="3146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1749" name="TextBox 1"/>
          <p:cNvSpPr txBox="1">
            <a:spLocks noChangeArrowheads="1"/>
          </p:cNvSpPr>
          <p:nvPr/>
        </p:nvSpPr>
        <p:spPr bwMode="auto">
          <a:xfrm>
            <a:off x="6764338" y="4967935"/>
            <a:ext cx="2092325"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3600">
                <a:solidFill>
                  <a:schemeClr val="tx1"/>
                </a:solidFill>
                <a:latin typeface="Abadi MT Condensed Light" charset="0"/>
                <a:ea typeface="ＭＳ Ｐゴシック" charset="0"/>
                <a:cs typeface="ＭＳ Ｐゴシック" charset="0"/>
              </a:defRPr>
            </a:lvl1pPr>
            <a:lvl2pPr marL="742950" indent="-285750">
              <a:defRPr kumimoji="1" sz="3600">
                <a:solidFill>
                  <a:schemeClr val="tx1"/>
                </a:solidFill>
                <a:latin typeface="Abadi MT Condensed Light" charset="0"/>
                <a:ea typeface="ＭＳ Ｐゴシック" charset="0"/>
              </a:defRPr>
            </a:lvl2pPr>
            <a:lvl3pPr marL="1143000" indent="-228600">
              <a:defRPr kumimoji="1" sz="3600">
                <a:solidFill>
                  <a:schemeClr val="tx1"/>
                </a:solidFill>
                <a:latin typeface="Abadi MT Condensed Light" charset="0"/>
                <a:ea typeface="ＭＳ Ｐゴシック" charset="0"/>
              </a:defRPr>
            </a:lvl3pPr>
            <a:lvl4pPr marL="1600200" indent="-228600">
              <a:defRPr kumimoji="1" sz="3600">
                <a:solidFill>
                  <a:schemeClr val="tx1"/>
                </a:solidFill>
                <a:latin typeface="Abadi MT Condensed Light" charset="0"/>
                <a:ea typeface="ＭＳ Ｐゴシック" charset="0"/>
              </a:defRPr>
            </a:lvl4pPr>
            <a:lvl5pPr marL="2057400" indent="-228600">
              <a:defRPr kumimoji="1" sz="3600">
                <a:solidFill>
                  <a:schemeClr val="tx1"/>
                </a:solidFill>
                <a:latin typeface="Abadi MT Condensed Light" charset="0"/>
                <a:ea typeface="ＭＳ Ｐゴシック" charset="0"/>
              </a:defRPr>
            </a:lvl5pPr>
            <a:lvl6pPr marL="25146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6pPr>
            <a:lvl7pPr marL="29718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7pPr>
            <a:lvl8pPr marL="34290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8pPr>
            <a:lvl9pPr marL="38862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9pPr>
          </a:lstStyle>
          <a:p>
            <a:r>
              <a:rPr lang="en-US" sz="2000" dirty="0">
                <a:latin typeface="+mn-lt"/>
              </a:rPr>
              <a:t>SFS performs</a:t>
            </a:r>
          </a:p>
          <a:p>
            <a:r>
              <a:rPr lang="en-US" sz="2000" dirty="0">
                <a:latin typeface="+mn-lt"/>
              </a:rPr>
              <a:t>best when the </a:t>
            </a:r>
          </a:p>
          <a:p>
            <a:r>
              <a:rPr lang="en-US" sz="2000" dirty="0">
                <a:latin typeface="+mn-lt"/>
              </a:rPr>
              <a:t>optimal subset is</a:t>
            </a:r>
          </a:p>
          <a:p>
            <a:r>
              <a:rPr lang="en-US" sz="2000" dirty="0">
                <a:solidFill>
                  <a:srgbClr val="FF0000"/>
                </a:solidFill>
                <a:latin typeface="+mn-lt"/>
              </a:rPr>
              <a:t>small</a:t>
            </a:r>
            <a:r>
              <a:rPr lang="en-US" sz="2000" dirty="0">
                <a:latin typeface="+mn-lt"/>
              </a:rPr>
              <a: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77840" y="1695600"/>
              <a:ext cx="7963200" cy="2991240"/>
            </p14:xfrm>
          </p:contentPart>
        </mc:Choice>
        <mc:Fallback xmlns="">
          <p:pic>
            <p:nvPicPr>
              <p:cNvPr id="2" name="Ink 1"/>
              <p:cNvPicPr/>
              <p:nvPr/>
            </p:nvPicPr>
            <p:blipFill>
              <a:blip r:embed="rId4"/>
              <a:stretch>
                <a:fillRect/>
              </a:stretch>
            </p:blipFill>
            <p:spPr>
              <a:xfrm>
                <a:off x="168480" y="1686240"/>
                <a:ext cx="7981920" cy="3009960"/>
              </a:xfrm>
              <a:prstGeom prst="rect">
                <a:avLst/>
              </a:prstGeom>
            </p:spPr>
          </p:pic>
        </mc:Fallback>
      </mc:AlternateContent>
    </p:spTree>
    <p:extLst>
      <p:ext uri="{BB962C8B-B14F-4D97-AF65-F5344CB8AC3E}">
        <p14:creationId xmlns:p14="http://schemas.microsoft.com/office/powerpoint/2010/main" val="50156216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4"/>
          <p:cNvSpPr>
            <a:spLocks noGrp="1"/>
          </p:cNvSpPr>
          <p:nvPr>
            <p:ph type="title"/>
          </p:nvPr>
        </p:nvSpPr>
        <p:spPr/>
        <p:txBody>
          <a:bodyPr/>
          <a:lstStyle/>
          <a:p>
            <a:r>
              <a:rPr lang="en-US">
                <a:latin typeface="Calibri" charset="0"/>
              </a:rPr>
              <a:t>SFS Algorithm</a:t>
            </a:r>
          </a:p>
        </p:txBody>
      </p:sp>
      <p:pic>
        <p:nvPicPr>
          <p:cNvPr id="123906" name="Content Placeholder 6" descr="Screen Shot 2014-03-29 at 10.06.06.png"/>
          <p:cNvPicPr>
            <a:picLocks noGrp="1" noChangeAspect="1"/>
          </p:cNvPicPr>
          <p:nvPr>
            <p:ph idx="1"/>
          </p:nvPr>
        </p:nvPicPr>
        <p:blipFill>
          <a:blip r:embed="rId2">
            <a:extLst>
              <a:ext uri="{28A0092B-C50C-407E-A947-70E740481C1C}">
                <a14:useLocalDpi xmlns:a14="http://schemas.microsoft.com/office/drawing/2010/main" val="0"/>
              </a:ext>
            </a:extLst>
          </a:blip>
          <a:srcRect l="-2097" r="-2097"/>
          <a:stretch>
            <a:fillRect/>
          </a:stretch>
        </p:blipFill>
        <p:spPr/>
      </p:pic>
    </p:spTree>
    <p:extLst>
      <p:ext uri="{BB962C8B-B14F-4D97-AF65-F5344CB8AC3E}">
        <p14:creationId xmlns:p14="http://schemas.microsoft.com/office/powerpoint/2010/main" val="261668280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850613" y="827410"/>
            <a:ext cx="6688879" cy="4616023"/>
          </a:xfrm>
          <a:noFill/>
        </p:spPr>
      </p:pic>
      <p:sp>
        <p:nvSpPr>
          <p:cNvPr id="32769" name="Title 1"/>
          <p:cNvSpPr>
            <a:spLocks noGrp="1"/>
          </p:cNvSpPr>
          <p:nvPr>
            <p:ph type="title"/>
          </p:nvPr>
        </p:nvSpPr>
        <p:spPr>
          <a:xfrm>
            <a:off x="457200" y="-203720"/>
            <a:ext cx="8229600" cy="1143000"/>
          </a:xfrm>
        </p:spPr>
        <p:txBody>
          <a:bodyPr/>
          <a:lstStyle/>
          <a:p>
            <a:pPr eaLnBrk="1" hangingPunct="1"/>
            <a:r>
              <a:rPr lang="en-US" b="1" dirty="0">
                <a:latin typeface="Calibri" charset="0"/>
              </a:rPr>
              <a:t>Example</a:t>
            </a:r>
          </a:p>
        </p:txBody>
      </p:sp>
      <p:sp>
        <p:nvSpPr>
          <p:cNvPr id="32772" name="Rectangle 5"/>
          <p:cNvSpPr>
            <a:spLocks noChangeArrowheads="1"/>
          </p:cNvSpPr>
          <p:nvPr/>
        </p:nvSpPr>
        <p:spPr bwMode="auto">
          <a:xfrm>
            <a:off x="381000" y="5243220"/>
            <a:ext cx="8382000"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800" dirty="0">
                <a:latin typeface="Calibri" charset="0"/>
              </a:rPr>
              <a:t>Results of </a:t>
            </a:r>
            <a:r>
              <a:rPr lang="en-US" sz="1800" dirty="0">
                <a:solidFill>
                  <a:srgbClr val="FF0000"/>
                </a:solidFill>
                <a:latin typeface="Calibri" charset="0"/>
              </a:rPr>
              <a:t>sequential forward </a:t>
            </a:r>
            <a:r>
              <a:rPr lang="en-US" sz="1800" dirty="0">
                <a:latin typeface="Calibri" charset="0"/>
              </a:rPr>
              <a:t>feature selection for classification of a satellite image using 28 features. x-axis shows the classification accuracy (%) and y-axis shows the features added at each iteration (the first iteration is at the bottom). The highest accuracy value is shown with a star.</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663920" y="1174680"/>
              <a:ext cx="5226480" cy="4083480"/>
            </p14:xfrm>
          </p:contentPart>
        </mc:Choice>
        <mc:Fallback xmlns="">
          <p:pic>
            <p:nvPicPr>
              <p:cNvPr id="2" name="Ink 1"/>
              <p:cNvPicPr/>
              <p:nvPr/>
            </p:nvPicPr>
            <p:blipFill>
              <a:blip r:embed="rId4"/>
              <a:stretch>
                <a:fillRect/>
              </a:stretch>
            </p:blipFill>
            <p:spPr>
              <a:xfrm>
                <a:off x="1654560" y="1165320"/>
                <a:ext cx="5245200" cy="4102200"/>
              </a:xfrm>
              <a:prstGeom prst="rect">
                <a:avLst/>
              </a:prstGeom>
            </p:spPr>
          </p:pic>
        </mc:Fallback>
      </mc:AlternateContent>
    </p:spTree>
    <p:extLst>
      <p:ext uri="{BB962C8B-B14F-4D97-AF65-F5344CB8AC3E}">
        <p14:creationId xmlns:p14="http://schemas.microsoft.com/office/powerpoint/2010/main" val="25939325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611188" y="264498"/>
            <a:ext cx="8281987" cy="701675"/>
          </a:xfrm>
        </p:spPr>
        <p:txBody>
          <a:bodyPr/>
          <a:lstStyle/>
          <a:p>
            <a:pPr eaLnBrk="1" hangingPunct="1"/>
            <a:r>
              <a:rPr lang="en-US" sz="4000" b="1" dirty="0">
                <a:latin typeface="Calibri" charset="0"/>
              </a:rPr>
              <a:t>Sequential backward selection (SBS</a:t>
            </a:r>
            <a:r>
              <a:rPr lang="en-US" dirty="0">
                <a:latin typeface="Calibri" charset="0"/>
              </a:rPr>
              <a:t>) </a:t>
            </a:r>
            <a:r>
              <a:rPr lang="en-US" sz="2800" dirty="0">
                <a:latin typeface="Calibri" charset="0"/>
              </a:rPr>
              <a:t>(heuristic search)</a:t>
            </a:r>
            <a:endParaRPr lang="en-US" sz="2600" b="1" dirty="0">
              <a:latin typeface="Calibri" charset="0"/>
            </a:endParaRPr>
          </a:p>
        </p:txBody>
      </p:sp>
      <p:sp>
        <p:nvSpPr>
          <p:cNvPr id="33794" name="Content Placeholder 2"/>
          <p:cNvSpPr>
            <a:spLocks noGrp="1"/>
          </p:cNvSpPr>
          <p:nvPr>
            <p:ph idx="1"/>
          </p:nvPr>
        </p:nvSpPr>
        <p:spPr>
          <a:xfrm>
            <a:off x="684213" y="1125538"/>
            <a:ext cx="6071605" cy="5111750"/>
          </a:xfrm>
        </p:spPr>
        <p:txBody>
          <a:bodyPr/>
          <a:lstStyle/>
          <a:p>
            <a:pPr eaLnBrk="1" hangingPunct="1"/>
            <a:r>
              <a:rPr lang="en-US" sz="2400" dirty="0">
                <a:latin typeface="Arial" charset="0"/>
                <a:cs typeface="Arial" charset="0"/>
              </a:rPr>
              <a:t>First, the criterion function is computed for all d features.</a:t>
            </a:r>
          </a:p>
          <a:p>
            <a:pPr eaLnBrk="1" hangingPunct="1"/>
            <a:r>
              <a:rPr lang="en-US" sz="2400" dirty="0">
                <a:latin typeface="Arial" charset="0"/>
                <a:cs typeface="Arial" charset="0"/>
              </a:rPr>
              <a:t>Then, each </a:t>
            </a:r>
            <a:r>
              <a:rPr lang="en-US" sz="2400" dirty="0">
                <a:solidFill>
                  <a:srgbClr val="FF0000"/>
                </a:solidFill>
                <a:latin typeface="Arial" charset="0"/>
                <a:cs typeface="Arial" charset="0"/>
              </a:rPr>
              <a:t>feature is deleted one at a time</a:t>
            </a:r>
            <a:r>
              <a:rPr lang="en-US" sz="2400" dirty="0">
                <a:latin typeface="Arial" charset="0"/>
                <a:cs typeface="Arial" charset="0"/>
              </a:rPr>
              <a:t>, the criterion function is computed for all subsets with d − 1 features, and the </a:t>
            </a:r>
            <a:r>
              <a:rPr lang="en-US" sz="2400" dirty="0">
                <a:solidFill>
                  <a:srgbClr val="FF0000"/>
                </a:solidFill>
                <a:latin typeface="Arial" charset="0"/>
                <a:cs typeface="Arial" charset="0"/>
              </a:rPr>
              <a:t>worst feature is discarded</a:t>
            </a:r>
            <a:r>
              <a:rPr lang="en-US" sz="2400" dirty="0">
                <a:latin typeface="Arial" charset="0"/>
                <a:cs typeface="Arial" charset="0"/>
              </a:rPr>
              <a:t>.</a:t>
            </a:r>
          </a:p>
          <a:p>
            <a:pPr eaLnBrk="1" hangingPunct="1"/>
            <a:r>
              <a:rPr lang="en-US" sz="2400" dirty="0">
                <a:latin typeface="Arial" charset="0"/>
                <a:cs typeface="Arial" charset="0"/>
              </a:rPr>
              <a:t>Next, each feature among the remaining d − 1 is deleted one at a time, and the worst feature is discarded to form a subset with d − 2 features.</a:t>
            </a:r>
          </a:p>
          <a:p>
            <a:pPr eaLnBrk="1" hangingPunct="1"/>
            <a:r>
              <a:rPr lang="en-US" sz="2400" dirty="0">
                <a:latin typeface="Arial" charset="0"/>
                <a:cs typeface="Arial" charset="0"/>
              </a:rPr>
              <a:t>This procedure continues until a predefined number of features are left.</a:t>
            </a:r>
          </a:p>
        </p:txBody>
      </p:sp>
      <p:pic>
        <p:nvPicPr>
          <p:cNvPr id="276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1905000"/>
            <a:ext cx="2133600" cy="3195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3797" name="TextBox 5"/>
          <p:cNvSpPr txBox="1">
            <a:spLocks noChangeArrowheads="1"/>
          </p:cNvSpPr>
          <p:nvPr/>
        </p:nvSpPr>
        <p:spPr bwMode="auto">
          <a:xfrm>
            <a:off x="6755340" y="5033963"/>
            <a:ext cx="2094869"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3600">
                <a:solidFill>
                  <a:schemeClr val="tx1"/>
                </a:solidFill>
                <a:latin typeface="Abadi MT Condensed Light" charset="0"/>
                <a:ea typeface="ＭＳ Ｐゴシック" charset="0"/>
                <a:cs typeface="ＭＳ Ｐゴシック" charset="0"/>
              </a:defRPr>
            </a:lvl1pPr>
            <a:lvl2pPr marL="742950" indent="-285750">
              <a:defRPr kumimoji="1" sz="3600">
                <a:solidFill>
                  <a:schemeClr val="tx1"/>
                </a:solidFill>
                <a:latin typeface="Abadi MT Condensed Light" charset="0"/>
                <a:ea typeface="ＭＳ Ｐゴシック" charset="0"/>
              </a:defRPr>
            </a:lvl2pPr>
            <a:lvl3pPr marL="1143000" indent="-228600">
              <a:defRPr kumimoji="1" sz="3600">
                <a:solidFill>
                  <a:schemeClr val="tx1"/>
                </a:solidFill>
                <a:latin typeface="Abadi MT Condensed Light" charset="0"/>
                <a:ea typeface="ＭＳ Ｐゴシック" charset="0"/>
              </a:defRPr>
            </a:lvl3pPr>
            <a:lvl4pPr marL="1600200" indent="-228600">
              <a:defRPr kumimoji="1" sz="3600">
                <a:solidFill>
                  <a:schemeClr val="tx1"/>
                </a:solidFill>
                <a:latin typeface="Abadi MT Condensed Light" charset="0"/>
                <a:ea typeface="ＭＳ Ｐゴシック" charset="0"/>
              </a:defRPr>
            </a:lvl4pPr>
            <a:lvl5pPr marL="2057400" indent="-228600">
              <a:defRPr kumimoji="1" sz="3600">
                <a:solidFill>
                  <a:schemeClr val="tx1"/>
                </a:solidFill>
                <a:latin typeface="Abadi MT Condensed Light" charset="0"/>
                <a:ea typeface="ＭＳ Ｐゴシック" charset="0"/>
              </a:defRPr>
            </a:lvl5pPr>
            <a:lvl6pPr marL="25146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6pPr>
            <a:lvl7pPr marL="29718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7pPr>
            <a:lvl8pPr marL="34290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8pPr>
            <a:lvl9pPr marL="3886200" indent="-228600" eaLnBrk="0" fontAlgn="base" hangingPunct="0">
              <a:spcBef>
                <a:spcPct val="0"/>
              </a:spcBef>
              <a:spcAft>
                <a:spcPct val="0"/>
              </a:spcAft>
              <a:defRPr kumimoji="1" sz="3600">
                <a:solidFill>
                  <a:schemeClr val="tx1"/>
                </a:solidFill>
                <a:latin typeface="Abadi MT Condensed Light" charset="0"/>
                <a:ea typeface="ＭＳ Ｐゴシック" charset="0"/>
              </a:defRPr>
            </a:lvl9pPr>
          </a:lstStyle>
          <a:p>
            <a:pPr algn="ctr"/>
            <a:r>
              <a:rPr lang="en-US" sz="2000" dirty="0">
                <a:latin typeface="+mj-lt"/>
              </a:rPr>
              <a:t>SBS performs</a:t>
            </a:r>
          </a:p>
          <a:p>
            <a:pPr algn="ctr"/>
            <a:r>
              <a:rPr lang="en-US" sz="2000" dirty="0">
                <a:latin typeface="+mj-lt"/>
              </a:rPr>
              <a:t>best when the </a:t>
            </a:r>
          </a:p>
          <a:p>
            <a:pPr algn="ctr"/>
            <a:r>
              <a:rPr lang="en-US" sz="2000" dirty="0">
                <a:latin typeface="+mj-lt"/>
              </a:rPr>
              <a:t>optimal subset is</a:t>
            </a:r>
          </a:p>
          <a:p>
            <a:pPr algn="ctr"/>
            <a:r>
              <a:rPr lang="en-US" sz="2000" dirty="0">
                <a:solidFill>
                  <a:srgbClr val="FF0000"/>
                </a:solidFill>
                <a:latin typeface="+mj-lt"/>
              </a:rPr>
              <a:t>large</a:t>
            </a:r>
            <a:r>
              <a:rPr lang="en-US" sz="2000" dirty="0">
                <a:latin typeface="+mj-lt"/>
              </a:rPr>
              <a: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11400" y="3105000"/>
              <a:ext cx="698760" cy="495720"/>
            </p14:xfrm>
          </p:contentPart>
        </mc:Choice>
        <mc:Fallback xmlns="">
          <p:pic>
            <p:nvPicPr>
              <p:cNvPr id="2" name="Ink 1"/>
              <p:cNvPicPr/>
              <p:nvPr/>
            </p:nvPicPr>
            <p:blipFill>
              <a:blip r:embed="rId4"/>
              <a:stretch>
                <a:fillRect/>
              </a:stretch>
            </p:blipFill>
            <p:spPr>
              <a:xfrm>
                <a:off x="302040" y="3095640"/>
                <a:ext cx="717480" cy="514440"/>
              </a:xfrm>
              <a:prstGeom prst="rect">
                <a:avLst/>
              </a:prstGeom>
            </p:spPr>
          </p:pic>
        </mc:Fallback>
      </mc:AlternateContent>
    </p:spTree>
    <p:extLst>
      <p:ext uri="{BB962C8B-B14F-4D97-AF65-F5344CB8AC3E}">
        <p14:creationId xmlns:p14="http://schemas.microsoft.com/office/powerpoint/2010/main" val="188485998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pPr eaLnBrk="1" hangingPunct="1"/>
            <a:r>
              <a:rPr lang="en-US" b="1" dirty="0">
                <a:latin typeface="Calibri" charset="0"/>
              </a:rPr>
              <a:t>Example</a:t>
            </a:r>
          </a:p>
        </p:txBody>
      </p:sp>
      <p:pic>
        <p:nvPicPr>
          <p:cNvPr id="3481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7599" b="7599"/>
          <a:stretch>
            <a:fillRect/>
          </a:stretch>
        </p:blipFill>
        <p:spPr>
          <a:xfrm>
            <a:off x="792307" y="817563"/>
            <a:ext cx="7598420" cy="4696144"/>
          </a:xfrm>
          <a:noFill/>
        </p:spPr>
      </p:pic>
      <p:sp>
        <p:nvSpPr>
          <p:cNvPr id="34820" name="Rectangle 6"/>
          <p:cNvSpPr>
            <a:spLocks noChangeArrowheads="1"/>
          </p:cNvSpPr>
          <p:nvPr/>
        </p:nvSpPr>
        <p:spPr bwMode="auto">
          <a:xfrm>
            <a:off x="457200" y="5410200"/>
            <a:ext cx="8382000" cy="1201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800">
                <a:latin typeface="NimbusSanL-Regu" charset="0"/>
              </a:rPr>
              <a:t>Results of </a:t>
            </a:r>
            <a:r>
              <a:rPr lang="en-US" sz="1800">
                <a:solidFill>
                  <a:srgbClr val="FF0000"/>
                </a:solidFill>
                <a:latin typeface="NimbusSanL-Regu" charset="0"/>
              </a:rPr>
              <a:t>sequential backward</a:t>
            </a:r>
            <a:r>
              <a:rPr lang="en-US" sz="1800">
                <a:solidFill>
                  <a:schemeClr val="bg2"/>
                </a:solidFill>
                <a:latin typeface="NimbusSanL-Regu" charset="0"/>
              </a:rPr>
              <a:t> </a:t>
            </a:r>
            <a:r>
              <a:rPr lang="en-US" sz="1800">
                <a:latin typeface="NimbusSanL-Regu" charset="0"/>
              </a:rPr>
              <a:t>feature selection for classification of a satellite image using 28 features. </a:t>
            </a:r>
            <a:r>
              <a:rPr lang="en-US" sz="1800">
                <a:latin typeface="CMMI10" charset="0"/>
              </a:rPr>
              <a:t>x</a:t>
            </a:r>
            <a:r>
              <a:rPr lang="en-US" sz="1800">
                <a:latin typeface="NimbusSanL-Regu" charset="0"/>
              </a:rPr>
              <a:t>-axis shows the classification accuracy (%) and </a:t>
            </a:r>
            <a:r>
              <a:rPr lang="en-US" sz="1800">
                <a:latin typeface="CMMI10" charset="0"/>
              </a:rPr>
              <a:t>y</a:t>
            </a:r>
            <a:r>
              <a:rPr lang="en-US" sz="1800">
                <a:latin typeface="NimbusSanL-Regu" charset="0"/>
              </a:rPr>
              <a:t>-axis shows the features removed at each iteration (the first iteration is at the bottom). The highest accuracy value is shown with a star.</a:t>
            </a:r>
            <a:endParaRPr lang="en-US" sz="180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353040" y="952560"/>
              <a:ext cx="5213520" cy="3524400"/>
            </p14:xfrm>
          </p:contentPart>
        </mc:Choice>
        <mc:Fallback xmlns="">
          <p:pic>
            <p:nvPicPr>
              <p:cNvPr id="2" name="Ink 1"/>
              <p:cNvPicPr/>
              <p:nvPr/>
            </p:nvPicPr>
            <p:blipFill>
              <a:blip r:embed="rId4"/>
              <a:stretch>
                <a:fillRect/>
              </a:stretch>
            </p:blipFill>
            <p:spPr>
              <a:xfrm>
                <a:off x="3343680" y="943200"/>
                <a:ext cx="5232240" cy="3543120"/>
              </a:xfrm>
              <a:prstGeom prst="rect">
                <a:avLst/>
              </a:prstGeom>
            </p:spPr>
          </p:pic>
        </mc:Fallback>
      </mc:AlternateContent>
    </p:spTree>
    <p:extLst>
      <p:ext uri="{BB962C8B-B14F-4D97-AF65-F5344CB8AC3E}">
        <p14:creationId xmlns:p14="http://schemas.microsoft.com/office/powerpoint/2010/main" val="9944497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CE405F-63A0-4521-A5F6-510E70866C95}"/>
              </a:ext>
            </a:extLst>
          </p:cNvPr>
          <p:cNvSpPr>
            <a:spLocks noGrp="1"/>
          </p:cNvSpPr>
          <p:nvPr>
            <p:ph type="title"/>
          </p:nvPr>
        </p:nvSpPr>
        <p:spPr>
          <a:xfrm>
            <a:off x="611188" y="109677"/>
            <a:ext cx="8281987" cy="707886"/>
          </a:xfrm>
        </p:spPr>
        <p:txBody>
          <a:bodyPr/>
          <a:lstStyle/>
          <a:p>
            <a:r>
              <a:rPr lang="en-US" dirty="0"/>
              <a:t>Restriction on Logistic Reg</a:t>
            </a:r>
          </a:p>
        </p:txBody>
      </p:sp>
      <p:sp>
        <p:nvSpPr>
          <p:cNvPr id="3" name="Content Placeholder 2">
            <a:extLst>
              <a:ext uri="{FF2B5EF4-FFF2-40B4-BE49-F238E27FC236}">
                <a16:creationId xmlns="" xmlns:a16="http://schemas.microsoft.com/office/drawing/2014/main" id="{2F2A9F55-7DB9-4E34-9528-2A7D8A8B063D}"/>
              </a:ext>
            </a:extLst>
          </p:cNvPr>
          <p:cNvSpPr>
            <a:spLocks noGrp="1"/>
          </p:cNvSpPr>
          <p:nvPr>
            <p:ph idx="1"/>
          </p:nvPr>
        </p:nvSpPr>
        <p:spPr/>
        <p:txBody>
          <a:bodyPr/>
          <a:lstStyle/>
          <a:p>
            <a:r>
              <a:rPr lang="en-US" dirty="0"/>
              <a:t>If we take the weighted sum of inputs as the output as we do in Linear Regression, the value can be more than 1</a:t>
            </a:r>
          </a:p>
          <a:p>
            <a:r>
              <a:rPr lang="en-US" dirty="0"/>
              <a:t>we want a value between 0 and 1</a:t>
            </a:r>
          </a:p>
          <a:p>
            <a:r>
              <a:rPr lang="en-US" dirty="0"/>
              <a:t>we don’t output the weighted sum of inputs directly</a:t>
            </a:r>
          </a:p>
          <a:p>
            <a:r>
              <a:rPr lang="en-US" dirty="0"/>
              <a:t>we pass it through a function that can map any real value between 0 and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 xmlns:a16="http://schemas.microsoft.com/office/drawing/2014/main" id="{BB2EC115-DE91-4C19-9540-47A47501DBDD}"/>
                  </a:ext>
                </a:extLst>
              </p14:cNvPr>
              <p14:cNvContentPartPr/>
              <p14:nvPr/>
            </p14:nvContentPartPr>
            <p14:xfrm>
              <a:off x="1366560" y="2113560"/>
              <a:ext cx="7659000" cy="3931560"/>
            </p14:xfrm>
          </p:contentPart>
        </mc:Choice>
        <mc:Fallback xmlns="">
          <p:pic>
            <p:nvPicPr>
              <p:cNvPr id="4" name="Ink 3">
                <a:extLst>
                  <a:ext uri="{FF2B5EF4-FFF2-40B4-BE49-F238E27FC236}">
                    <a16:creationId xmlns:a16="http://schemas.microsoft.com/office/drawing/2014/main" id="{BB2EC115-DE91-4C19-9540-47A47501DBDD}"/>
                  </a:ext>
                </a:extLst>
              </p:cNvPr>
              <p:cNvPicPr/>
              <p:nvPr/>
            </p:nvPicPr>
            <p:blipFill>
              <a:blip r:embed="rId3"/>
              <a:stretch>
                <a:fillRect/>
              </a:stretch>
            </p:blipFill>
            <p:spPr>
              <a:xfrm>
                <a:off x="1357200" y="2104200"/>
                <a:ext cx="7677720" cy="3950280"/>
              </a:xfrm>
              <a:prstGeom prst="rect">
                <a:avLst/>
              </a:prstGeom>
            </p:spPr>
          </p:pic>
        </mc:Fallback>
      </mc:AlternateContent>
    </p:spTree>
    <p:extLst>
      <p:ext uri="{BB962C8B-B14F-4D97-AF65-F5344CB8AC3E}">
        <p14:creationId xmlns:p14="http://schemas.microsoft.com/office/powerpoint/2010/main" val="387851026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sz="3600" b="1">
                <a:latin typeface="Calibri" charset="0"/>
              </a:rPr>
              <a:t>Plus-L minus-R selection (LRS)</a:t>
            </a:r>
          </a:p>
        </p:txBody>
      </p:sp>
      <p:sp>
        <p:nvSpPr>
          <p:cNvPr id="35842" name="Content Placeholder 2"/>
          <p:cNvSpPr>
            <a:spLocks noGrp="1"/>
          </p:cNvSpPr>
          <p:nvPr>
            <p:ph idx="1"/>
          </p:nvPr>
        </p:nvSpPr>
        <p:spPr/>
        <p:txBody>
          <a:bodyPr/>
          <a:lstStyle/>
          <a:p>
            <a:r>
              <a:rPr lang="en-US" sz="2400" dirty="0">
                <a:latin typeface="Calibri" charset="0"/>
              </a:rPr>
              <a:t>A generalization of SFS and SBS</a:t>
            </a:r>
          </a:p>
          <a:p>
            <a:pPr lvl="1"/>
            <a:r>
              <a:rPr lang="en-US" sz="2200" dirty="0">
                <a:latin typeface="Calibri" charset="0"/>
              </a:rPr>
              <a:t>If L&gt;R, LRS starts from the </a:t>
            </a:r>
            <a:r>
              <a:rPr lang="en-US" sz="2200" dirty="0">
                <a:solidFill>
                  <a:srgbClr val="FF0000"/>
                </a:solidFill>
                <a:latin typeface="Calibri" charset="0"/>
              </a:rPr>
              <a:t>empty</a:t>
            </a:r>
            <a:r>
              <a:rPr lang="en-US" sz="2200" dirty="0">
                <a:latin typeface="Calibri" charset="0"/>
              </a:rPr>
              <a:t> set and repeatedly adds L features and removes R features.</a:t>
            </a:r>
          </a:p>
          <a:p>
            <a:pPr lvl="1"/>
            <a:r>
              <a:rPr lang="en-US" sz="2200" dirty="0">
                <a:latin typeface="Calibri" charset="0"/>
              </a:rPr>
              <a:t>If L&lt;R, LRS starts from the </a:t>
            </a:r>
            <a:r>
              <a:rPr lang="en-US" sz="2200" dirty="0">
                <a:solidFill>
                  <a:srgbClr val="FF0000"/>
                </a:solidFill>
                <a:latin typeface="Calibri" charset="0"/>
              </a:rPr>
              <a:t>full</a:t>
            </a:r>
            <a:r>
              <a:rPr lang="en-US" sz="2200" dirty="0">
                <a:latin typeface="Calibri" charset="0"/>
              </a:rPr>
              <a:t> set and repeatedly removes R features and  adds L features.</a:t>
            </a:r>
          </a:p>
          <a:p>
            <a:r>
              <a:rPr lang="en-US" sz="2400" dirty="0">
                <a:latin typeface="Calibri" charset="0"/>
              </a:rPr>
              <a:t>Comments</a:t>
            </a:r>
          </a:p>
          <a:p>
            <a:pPr lvl="1"/>
            <a:r>
              <a:rPr lang="en-US" sz="2200" dirty="0">
                <a:latin typeface="Calibri" charset="0"/>
              </a:rPr>
              <a:t>LRS attempts to compensate for the weaknesses of SFS and SBS with some backtracking capabilities.</a:t>
            </a:r>
          </a:p>
          <a:p>
            <a:pPr lvl="1"/>
            <a:r>
              <a:rPr lang="en-US" sz="2200" dirty="0">
                <a:latin typeface="Calibri" charset="0"/>
              </a:rPr>
              <a:t>How to choose the optimal values of L and R? </a:t>
            </a:r>
          </a:p>
          <a:p>
            <a:pPr lvl="1"/>
            <a:endParaRPr lang="en-US" dirty="0">
              <a:latin typeface="Calibri" charset="0"/>
            </a:endParaRPr>
          </a:p>
          <a:p>
            <a:pPr lvl="1"/>
            <a:endParaRPr lang="en-US" dirty="0">
              <a:latin typeface="Calibri" charset="0"/>
            </a:endParaRPr>
          </a:p>
          <a:p>
            <a:pPr lvl="1"/>
            <a:endParaRPr lang="en-US" dirty="0">
              <a:latin typeface="Calibri" charset="0"/>
            </a:endParaRPr>
          </a:p>
          <a:p>
            <a:pPr lvl="1"/>
            <a:endParaRPr lang="en-US" dirty="0">
              <a:latin typeface="Calibri" charset="0"/>
            </a:endParaRPr>
          </a:p>
        </p:txBody>
      </p:sp>
    </p:spTree>
    <p:extLst>
      <p:ext uri="{BB962C8B-B14F-4D97-AF65-F5344CB8AC3E}">
        <p14:creationId xmlns:p14="http://schemas.microsoft.com/office/powerpoint/2010/main" val="869733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9" name="Title 1"/>
          <p:cNvSpPr>
            <a:spLocks noGrp="1"/>
          </p:cNvSpPr>
          <p:nvPr>
            <p:ph type="title"/>
          </p:nvPr>
        </p:nvSpPr>
        <p:spPr>
          <a:xfrm>
            <a:off x="611188" y="345558"/>
            <a:ext cx="8281987" cy="701675"/>
          </a:xfrm>
        </p:spPr>
        <p:txBody>
          <a:bodyPr/>
          <a:lstStyle/>
          <a:p>
            <a:r>
              <a:rPr lang="en-US" sz="3600" b="1" dirty="0">
                <a:latin typeface="Calibri" charset="0"/>
              </a:rPr>
              <a:t>Sequential floating selection </a:t>
            </a:r>
            <a:br>
              <a:rPr lang="en-US" sz="3600" b="1" dirty="0">
                <a:latin typeface="Calibri" charset="0"/>
              </a:rPr>
            </a:br>
            <a:r>
              <a:rPr lang="en-US" sz="3600" b="1" dirty="0">
                <a:latin typeface="Calibri" charset="0"/>
              </a:rPr>
              <a:t>(SFFS and SFBS)</a:t>
            </a:r>
          </a:p>
        </p:txBody>
      </p:sp>
      <p:sp>
        <p:nvSpPr>
          <p:cNvPr id="37890" name="Content Placeholder 2"/>
          <p:cNvSpPr>
            <a:spLocks noGrp="1"/>
          </p:cNvSpPr>
          <p:nvPr>
            <p:ph idx="1"/>
          </p:nvPr>
        </p:nvSpPr>
        <p:spPr/>
        <p:txBody>
          <a:bodyPr/>
          <a:lstStyle/>
          <a:p>
            <a:r>
              <a:rPr lang="en-US" sz="2400" dirty="0">
                <a:latin typeface="Calibri" charset="0"/>
              </a:rPr>
              <a:t>An extension to LRS with flexible backtracking capabilities</a:t>
            </a:r>
          </a:p>
          <a:p>
            <a:pPr lvl="1"/>
            <a:r>
              <a:rPr lang="en-US" sz="2200" dirty="0">
                <a:latin typeface="Calibri" charset="0"/>
              </a:rPr>
              <a:t>Rather than fixing the values of L and R, floating methods determine these values from the data.</a:t>
            </a:r>
          </a:p>
          <a:p>
            <a:pPr lvl="1"/>
            <a:r>
              <a:rPr lang="en-US" sz="2200" dirty="0">
                <a:latin typeface="Calibri" charset="0"/>
              </a:rPr>
              <a:t>The dimensionality of the subset during the search can be thought to be </a:t>
            </a:r>
            <a:r>
              <a:rPr lang="ja-JP" altLang="en-US" sz="2200" dirty="0">
                <a:latin typeface="Calibri" charset="0"/>
              </a:rPr>
              <a:t>“</a:t>
            </a:r>
            <a:r>
              <a:rPr lang="en-US" altLang="ja-JP" sz="2200" dirty="0">
                <a:latin typeface="Calibri" charset="0"/>
              </a:rPr>
              <a:t>floating</a:t>
            </a:r>
            <a:r>
              <a:rPr lang="ja-JP" altLang="en-US" sz="2200" dirty="0">
                <a:latin typeface="Calibri" charset="0"/>
              </a:rPr>
              <a:t>”</a:t>
            </a:r>
            <a:r>
              <a:rPr lang="en-US" altLang="ja-JP" sz="2200" dirty="0">
                <a:latin typeface="Calibri" charset="0"/>
              </a:rPr>
              <a:t> up and down</a:t>
            </a:r>
          </a:p>
          <a:p>
            <a:endParaRPr lang="en-US" sz="2400" dirty="0">
              <a:latin typeface="Calibri" charset="0"/>
            </a:endParaRPr>
          </a:p>
          <a:p>
            <a:r>
              <a:rPr lang="en-US" sz="2400" dirty="0">
                <a:latin typeface="Calibri" charset="0"/>
              </a:rPr>
              <a:t>There are two floating methods:</a:t>
            </a:r>
            <a:endParaRPr lang="en-US" dirty="0">
              <a:latin typeface="Calibri" charset="0"/>
            </a:endParaRPr>
          </a:p>
          <a:p>
            <a:pPr lvl="1"/>
            <a:r>
              <a:rPr lang="en-US" sz="2200" dirty="0">
                <a:latin typeface="Calibri" charset="0"/>
              </a:rPr>
              <a:t>Sequential floating forward selection (SFFS) </a:t>
            </a:r>
          </a:p>
          <a:p>
            <a:pPr lvl="1"/>
            <a:r>
              <a:rPr lang="en-US" sz="2200" dirty="0">
                <a:latin typeface="Calibri" charset="0"/>
              </a:rPr>
              <a:t>Sequential floating backward selection (SFBS) </a:t>
            </a:r>
          </a:p>
          <a:p>
            <a:pPr lvl="1"/>
            <a:endParaRPr lang="en-US" sz="2000" dirty="0">
              <a:latin typeface="Calibri" charset="0"/>
            </a:endParaRPr>
          </a:p>
        </p:txBody>
      </p:sp>
      <p:sp>
        <p:nvSpPr>
          <p:cNvPr id="37891" name="Rectangle 3"/>
          <p:cNvSpPr>
            <a:spLocks noChangeArrowheads="1"/>
          </p:cNvSpPr>
          <p:nvPr/>
        </p:nvSpPr>
        <p:spPr bwMode="auto">
          <a:xfrm>
            <a:off x="685800" y="5715000"/>
            <a:ext cx="76962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800">
                <a:solidFill>
                  <a:srgbClr val="0099CC"/>
                </a:solidFill>
                <a:latin typeface="Arial" charset="0"/>
              </a:rPr>
              <a:t>P. Pudil, J. Novovicova, J. Kittler, Floating search methods in feature selection, Pattern Recognition Lett. 15 (1994) 1119–1125.</a:t>
            </a:r>
          </a:p>
        </p:txBody>
      </p:sp>
    </p:spTree>
    <p:extLst>
      <p:ext uri="{BB962C8B-B14F-4D97-AF65-F5344CB8AC3E}">
        <p14:creationId xmlns:p14="http://schemas.microsoft.com/office/powerpoint/2010/main" val="1244524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Title 1"/>
          <p:cNvSpPr>
            <a:spLocks noGrp="1"/>
          </p:cNvSpPr>
          <p:nvPr>
            <p:ph type="title"/>
          </p:nvPr>
        </p:nvSpPr>
        <p:spPr>
          <a:xfrm>
            <a:off x="611188" y="332048"/>
            <a:ext cx="8281987" cy="701675"/>
          </a:xfrm>
        </p:spPr>
        <p:txBody>
          <a:bodyPr/>
          <a:lstStyle/>
          <a:p>
            <a:r>
              <a:rPr lang="en-US" sz="3600" b="1" dirty="0">
                <a:latin typeface="Calibri" charset="0"/>
              </a:rPr>
              <a:t>Sequential floating selection </a:t>
            </a:r>
            <a:br>
              <a:rPr lang="en-US" sz="3600" b="1" dirty="0">
                <a:latin typeface="Calibri" charset="0"/>
              </a:rPr>
            </a:br>
            <a:r>
              <a:rPr lang="en-US" sz="3600" b="1" dirty="0">
                <a:latin typeface="Calibri" charset="0"/>
              </a:rPr>
              <a:t>(SFFS and SFBS)</a:t>
            </a:r>
          </a:p>
        </p:txBody>
      </p:sp>
      <p:sp>
        <p:nvSpPr>
          <p:cNvPr id="38914" name="Content Placeholder 2"/>
          <p:cNvSpPr>
            <a:spLocks noGrp="1"/>
          </p:cNvSpPr>
          <p:nvPr>
            <p:ph idx="1"/>
          </p:nvPr>
        </p:nvSpPr>
        <p:spPr/>
        <p:txBody>
          <a:bodyPr/>
          <a:lstStyle/>
          <a:p>
            <a:r>
              <a:rPr lang="en-US" sz="2400">
                <a:latin typeface="Calibri" charset="0"/>
              </a:rPr>
              <a:t>SFFS</a:t>
            </a:r>
          </a:p>
          <a:p>
            <a:pPr lvl="1"/>
            <a:r>
              <a:rPr lang="en-US" sz="2200">
                <a:latin typeface="Calibri" charset="0"/>
              </a:rPr>
              <a:t>Sequential floating forward selection (SFFS) starts from the empty set.</a:t>
            </a:r>
          </a:p>
          <a:p>
            <a:pPr lvl="1"/>
            <a:r>
              <a:rPr lang="en-US" sz="2200">
                <a:latin typeface="Calibri" charset="0"/>
              </a:rPr>
              <a:t>After each forward step, SFFS performs backward steps as long as the objective function increases.</a:t>
            </a:r>
          </a:p>
          <a:p>
            <a:r>
              <a:rPr lang="en-US" sz="2400">
                <a:latin typeface="Calibri" charset="0"/>
              </a:rPr>
              <a:t>SFBS</a:t>
            </a:r>
          </a:p>
          <a:p>
            <a:pPr lvl="1"/>
            <a:r>
              <a:rPr lang="en-US" sz="2200">
                <a:latin typeface="Calibri" charset="0"/>
              </a:rPr>
              <a:t>Sequential floating backward selection (SFBS) starts from the full set.</a:t>
            </a:r>
          </a:p>
          <a:p>
            <a:pPr lvl="1"/>
            <a:r>
              <a:rPr lang="en-US" sz="2200">
                <a:latin typeface="Calibri" charset="0"/>
              </a:rPr>
              <a:t>After each backward step, SFBS performs forward steps as long as the objective function increases.</a:t>
            </a:r>
          </a:p>
        </p:txBody>
      </p:sp>
    </p:spTree>
    <p:extLst>
      <p:ext uri="{BB962C8B-B14F-4D97-AF65-F5344CB8AC3E}">
        <p14:creationId xmlns:p14="http://schemas.microsoft.com/office/powerpoint/2010/main" val="2808964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SFFS</a:t>
            </a:r>
          </a:p>
        </p:txBody>
      </p:sp>
      <p:pic>
        <p:nvPicPr>
          <p:cNvPr id="4" name="Content Placeholder 3" descr="Screen Shot 2014-03-30 at 23.34.24.png"/>
          <p:cNvPicPr>
            <a:picLocks noGrp="1" noChangeAspect="1"/>
          </p:cNvPicPr>
          <p:nvPr>
            <p:ph idx="1"/>
          </p:nvPr>
        </p:nvPicPr>
        <p:blipFill>
          <a:blip r:embed="rId2">
            <a:extLst>
              <a:ext uri="{28A0092B-C50C-407E-A947-70E740481C1C}">
                <a14:useLocalDpi xmlns:a14="http://schemas.microsoft.com/office/drawing/2010/main" val="0"/>
              </a:ext>
            </a:extLst>
          </a:blip>
          <a:srcRect l="-451" r="-451"/>
          <a:stretch>
            <a:fillRect/>
          </a:stretch>
        </p:blipFill>
        <p:spPr/>
      </p:pic>
    </p:spTree>
    <p:extLst>
      <p:ext uri="{BB962C8B-B14F-4D97-AF65-F5344CB8AC3E}">
        <p14:creationId xmlns:p14="http://schemas.microsoft.com/office/powerpoint/2010/main" val="3350085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sz="3600" b="1">
                <a:latin typeface="Calibri" charset="0"/>
              </a:rPr>
              <a:t>Bidirectional Search (BDS)</a:t>
            </a:r>
            <a:endParaRPr lang="en-US" sz="3600">
              <a:latin typeface="Calibri" charset="0"/>
            </a:endParaRPr>
          </a:p>
        </p:txBody>
      </p:sp>
      <p:sp>
        <p:nvSpPr>
          <p:cNvPr id="36866" name="Content Placeholder 2"/>
          <p:cNvSpPr>
            <a:spLocks noGrp="1"/>
          </p:cNvSpPr>
          <p:nvPr>
            <p:ph idx="1"/>
          </p:nvPr>
        </p:nvSpPr>
        <p:spPr>
          <a:xfrm>
            <a:off x="457200" y="1600200"/>
            <a:ext cx="5486400" cy="4525963"/>
          </a:xfrm>
        </p:spPr>
        <p:txBody>
          <a:bodyPr/>
          <a:lstStyle/>
          <a:p>
            <a:r>
              <a:rPr lang="en-US" sz="2400">
                <a:latin typeface="Calibri" charset="0"/>
              </a:rPr>
              <a:t>BDS applies SFS and SBS simultaneously:</a:t>
            </a:r>
          </a:p>
          <a:p>
            <a:pPr lvl="1"/>
            <a:r>
              <a:rPr lang="en-US" sz="2200">
                <a:latin typeface="Calibri" charset="0"/>
              </a:rPr>
              <a:t>SFS is performed from the empty set</a:t>
            </a:r>
          </a:p>
          <a:p>
            <a:pPr lvl="1"/>
            <a:r>
              <a:rPr lang="en-US" sz="2200">
                <a:latin typeface="Calibri" charset="0"/>
              </a:rPr>
              <a:t>SBS is performed from the full set</a:t>
            </a:r>
          </a:p>
          <a:p>
            <a:r>
              <a:rPr lang="en-US" sz="2400">
                <a:latin typeface="Calibri" charset="0"/>
              </a:rPr>
              <a:t>To guarantee that SFS and SBS converge to the same solution</a:t>
            </a:r>
          </a:p>
          <a:p>
            <a:pPr lvl="1"/>
            <a:r>
              <a:rPr lang="en-US" sz="2200">
                <a:latin typeface="Calibri" charset="0"/>
              </a:rPr>
              <a:t>Features already selected by SFS are not removed by SBS</a:t>
            </a:r>
          </a:p>
          <a:p>
            <a:pPr lvl="1"/>
            <a:r>
              <a:rPr lang="en-US" sz="2200">
                <a:latin typeface="Calibri" charset="0"/>
              </a:rPr>
              <a:t>Features already removed by SBS are not selected by SFS</a:t>
            </a:r>
          </a:p>
        </p:txBody>
      </p:sp>
      <p:pic>
        <p:nvPicPr>
          <p:cNvPr id="307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900" y="1839913"/>
            <a:ext cx="2438400" cy="3306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22682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Dimensionality Reduction</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30410402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Doing Exhaustive search is very expensive – </a:t>
            </a:r>
            <a:r>
              <a:rPr lang="en-US" dirty="0">
                <a:solidFill>
                  <a:srgbClr val="FF0000"/>
                </a:solidFill>
              </a:rPr>
              <a:t>non-feasible</a:t>
            </a:r>
          </a:p>
          <a:p>
            <a:r>
              <a:rPr lang="en-US" dirty="0"/>
              <a:t>Doing Wrapper based feature selection (SFS,SBS, SFFS, </a:t>
            </a:r>
            <a:r>
              <a:rPr lang="en-US" dirty="0" err="1"/>
              <a:t>etc</a:t>
            </a:r>
            <a:r>
              <a:rPr lang="en-US" dirty="0"/>
              <a:t> ) again very </a:t>
            </a:r>
            <a:r>
              <a:rPr lang="en-US" dirty="0">
                <a:solidFill>
                  <a:srgbClr val="FF0000"/>
                </a:solidFill>
              </a:rPr>
              <a:t>expensive</a:t>
            </a:r>
          </a:p>
          <a:p>
            <a:r>
              <a:rPr lang="en-US" dirty="0"/>
              <a:t>Doing filter based feature selection is </a:t>
            </a:r>
            <a:r>
              <a:rPr lang="en-US" dirty="0">
                <a:solidFill>
                  <a:srgbClr val="FF0000"/>
                </a:solidFill>
              </a:rPr>
              <a:t>suboptimal</a:t>
            </a:r>
          </a:p>
          <a:p>
            <a:r>
              <a:rPr lang="en-US" dirty="0"/>
              <a:t>Solution??? Try to </a:t>
            </a:r>
            <a:r>
              <a:rPr lang="en-US" dirty="0">
                <a:solidFill>
                  <a:srgbClr val="FF0000"/>
                </a:solidFill>
              </a:rPr>
              <a:t>automate</a:t>
            </a:r>
            <a:r>
              <a:rPr lang="en-US" dirty="0"/>
              <a:t> this method</a:t>
            </a:r>
          </a:p>
        </p:txBody>
      </p:sp>
    </p:spTree>
    <p:extLst>
      <p:ext uri="{BB962C8B-B14F-4D97-AF65-F5344CB8AC3E}">
        <p14:creationId xmlns:p14="http://schemas.microsoft.com/office/powerpoint/2010/main" val="204536872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Spread of Data </a:t>
            </a:r>
          </a:p>
        </p:txBody>
      </p:sp>
      <p:sp>
        <p:nvSpPr>
          <p:cNvPr id="3" name="Content Placeholder 2"/>
          <p:cNvSpPr>
            <a:spLocks noGrp="1"/>
          </p:cNvSpPr>
          <p:nvPr>
            <p:ph idx="1"/>
          </p:nvPr>
        </p:nvSpPr>
        <p:spPr/>
        <p:txBody>
          <a:bodyPr/>
          <a:lstStyle/>
          <a:p>
            <a:r>
              <a:rPr lang="en-US" dirty="0"/>
              <a:t>Often data varies in only some limited directions </a:t>
            </a:r>
            <a:endParaRPr lang="en-US" dirty="0">
              <a:effectLst/>
            </a:endParaRPr>
          </a:p>
          <a:p>
            <a:r>
              <a:rPr lang="en-US" dirty="0"/>
              <a:t>Can’t spot low dimensional data by looking at numbers </a:t>
            </a:r>
            <a:endParaRPr lang="en-US" dirty="0">
              <a:effectLst/>
            </a:endParaRPr>
          </a:p>
          <a:p>
            <a:endParaRPr lang="en-US" dirty="0"/>
          </a:p>
        </p:txBody>
      </p:sp>
    </p:spTree>
    <p:extLst>
      <p:ext uri="{BB962C8B-B14F-4D97-AF65-F5344CB8AC3E}">
        <p14:creationId xmlns:p14="http://schemas.microsoft.com/office/powerpoint/2010/main" val="310193100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descr="Screen Shot 2014-03-29 at 10.26.13.png"/>
          <p:cNvPicPr>
            <a:picLocks noGrp="1" noChangeAspect="1"/>
          </p:cNvPicPr>
          <p:nvPr>
            <p:ph idx="1"/>
          </p:nvPr>
        </p:nvPicPr>
        <p:blipFill>
          <a:blip r:embed="rId2">
            <a:extLst>
              <a:ext uri="{28A0092B-C50C-407E-A947-70E740481C1C}">
                <a14:useLocalDpi xmlns:a14="http://schemas.microsoft.com/office/drawing/2010/main" val="0"/>
              </a:ext>
            </a:extLst>
          </a:blip>
          <a:srcRect l="-14190" r="-14190"/>
          <a:stretch>
            <a:fillRect/>
          </a:stretch>
        </p:blipFill>
        <p:spPr/>
      </p:pic>
    </p:spTree>
    <p:extLst>
      <p:ext uri="{BB962C8B-B14F-4D97-AF65-F5344CB8AC3E}">
        <p14:creationId xmlns:p14="http://schemas.microsoft.com/office/powerpoint/2010/main" val="83218059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4-03-29 at 10.26.30.png"/>
          <p:cNvPicPr>
            <a:picLocks noGrp="1" noChangeAspect="1"/>
          </p:cNvPicPr>
          <p:nvPr>
            <p:ph idx="1"/>
          </p:nvPr>
        </p:nvPicPr>
        <p:blipFill>
          <a:blip r:embed="rId2">
            <a:extLst>
              <a:ext uri="{28A0092B-C50C-407E-A947-70E740481C1C}">
                <a14:useLocalDpi xmlns:a14="http://schemas.microsoft.com/office/drawing/2010/main" val="0"/>
              </a:ext>
            </a:extLst>
          </a:blip>
          <a:srcRect l="-12342" r="-12342"/>
          <a:stretch>
            <a:fillRect/>
          </a:stretch>
        </p:blipFill>
        <p:spPr/>
      </p:pic>
    </p:spTree>
    <p:extLst>
      <p:ext uri="{BB962C8B-B14F-4D97-AF65-F5344CB8AC3E}">
        <p14:creationId xmlns:p14="http://schemas.microsoft.com/office/powerpoint/2010/main" val="17766489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064325" y="1485774"/>
            <a:ext cx="6311264" cy="584776"/>
          </a:xfrm>
          <a:prstGeom prst="rect">
            <a:avLst/>
          </a:prstGeom>
          <a:noFill/>
        </p:spPr>
        <p:txBody>
          <a:bodyPr wrap="square" rtlCol="0">
            <a:spAutoFit/>
          </a:bodyPr>
          <a:lstStyle/>
          <a:p>
            <a:r>
              <a:rPr lang="en-US" sz="3200" dirty="0"/>
              <a:t>Classification:    y   =   0   or   1</a:t>
            </a:r>
          </a:p>
        </p:txBody>
      </p:sp>
      <mc:AlternateContent xmlns:mc="http://schemas.openxmlformats.org/markup-compatibility/2006" xmlns:a14="http://schemas.microsoft.com/office/drawing/2010/main">
        <mc:Choice Requires="a14">
          <p:sp>
            <p:nvSpPr>
              <p:cNvPr id="18" name="TextBox 17"/>
              <p:cNvSpPr txBox="1"/>
              <p:nvPr/>
            </p:nvSpPr>
            <p:spPr>
              <a:xfrm>
                <a:off x="1067361" y="2738761"/>
                <a:ext cx="5322926" cy="1569660"/>
              </a:xfrm>
              <a:prstGeom prst="rect">
                <a:avLst/>
              </a:prstGeom>
              <a:noFill/>
            </p:spPr>
            <p:txBody>
              <a:bodyPr wrap="square" rtlCol="0">
                <a:spAutoFit/>
              </a:bodyPr>
              <a:lstStyle/>
              <a:p>
                <a:r>
                  <a:rPr lang="en-GB" sz="3200" dirty="0">
                    <a:latin typeface="Cambria Math" panose="02040503050406030204" pitchFamily="18" charset="0"/>
                  </a:rPr>
                  <a:t>For linear regression:</a:t>
                </a:r>
              </a:p>
              <a:p>
                <a:endParaRPr lang="en-GB" sz="3200" b="0" dirty="0">
                  <a:latin typeface="Cambria Math" panose="02040503050406030204" pitchFamily="18" charset="0"/>
                </a:endParaRPr>
              </a:p>
              <a:p>
                <a:r>
                  <a:rPr lang="en-GB" sz="3200" b="0" dirty="0"/>
                  <a:t>	</a:t>
                </a:r>
                <a14:m>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charset="0"/>
                          </a:rPr>
                          <m:t>h</m:t>
                        </m:r>
                      </m:e>
                      <m:sub>
                        <m:r>
                          <a:rPr lang="en-GB" sz="3200" b="0" i="1" smtClean="0">
                            <a:latin typeface="Cambria Math" charset="0"/>
                          </a:rPr>
                          <m:t>𝜃</m:t>
                        </m:r>
                      </m:sub>
                    </m:sSub>
                    <m:r>
                      <a:rPr lang="en-GB" sz="3200" b="0" i="1" smtClean="0">
                        <a:latin typeface="Cambria Math" charset="0"/>
                      </a:rPr>
                      <m:t>(</m:t>
                    </m:r>
                    <m:r>
                      <a:rPr lang="en-GB" sz="3200" b="0" i="1" smtClean="0">
                        <a:latin typeface="Cambria Math" charset="0"/>
                      </a:rPr>
                      <m:t>𝑥</m:t>
                    </m:r>
                    <m:r>
                      <a:rPr lang="en-GB" sz="3200" b="0" i="1" smtClean="0">
                        <a:latin typeface="Cambria Math" charset="0"/>
                      </a:rPr>
                      <m:t>)</m:t>
                    </m:r>
                  </m:oMath>
                </a14:m>
                <a:r>
                  <a:rPr lang="en-US" sz="3200" dirty="0"/>
                  <a:t> can be &gt; 1 or &lt; 0</a:t>
                </a:r>
              </a:p>
            </p:txBody>
          </p:sp>
        </mc:Choice>
        <mc:Fallback xmlns="">
          <p:sp>
            <p:nvSpPr>
              <p:cNvPr id="18" name="TextBox 17"/>
              <p:cNvSpPr txBox="1">
                <a:spLocks noRot="1" noChangeAspect="1" noMove="1" noResize="1" noEditPoints="1" noAdjustHandles="1" noChangeArrowheads="1" noChangeShapeType="1" noTextEdit="1"/>
              </p:cNvSpPr>
              <p:nvPr/>
            </p:nvSpPr>
            <p:spPr>
              <a:xfrm>
                <a:off x="1067361" y="2738761"/>
                <a:ext cx="5322926" cy="1569660"/>
              </a:xfrm>
              <a:prstGeom prst="rect">
                <a:avLst/>
              </a:prstGeom>
              <a:blipFill>
                <a:blip r:embed="rId3"/>
                <a:stretch>
                  <a:fillRect l="-2864" t="-5039" b="-11628"/>
                </a:stretch>
              </a:blipFill>
            </p:spPr>
            <p:txBody>
              <a:bodyPr/>
              <a:lstStyle/>
              <a:p>
                <a:r>
                  <a:rPr lang="en-US">
                    <a:noFill/>
                  </a:rPr>
                  <a:t> </a:t>
                </a:r>
              </a:p>
            </p:txBody>
          </p:sp>
        </mc:Fallback>
      </mc:AlternateContent>
      <p:grpSp>
        <p:nvGrpSpPr>
          <p:cNvPr id="8" name="Group 7"/>
          <p:cNvGrpSpPr/>
          <p:nvPr/>
        </p:nvGrpSpPr>
        <p:grpSpPr>
          <a:xfrm>
            <a:off x="1064325" y="4884087"/>
            <a:ext cx="6311264" cy="679976"/>
            <a:chOff x="457200" y="2672775"/>
            <a:chExt cx="6311264" cy="509982"/>
          </a:xfrm>
        </p:grpSpPr>
        <p:sp>
          <p:nvSpPr>
            <p:cNvPr id="21" name="TextBox 20"/>
            <p:cNvSpPr txBox="1"/>
            <p:nvPr/>
          </p:nvSpPr>
          <p:spPr>
            <a:xfrm>
              <a:off x="457200" y="2672775"/>
              <a:ext cx="5638800" cy="438582"/>
            </a:xfrm>
            <a:prstGeom prst="rect">
              <a:avLst/>
            </a:prstGeom>
            <a:noFill/>
          </p:spPr>
          <p:txBody>
            <a:bodyPr wrap="square" rtlCol="0">
              <a:spAutoFit/>
            </a:bodyPr>
            <a:lstStyle/>
            <a:p>
              <a:r>
                <a:rPr lang="en-US" sz="3200" dirty="0"/>
                <a:t>Logistic Regression:</a:t>
              </a:r>
            </a:p>
          </p:txBody>
        </p: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209286" y="2747567"/>
              <a:ext cx="2559178" cy="435190"/>
            </a:xfrm>
            <a:prstGeom prst="rect">
              <a:avLst/>
            </a:prstGeom>
          </p:spPr>
        </p:pic>
      </p:grpSp>
      <p:sp>
        <p:nvSpPr>
          <p:cNvPr id="2" name="Title 1">
            <a:extLst>
              <a:ext uri="{FF2B5EF4-FFF2-40B4-BE49-F238E27FC236}">
                <a16:creationId xmlns="" xmlns:a16="http://schemas.microsoft.com/office/drawing/2014/main" id="{FBEC78EA-3A21-4A12-A410-5A3BE93A5D57}"/>
              </a:ext>
            </a:extLst>
          </p:cNvPr>
          <p:cNvSpPr>
            <a:spLocks noGrp="1"/>
          </p:cNvSpPr>
          <p:nvPr>
            <p:ph type="title"/>
          </p:nvPr>
        </p:nvSpPr>
        <p:spPr/>
        <p:txBody>
          <a:bodyPr/>
          <a:lstStyle/>
          <a:p>
            <a:r>
              <a:rPr lang="en-US" dirty="0"/>
              <a:t>Restriction on </a:t>
            </a:r>
            <a:r>
              <a:rPr lang="en-US" dirty="0" err="1"/>
              <a:t>LogReg</a:t>
            </a:r>
            <a:endParaRPr lang="en-US" dirty="0"/>
          </a:p>
        </p:txBody>
      </p:sp>
    </p:spTree>
    <p:extLst>
      <p:ext uri="{BB962C8B-B14F-4D97-AF65-F5344CB8AC3E}">
        <p14:creationId xmlns:p14="http://schemas.microsoft.com/office/powerpoint/2010/main" val="259023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4-03-29 at 10.26.43.png"/>
          <p:cNvPicPr>
            <a:picLocks noGrp="1" noChangeAspect="1"/>
          </p:cNvPicPr>
          <p:nvPr>
            <p:ph idx="1"/>
          </p:nvPr>
        </p:nvPicPr>
        <p:blipFill>
          <a:blip r:embed="rId2">
            <a:extLst>
              <a:ext uri="{28A0092B-C50C-407E-A947-70E740481C1C}">
                <a14:useLocalDpi xmlns:a14="http://schemas.microsoft.com/office/drawing/2010/main" val="0"/>
              </a:ext>
            </a:extLst>
          </a:blip>
          <a:srcRect l="-11773" r="-11773"/>
          <a:stretch>
            <a:fillRect/>
          </a:stretch>
        </p:blipFill>
        <p:spPr/>
      </p:pic>
    </p:spTree>
    <p:extLst>
      <p:ext uri="{BB962C8B-B14F-4D97-AF65-F5344CB8AC3E}">
        <p14:creationId xmlns:p14="http://schemas.microsoft.com/office/powerpoint/2010/main" val="297444156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4-03-29 at 10.27.01.png"/>
          <p:cNvPicPr>
            <a:picLocks noGrp="1" noChangeAspect="1"/>
          </p:cNvPicPr>
          <p:nvPr>
            <p:ph idx="1"/>
          </p:nvPr>
        </p:nvPicPr>
        <p:blipFill>
          <a:blip r:embed="rId2">
            <a:extLst>
              <a:ext uri="{28A0092B-C50C-407E-A947-70E740481C1C}">
                <a14:useLocalDpi xmlns:a14="http://schemas.microsoft.com/office/drawing/2010/main" val="0"/>
              </a:ext>
            </a:extLst>
          </a:blip>
          <a:srcRect l="-11315" r="-11315"/>
          <a:stretch>
            <a:fillRect/>
          </a:stretch>
        </p:blipFill>
        <p:spPr/>
      </p:pic>
    </p:spTree>
    <p:extLst>
      <p:ext uri="{BB962C8B-B14F-4D97-AF65-F5344CB8AC3E}">
        <p14:creationId xmlns:p14="http://schemas.microsoft.com/office/powerpoint/2010/main" val="343443579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4-03-30 at 20.26.54.png"/>
          <p:cNvPicPr>
            <a:picLocks noGrp="1" noChangeAspect="1"/>
          </p:cNvPicPr>
          <p:nvPr>
            <p:ph idx="1"/>
          </p:nvPr>
        </p:nvPicPr>
        <p:blipFill>
          <a:blip r:embed="rId2">
            <a:extLst>
              <a:ext uri="{28A0092B-C50C-407E-A947-70E740481C1C}">
                <a14:useLocalDpi xmlns:a14="http://schemas.microsoft.com/office/drawing/2010/main" val="0"/>
              </a:ext>
            </a:extLst>
          </a:blip>
          <a:srcRect l="-12173" r="-12173"/>
          <a:stretch>
            <a:fillRect/>
          </a:stretch>
        </p:blipFill>
        <p:spPr/>
      </p:pic>
    </p:spTree>
    <p:extLst>
      <p:ext uri="{BB962C8B-B14F-4D97-AF65-F5344CB8AC3E}">
        <p14:creationId xmlns:p14="http://schemas.microsoft.com/office/powerpoint/2010/main" val="27610812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4-03-30 at 20.27.12.png"/>
          <p:cNvPicPr>
            <a:picLocks noGrp="1" noChangeAspect="1"/>
          </p:cNvPicPr>
          <p:nvPr>
            <p:ph idx="1"/>
          </p:nvPr>
        </p:nvPicPr>
        <p:blipFill>
          <a:blip r:embed="rId2">
            <a:extLst>
              <a:ext uri="{28A0092B-C50C-407E-A947-70E740481C1C}">
                <a14:useLocalDpi xmlns:a14="http://schemas.microsoft.com/office/drawing/2010/main" val="0"/>
              </a:ext>
            </a:extLst>
          </a:blip>
          <a:srcRect l="-12395" r="-12395"/>
          <a:stretch>
            <a:fillRect/>
          </a:stretch>
        </p:blipFill>
        <p:spPr/>
      </p:pic>
    </p:spTree>
    <p:extLst>
      <p:ext uri="{BB962C8B-B14F-4D97-AF65-F5344CB8AC3E}">
        <p14:creationId xmlns:p14="http://schemas.microsoft.com/office/powerpoint/2010/main" val="5905109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4-03-30 at 20.27.34.png"/>
          <p:cNvPicPr>
            <a:picLocks noGrp="1" noChangeAspect="1"/>
          </p:cNvPicPr>
          <p:nvPr>
            <p:ph idx="1"/>
          </p:nvPr>
        </p:nvPicPr>
        <p:blipFill>
          <a:blip r:embed="rId2">
            <a:extLst>
              <a:ext uri="{28A0092B-C50C-407E-A947-70E740481C1C}">
                <a14:useLocalDpi xmlns:a14="http://schemas.microsoft.com/office/drawing/2010/main" val="0"/>
              </a:ext>
            </a:extLst>
          </a:blip>
          <a:srcRect l="-8332" r="-8332"/>
          <a:stretch>
            <a:fillRect/>
          </a:stretch>
        </p:blipFill>
        <p:spPr/>
      </p:pic>
    </p:spTree>
    <p:extLst>
      <p:ext uri="{BB962C8B-B14F-4D97-AF65-F5344CB8AC3E}">
        <p14:creationId xmlns:p14="http://schemas.microsoft.com/office/powerpoint/2010/main" val="348398259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Dimensionality Reduction</a:t>
            </a:r>
          </a:p>
        </p:txBody>
      </p:sp>
      <p:sp>
        <p:nvSpPr>
          <p:cNvPr id="3" name="Content Placeholder 2"/>
          <p:cNvSpPr>
            <a:spLocks noGrp="1"/>
          </p:cNvSpPr>
          <p:nvPr>
            <p:ph idx="1"/>
          </p:nvPr>
        </p:nvSpPr>
        <p:spPr/>
        <p:txBody>
          <a:bodyPr/>
          <a:lstStyle/>
          <a:p>
            <a:r>
              <a:rPr lang="en-US" dirty="0"/>
              <a:t>Reduce dimensions by projecting onto low dimensional subspace with maximum variation</a:t>
            </a:r>
          </a:p>
          <a:p>
            <a:r>
              <a:rPr lang="en-US" dirty="0">
                <a:effectLst/>
              </a:rPr>
              <a:t>You can consider this as dropping non-necessar</a:t>
            </a:r>
            <a:r>
              <a:rPr lang="en-US" dirty="0"/>
              <a:t>y axis and </a:t>
            </a:r>
            <a:r>
              <a:rPr lang="en-US" dirty="0">
                <a:effectLst/>
              </a:rPr>
              <a:t>rotating the remaining axis</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313720" y="2407320"/>
              <a:ext cx="360" cy="360"/>
            </p14:xfrm>
          </p:contentPart>
        </mc:Choice>
        <mc:Fallback xmlns="">
          <p:pic>
            <p:nvPicPr>
              <p:cNvPr id="4" name="Ink 3"/>
              <p:cNvPicPr/>
              <p:nvPr/>
            </p:nvPicPr>
            <p:blipFill>
              <a:blip r:embed="rId3"/>
              <a:stretch>
                <a:fillRect/>
              </a:stretch>
            </p:blipFill>
            <p:spPr>
              <a:xfrm>
                <a:off x="2304360" y="2397960"/>
                <a:ext cx="19080" cy="19080"/>
              </a:xfrm>
              <a:prstGeom prst="rect">
                <a:avLst/>
              </a:prstGeom>
            </p:spPr>
          </p:pic>
        </mc:Fallback>
      </mc:AlternateContent>
    </p:spTree>
    <p:extLst>
      <p:ext uri="{BB962C8B-B14F-4D97-AF65-F5344CB8AC3E}">
        <p14:creationId xmlns:p14="http://schemas.microsoft.com/office/powerpoint/2010/main" val="74354162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H="1" flipV="1">
            <a:off x="1027067" y="1763016"/>
            <a:ext cx="11064" cy="2773368"/>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840773" y="4345586"/>
            <a:ext cx="33528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 name="Cross 3"/>
          <p:cNvSpPr/>
          <p:nvPr/>
        </p:nvSpPr>
        <p:spPr>
          <a:xfrm rot="2734294">
            <a:off x="1190335" y="3893441"/>
            <a:ext cx="216165" cy="216165"/>
          </a:xfrm>
          <a:prstGeom prst="plus">
            <a:avLst>
              <a:gd name="adj" fmla="val 46579"/>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p:cNvSpPr/>
          <p:nvPr/>
        </p:nvSpPr>
        <p:spPr>
          <a:xfrm rot="2734294">
            <a:off x="1571335" y="3817241"/>
            <a:ext cx="216165"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p:cNvSpPr/>
          <p:nvPr/>
        </p:nvSpPr>
        <p:spPr>
          <a:xfrm rot="2734294">
            <a:off x="1951446" y="3131441"/>
            <a:ext cx="216165" cy="216165"/>
          </a:xfrm>
          <a:prstGeom prst="plus">
            <a:avLst>
              <a:gd name="adj" fmla="val 46579"/>
            </a:avLst>
          </a:prstGeom>
          <a:solidFill>
            <a:srgbClr val="00CC00"/>
          </a:solid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p:cNvSpPr/>
          <p:nvPr/>
        </p:nvSpPr>
        <p:spPr>
          <a:xfrm rot="2734294">
            <a:off x="2409535" y="2902841"/>
            <a:ext cx="216165" cy="216165"/>
          </a:xfrm>
          <a:prstGeom prst="plus">
            <a:avLst>
              <a:gd name="adj" fmla="val 46579"/>
            </a:avLst>
          </a:prstGeom>
          <a:solidFill>
            <a:srgbClr val="993366"/>
          </a:solidFill>
          <a:ln w="19050">
            <a:solidFill>
              <a:srgbClr val="99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p:cNvSpPr/>
          <p:nvPr/>
        </p:nvSpPr>
        <p:spPr>
          <a:xfrm rot="2734294">
            <a:off x="2789646" y="2673352"/>
            <a:ext cx="216165" cy="216165"/>
          </a:xfrm>
          <a:prstGeom prst="plus">
            <a:avLst>
              <a:gd name="adj" fmla="val 46579"/>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p:cNvSpPr/>
          <p:nvPr/>
        </p:nvSpPr>
        <p:spPr>
          <a:xfrm rot="2734294">
            <a:off x="3025171" y="2312041"/>
            <a:ext cx="216165"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34294">
            <a:off x="3399246" y="2217041"/>
            <a:ext cx="216165" cy="21616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734294">
            <a:off x="3627846" y="1911352"/>
            <a:ext cx="216165" cy="216165"/>
          </a:xfrm>
          <a:prstGeom prst="plus">
            <a:avLst>
              <a:gd name="adj" fmla="val 46579"/>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840773" y="5157843"/>
            <a:ext cx="33528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507773" y="5388348"/>
            <a:ext cx="192405" cy="150495"/>
          </a:xfrm>
          <a:prstGeom prst="rect">
            <a:avLst/>
          </a:prstGeom>
        </p:spPr>
      </p:pic>
      <p:sp>
        <p:nvSpPr>
          <p:cNvPr id="14" name="Cross 13"/>
          <p:cNvSpPr/>
          <p:nvPr/>
        </p:nvSpPr>
        <p:spPr>
          <a:xfrm rot="2734294">
            <a:off x="1190335" y="5049316"/>
            <a:ext cx="216165" cy="216165"/>
          </a:xfrm>
          <a:prstGeom prst="plus">
            <a:avLst>
              <a:gd name="adj" fmla="val 46579"/>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ross 14"/>
          <p:cNvSpPr/>
          <p:nvPr/>
        </p:nvSpPr>
        <p:spPr>
          <a:xfrm rot="2734294">
            <a:off x="1571335" y="5044366"/>
            <a:ext cx="216165"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ross 15"/>
          <p:cNvSpPr/>
          <p:nvPr/>
        </p:nvSpPr>
        <p:spPr>
          <a:xfrm rot="2734294">
            <a:off x="1951446" y="5036441"/>
            <a:ext cx="216165" cy="216165"/>
          </a:xfrm>
          <a:prstGeom prst="plus">
            <a:avLst>
              <a:gd name="adj" fmla="val 46579"/>
            </a:avLst>
          </a:prstGeom>
          <a:solidFill>
            <a:srgbClr val="00CC00"/>
          </a:solid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p:cNvSpPr/>
          <p:nvPr/>
        </p:nvSpPr>
        <p:spPr>
          <a:xfrm rot="2734294">
            <a:off x="2409535" y="5037441"/>
            <a:ext cx="216165" cy="216165"/>
          </a:xfrm>
          <a:prstGeom prst="plus">
            <a:avLst>
              <a:gd name="adj" fmla="val 46579"/>
            </a:avLst>
          </a:prstGeom>
          <a:solidFill>
            <a:srgbClr val="993366"/>
          </a:solidFill>
          <a:ln w="19050">
            <a:solidFill>
              <a:srgbClr val="99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p:cNvSpPr/>
          <p:nvPr/>
        </p:nvSpPr>
        <p:spPr>
          <a:xfrm rot="2734294">
            <a:off x="2789646" y="5037441"/>
            <a:ext cx="216165" cy="216165"/>
          </a:xfrm>
          <a:prstGeom prst="plus">
            <a:avLst>
              <a:gd name="adj" fmla="val 46579"/>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ross 18"/>
          <p:cNvSpPr/>
          <p:nvPr/>
        </p:nvSpPr>
        <p:spPr>
          <a:xfrm rot="2734294">
            <a:off x="3025171" y="5037441"/>
            <a:ext cx="216165"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ross 19"/>
          <p:cNvSpPr/>
          <p:nvPr/>
        </p:nvSpPr>
        <p:spPr>
          <a:xfrm rot="2734294">
            <a:off x="3399246" y="5037441"/>
            <a:ext cx="216165" cy="21616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ross 20"/>
          <p:cNvSpPr/>
          <p:nvPr/>
        </p:nvSpPr>
        <p:spPr>
          <a:xfrm rot="2734294">
            <a:off x="3627846" y="5038330"/>
            <a:ext cx="216165" cy="216165"/>
          </a:xfrm>
          <a:prstGeom prst="plus">
            <a:avLst>
              <a:gd name="adj" fmla="val 46579"/>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355373" y="4536384"/>
            <a:ext cx="222885" cy="150495"/>
          </a:xfrm>
          <a:prstGeom prst="rect">
            <a:avLst/>
          </a:prstGeom>
        </p:spPr>
      </p:pic>
      <p:pic>
        <p:nvPicPr>
          <p:cNvPr id="23" name="Picture 22"/>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rot="16200000">
            <a:off x="570185" y="2824233"/>
            <a:ext cx="228600" cy="150495"/>
          </a:xfrm>
          <a:prstGeom prst="rect">
            <a:avLst/>
          </a:prstGeom>
        </p:spPr>
      </p:pic>
      <p:sp>
        <p:nvSpPr>
          <p:cNvPr id="25" name="Title 24"/>
          <p:cNvSpPr>
            <a:spLocks noGrp="1"/>
          </p:cNvSpPr>
          <p:nvPr>
            <p:ph type="title"/>
          </p:nvPr>
        </p:nvSpPr>
        <p:spPr>
          <a:xfrm>
            <a:off x="611188" y="109677"/>
            <a:ext cx="8281987" cy="707886"/>
          </a:xfrm>
        </p:spPr>
        <p:txBody>
          <a:bodyPr/>
          <a:lstStyle/>
          <a:p>
            <a:r>
              <a:rPr lang="en-US" dirty="0"/>
              <a:t>Data Compression</a:t>
            </a:r>
          </a:p>
        </p:txBody>
      </p:sp>
      <p:sp>
        <p:nvSpPr>
          <p:cNvPr id="27" name="TextBox 26"/>
          <p:cNvSpPr txBox="1"/>
          <p:nvPr/>
        </p:nvSpPr>
        <p:spPr>
          <a:xfrm>
            <a:off x="5011286" y="1295401"/>
            <a:ext cx="3751714" cy="954107"/>
          </a:xfrm>
          <a:prstGeom prst="rect">
            <a:avLst/>
          </a:prstGeom>
          <a:noFill/>
        </p:spPr>
        <p:txBody>
          <a:bodyPr wrap="square" rtlCol="0">
            <a:spAutoFit/>
          </a:bodyPr>
          <a:lstStyle/>
          <a:p>
            <a:r>
              <a:rPr lang="en-US" sz="2800" dirty="0"/>
              <a:t>Reduce data from </a:t>
            </a:r>
          </a:p>
          <a:p>
            <a:r>
              <a:rPr lang="en-US" sz="2800" dirty="0"/>
              <a:t>2D to 1D</a:t>
            </a:r>
          </a:p>
        </p:txBody>
      </p:sp>
      <p:pic>
        <p:nvPicPr>
          <p:cNvPr id="28" name="Picture 27"/>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5277200" y="2758712"/>
            <a:ext cx="492823" cy="299656"/>
          </a:xfrm>
          <a:prstGeom prst="rect">
            <a:avLst/>
          </a:prstGeom>
        </p:spPr>
      </p:pic>
      <p:pic>
        <p:nvPicPr>
          <p:cNvPr id="29" name="Picture 28"/>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853650" y="2766270"/>
            <a:ext cx="884110" cy="302133"/>
          </a:xfrm>
          <a:prstGeom prst="rect">
            <a:avLst/>
          </a:prstGeom>
        </p:spPr>
      </p:pic>
      <p:pic>
        <p:nvPicPr>
          <p:cNvPr id="30" name="Picture 29"/>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853650" y="3299924"/>
            <a:ext cx="884110" cy="302133"/>
          </a:xfrm>
          <a:prstGeom prst="rect">
            <a:avLst/>
          </a:prstGeom>
        </p:spPr>
      </p:pic>
      <p:pic>
        <p:nvPicPr>
          <p:cNvPr id="31" name="Picture 30"/>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5277200" y="3302401"/>
            <a:ext cx="492823" cy="299656"/>
          </a:xfrm>
          <a:prstGeom prst="rect">
            <a:avLst/>
          </a:prstGeom>
        </p:spPr>
      </p:pic>
      <p:pic>
        <p:nvPicPr>
          <p:cNvPr id="32" name="Picture 31"/>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5277200" y="4345586"/>
            <a:ext cx="594360" cy="299656"/>
          </a:xfrm>
          <a:prstGeom prst="rect">
            <a:avLst/>
          </a:prstGeom>
        </p:spPr>
      </p:pic>
      <p:pic>
        <p:nvPicPr>
          <p:cNvPr id="33" name="Picture 32"/>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6853651" y="4361579"/>
            <a:ext cx="985647" cy="302133"/>
          </a:xfrm>
          <a:prstGeom prst="rect">
            <a:avLst/>
          </a:prstGeom>
        </p:spPr>
      </p:pic>
      <p:pic>
        <p:nvPicPr>
          <p:cNvPr id="34" name="Picture 33"/>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6511703" y="3893530"/>
            <a:ext cx="37147" cy="299656"/>
          </a:xfrm>
          <a:prstGeom prst="rect">
            <a:avLst/>
          </a:prstGeom>
        </p:spPr>
      </p:pic>
      <mc:AlternateContent xmlns:mc="http://schemas.openxmlformats.org/markup-compatibility/2006" xmlns:p14="http://schemas.microsoft.com/office/powerpoint/2010/main">
        <mc:Choice Requires="p14">
          <p:contentPart p14:bwMode="auto" r:id="rId22">
            <p14:nvContentPartPr>
              <p14:cNvPr id="26" name="Ink 25"/>
              <p14:cNvContentPartPr/>
              <p14:nvPr/>
            </p14:nvContentPartPr>
            <p14:xfrm>
              <a:off x="1068480" y="1000080"/>
              <a:ext cx="3954960" cy="3252960"/>
            </p14:xfrm>
          </p:contentPart>
        </mc:Choice>
        <mc:Fallback xmlns="">
          <p:pic>
            <p:nvPicPr>
              <p:cNvPr id="26" name="Ink 25"/>
              <p:cNvPicPr/>
              <p:nvPr/>
            </p:nvPicPr>
            <p:blipFill>
              <a:blip r:embed="rId23"/>
              <a:stretch>
                <a:fillRect/>
              </a:stretch>
            </p:blipFill>
            <p:spPr>
              <a:xfrm>
                <a:off x="1059120" y="990720"/>
                <a:ext cx="3973680" cy="3271680"/>
              </a:xfrm>
              <a:prstGeom prst="rect">
                <a:avLst/>
              </a:prstGeom>
            </p:spPr>
          </p:pic>
        </mc:Fallback>
      </mc:AlternateContent>
    </p:spTree>
    <p:extLst>
      <p:ext uri="{BB962C8B-B14F-4D97-AF65-F5344CB8AC3E}">
        <p14:creationId xmlns:p14="http://schemas.microsoft.com/office/powerpoint/2010/main" val="115527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7"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2559495" y="3413061"/>
            <a:ext cx="0" cy="2870795"/>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01084" y="5073201"/>
            <a:ext cx="38100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Cross 25"/>
          <p:cNvSpPr/>
          <p:nvPr/>
        </p:nvSpPr>
        <p:spPr>
          <a:xfrm rot="2734294">
            <a:off x="2928289" y="4570472"/>
            <a:ext cx="202023" cy="202023"/>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ross 26"/>
          <p:cNvSpPr/>
          <p:nvPr/>
        </p:nvSpPr>
        <p:spPr>
          <a:xfrm rot="2734294">
            <a:off x="3570101" y="3835662"/>
            <a:ext cx="202023" cy="202023"/>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ross 27"/>
          <p:cNvSpPr/>
          <p:nvPr/>
        </p:nvSpPr>
        <p:spPr>
          <a:xfrm rot="2734294">
            <a:off x="3498886" y="4393568"/>
            <a:ext cx="202023" cy="202023"/>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ross 28"/>
          <p:cNvSpPr/>
          <p:nvPr/>
        </p:nvSpPr>
        <p:spPr>
          <a:xfrm rot="2734294">
            <a:off x="913734" y="6011362"/>
            <a:ext cx="202023" cy="202023"/>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ross 29"/>
          <p:cNvSpPr/>
          <p:nvPr/>
        </p:nvSpPr>
        <p:spPr>
          <a:xfrm rot="2734294">
            <a:off x="1623913" y="5854190"/>
            <a:ext cx="202023" cy="202023"/>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66318" y="3223394"/>
            <a:ext cx="120015" cy="163830"/>
          </a:xfrm>
          <a:prstGeom prst="rect">
            <a:avLst/>
          </a:prstGeom>
        </p:spPr>
      </p:pic>
      <p:pic>
        <p:nvPicPr>
          <p:cNvPr id="32" name="Picture 3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02780" y="5293327"/>
            <a:ext cx="208304" cy="140649"/>
          </a:xfrm>
          <a:prstGeom prst="rect">
            <a:avLst/>
          </a:prstGeom>
        </p:spPr>
      </p:pic>
      <p:grpSp>
        <p:nvGrpSpPr>
          <p:cNvPr id="33" name="Group 32"/>
          <p:cNvGrpSpPr/>
          <p:nvPr/>
        </p:nvGrpSpPr>
        <p:grpSpPr>
          <a:xfrm>
            <a:off x="4605720" y="3220605"/>
            <a:ext cx="3810000" cy="3060462"/>
            <a:chOff x="838200" y="949289"/>
            <a:chExt cx="3158164" cy="2536861"/>
          </a:xfrm>
        </p:grpSpPr>
        <p:cxnSp>
          <p:nvCxnSpPr>
            <p:cNvPr id="34" name="Straight Arrow Connector 33"/>
            <p:cNvCxnSpPr/>
            <p:nvPr/>
          </p:nvCxnSpPr>
          <p:spPr>
            <a:xfrm flipV="1">
              <a:off x="2461555" y="1106507"/>
              <a:ext cx="0" cy="2379643"/>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38200" y="2482621"/>
              <a:ext cx="3158164"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Cross 35"/>
            <p:cNvSpPr/>
            <p:nvPr/>
          </p:nvSpPr>
          <p:spPr>
            <a:xfrm rot="2734294">
              <a:off x="2767254" y="2065901"/>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ross 36"/>
            <p:cNvSpPr/>
            <p:nvPr/>
          </p:nvSpPr>
          <p:spPr>
            <a:xfrm rot="2734294">
              <a:off x="3299261" y="1456807"/>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ross 37"/>
            <p:cNvSpPr/>
            <p:nvPr/>
          </p:nvSpPr>
          <p:spPr>
            <a:xfrm rot="2734294">
              <a:off x="3240230" y="1919263"/>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ross 38"/>
            <p:cNvSpPr/>
            <p:nvPr/>
          </p:nvSpPr>
          <p:spPr>
            <a:xfrm rot="2734294">
              <a:off x="1097360" y="3260276"/>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ross 39"/>
            <p:cNvSpPr/>
            <p:nvPr/>
          </p:nvSpPr>
          <p:spPr>
            <a:xfrm rot="2734294">
              <a:off x="1686038" y="3129994"/>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550102" y="949289"/>
              <a:ext cx="177093" cy="116586"/>
            </a:xfrm>
            <a:prstGeom prst="rect">
              <a:avLst/>
            </a:prstGeom>
          </p:spPr>
        </p:pic>
        <p:pic>
          <p:nvPicPr>
            <p:cNvPr id="42" name="Picture 41"/>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3823698" y="2665086"/>
              <a:ext cx="172666" cy="116586"/>
            </a:xfrm>
            <a:prstGeom prst="rect">
              <a:avLst/>
            </a:prstGeom>
          </p:spPr>
        </p:pic>
      </p:grpSp>
      <p:sp>
        <p:nvSpPr>
          <p:cNvPr id="2" name="Title 1"/>
          <p:cNvSpPr>
            <a:spLocks noGrp="1"/>
          </p:cNvSpPr>
          <p:nvPr>
            <p:ph type="title"/>
          </p:nvPr>
        </p:nvSpPr>
        <p:spPr>
          <a:xfrm>
            <a:off x="611188" y="109677"/>
            <a:ext cx="8281987" cy="707886"/>
          </a:xfrm>
        </p:spPr>
        <p:txBody>
          <a:bodyPr/>
          <a:lstStyle/>
          <a:p>
            <a:r>
              <a:rPr lang="en-US" dirty="0"/>
              <a:t>PCA is not linear regression</a:t>
            </a:r>
          </a:p>
        </p:txBody>
      </p:sp>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1185480" y="3632400"/>
              <a:ext cx="6879240" cy="2652120"/>
            </p14:xfrm>
          </p:contentPart>
        </mc:Choice>
        <mc:Fallback xmlns="">
          <p:pic>
            <p:nvPicPr>
              <p:cNvPr id="3" name="Ink 2"/>
              <p:cNvPicPr/>
              <p:nvPr/>
            </p:nvPicPr>
            <p:blipFill>
              <a:blip r:embed="rId10"/>
              <a:stretch>
                <a:fillRect/>
              </a:stretch>
            </p:blipFill>
            <p:spPr>
              <a:xfrm>
                <a:off x="1176120" y="3623040"/>
                <a:ext cx="6897960" cy="2670840"/>
              </a:xfrm>
              <a:prstGeom prst="rect">
                <a:avLst/>
              </a:prstGeom>
            </p:spPr>
          </p:pic>
        </mc:Fallback>
      </mc:AlternateContent>
    </p:spTree>
    <p:extLst>
      <p:ext uri="{BB962C8B-B14F-4D97-AF65-F5344CB8AC3E}">
        <p14:creationId xmlns:p14="http://schemas.microsoft.com/office/powerpoint/2010/main" val="337747450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88" y="109677"/>
            <a:ext cx="8281987" cy="707886"/>
          </a:xfrm>
        </p:spPr>
        <p:txBody>
          <a:bodyPr/>
          <a:lstStyle/>
          <a:p>
            <a:r>
              <a:rPr lang="en-US" dirty="0"/>
              <a:t>Principal Component Analysis</a:t>
            </a:r>
          </a:p>
        </p:txBody>
      </p:sp>
      <p:sp>
        <p:nvSpPr>
          <p:cNvPr id="3" name="Content Placeholder 2"/>
          <p:cNvSpPr>
            <a:spLocks noGrp="1"/>
          </p:cNvSpPr>
          <p:nvPr>
            <p:ph idx="1"/>
          </p:nvPr>
        </p:nvSpPr>
        <p:spPr/>
        <p:txBody>
          <a:bodyPr/>
          <a:lstStyle/>
          <a:p>
            <a:r>
              <a:rPr lang="en-US" dirty="0"/>
              <a:t>Most common form of dimensionality reduction</a:t>
            </a:r>
          </a:p>
          <a:p>
            <a:r>
              <a:rPr lang="en-US" dirty="0"/>
              <a:t>The new variables/dimensions</a:t>
            </a:r>
          </a:p>
          <a:p>
            <a:pPr lvl="1"/>
            <a:r>
              <a:rPr lang="en-US" dirty="0"/>
              <a:t>Are linear combinations of the original ones</a:t>
            </a:r>
          </a:p>
          <a:p>
            <a:pPr lvl="1"/>
            <a:r>
              <a:rPr lang="en-US" dirty="0"/>
              <a:t>Are uncorrelated with one another</a:t>
            </a:r>
          </a:p>
          <a:p>
            <a:r>
              <a:rPr lang="it-IT" dirty="0" err="1"/>
              <a:t>Orthogonal</a:t>
            </a:r>
            <a:r>
              <a:rPr lang="it-IT" dirty="0"/>
              <a:t> in </a:t>
            </a:r>
            <a:r>
              <a:rPr lang="it-IT" dirty="0" err="1"/>
              <a:t>original</a:t>
            </a:r>
            <a:r>
              <a:rPr lang="it-IT" dirty="0"/>
              <a:t> </a:t>
            </a:r>
            <a:r>
              <a:rPr lang="it-IT" dirty="0" err="1"/>
              <a:t>dimension</a:t>
            </a:r>
            <a:r>
              <a:rPr lang="it-IT" dirty="0"/>
              <a:t> </a:t>
            </a:r>
            <a:r>
              <a:rPr lang="it-IT" dirty="0" err="1"/>
              <a:t>space</a:t>
            </a:r>
            <a:endParaRPr lang="it-IT" dirty="0"/>
          </a:p>
          <a:p>
            <a:pPr lvl="1"/>
            <a:r>
              <a:rPr lang="en-US" dirty="0"/>
              <a:t>Capture as much of the original </a:t>
            </a:r>
            <a:r>
              <a:rPr lang="en-US" dirty="0">
                <a:solidFill>
                  <a:srgbClr val="FF0000"/>
                </a:solidFill>
              </a:rPr>
              <a:t>variance</a:t>
            </a:r>
            <a:r>
              <a:rPr lang="en-US" dirty="0"/>
              <a:t> in the data as possible</a:t>
            </a:r>
          </a:p>
          <a:p>
            <a:pPr lvl="1"/>
            <a:r>
              <a:rPr lang="en-US" dirty="0"/>
              <a:t>Are called Principal Components</a:t>
            </a:r>
          </a:p>
          <a:p>
            <a:endParaRPr lang="en-US" dirty="0"/>
          </a:p>
        </p:txBody>
      </p:sp>
    </p:spTree>
    <p:extLst>
      <p:ext uri="{BB962C8B-B14F-4D97-AF65-F5344CB8AC3E}">
        <p14:creationId xmlns:p14="http://schemas.microsoft.com/office/powerpoint/2010/main" val="379475533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H="1" flipV="1">
            <a:off x="1234710" y="2717983"/>
            <a:ext cx="11064" cy="3697824"/>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48416" y="6161410"/>
            <a:ext cx="33528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Cross 35"/>
          <p:cNvSpPr/>
          <p:nvPr/>
        </p:nvSpPr>
        <p:spPr>
          <a:xfrm rot="2734294">
            <a:off x="1361951" y="5594578"/>
            <a:ext cx="288220"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443437" y="5955605"/>
            <a:ext cx="457199" cy="411609"/>
          </a:xfrm>
          <a:prstGeom prst="rect">
            <a:avLst/>
          </a:prstGeom>
        </p:spPr>
      </p:pic>
      <p:sp>
        <p:nvSpPr>
          <p:cNvPr id="19" name="Cross 18"/>
          <p:cNvSpPr/>
          <p:nvPr/>
        </p:nvSpPr>
        <p:spPr>
          <a:xfrm rot="2734294">
            <a:off x="1742951" y="5492978"/>
            <a:ext cx="288220"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ross 20"/>
          <p:cNvSpPr/>
          <p:nvPr/>
        </p:nvSpPr>
        <p:spPr>
          <a:xfrm rot="2734294">
            <a:off x="1971551" y="5086578"/>
            <a:ext cx="288220"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ross 21"/>
          <p:cNvSpPr/>
          <p:nvPr/>
        </p:nvSpPr>
        <p:spPr>
          <a:xfrm rot="2734294">
            <a:off x="2123062" y="4578578"/>
            <a:ext cx="288220"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ross 23"/>
          <p:cNvSpPr/>
          <p:nvPr/>
        </p:nvSpPr>
        <p:spPr>
          <a:xfrm rot="2734294">
            <a:off x="2581151" y="4273778"/>
            <a:ext cx="288220"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ross 24"/>
          <p:cNvSpPr/>
          <p:nvPr/>
        </p:nvSpPr>
        <p:spPr>
          <a:xfrm rot="2734294">
            <a:off x="2961262" y="3967793"/>
            <a:ext cx="288220"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ross 25"/>
          <p:cNvSpPr/>
          <p:nvPr/>
        </p:nvSpPr>
        <p:spPr>
          <a:xfrm rot="2734294">
            <a:off x="3196787" y="3486045"/>
            <a:ext cx="288220"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ross 26"/>
          <p:cNvSpPr/>
          <p:nvPr/>
        </p:nvSpPr>
        <p:spPr>
          <a:xfrm rot="2734294">
            <a:off x="3570862" y="3359378"/>
            <a:ext cx="288220"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ross 28"/>
          <p:cNvSpPr/>
          <p:nvPr/>
        </p:nvSpPr>
        <p:spPr>
          <a:xfrm rot="2734294">
            <a:off x="3799462" y="2951793"/>
            <a:ext cx="288220"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rot="16200000">
            <a:off x="513641" y="3931934"/>
            <a:ext cx="607512" cy="299959"/>
          </a:xfrm>
          <a:prstGeom prst="rect">
            <a:avLst/>
          </a:prstGeom>
        </p:spPr>
      </p:pic>
      <p:sp>
        <p:nvSpPr>
          <p:cNvPr id="32" name="TextBox 31"/>
          <p:cNvSpPr txBox="1"/>
          <p:nvPr/>
        </p:nvSpPr>
        <p:spPr>
          <a:xfrm>
            <a:off x="5392286" y="1295401"/>
            <a:ext cx="3751714" cy="1384995"/>
          </a:xfrm>
          <a:prstGeom prst="rect">
            <a:avLst/>
          </a:prstGeom>
          <a:noFill/>
        </p:spPr>
        <p:txBody>
          <a:bodyPr wrap="square" rtlCol="0">
            <a:spAutoFit/>
          </a:bodyPr>
          <a:lstStyle/>
          <a:p>
            <a:r>
              <a:rPr lang="en-US" sz="2800" dirty="0"/>
              <a:t>Orthogonal Axis that capture the max variance of the data</a:t>
            </a:r>
          </a:p>
        </p:txBody>
      </p:sp>
      <p:cxnSp>
        <p:nvCxnSpPr>
          <p:cNvPr id="3" name="Straight Arrow Connector 2"/>
          <p:cNvCxnSpPr/>
          <p:nvPr/>
        </p:nvCxnSpPr>
        <p:spPr bwMode="auto">
          <a:xfrm flipV="1">
            <a:off x="1234710" y="2663956"/>
            <a:ext cx="3166506" cy="3443427"/>
          </a:xfrm>
          <a:prstGeom prst="straightConnector1">
            <a:avLst/>
          </a:prstGeom>
          <a:noFill/>
          <a:ln w="38100" cap="flat" cmpd="sng" algn="ctr">
            <a:solidFill>
              <a:srgbClr val="FF0000"/>
            </a:solidFill>
            <a:prstDash val="solid"/>
            <a:round/>
            <a:headEnd type="none" w="med" len="med"/>
            <a:tailEnd type="arrow"/>
          </a:ln>
          <a:effectLst/>
        </p:spPr>
      </p:cxnSp>
      <p:cxnSp>
        <p:nvCxnSpPr>
          <p:cNvPr id="20" name="Straight Arrow Connector 19"/>
          <p:cNvCxnSpPr/>
          <p:nvPr/>
        </p:nvCxnSpPr>
        <p:spPr bwMode="auto">
          <a:xfrm flipH="1" flipV="1">
            <a:off x="1937596" y="4107032"/>
            <a:ext cx="1225236" cy="1161857"/>
          </a:xfrm>
          <a:prstGeom prst="straightConnector1">
            <a:avLst/>
          </a:prstGeom>
          <a:noFill/>
          <a:ln w="38100" cap="flat" cmpd="sng" algn="ctr">
            <a:solidFill>
              <a:srgbClr val="FF0000"/>
            </a:solidFill>
            <a:prstDash val="solid"/>
            <a:round/>
            <a:headEnd type="none" w="med" len="med"/>
            <a:tailEnd type="arrow"/>
          </a:ln>
          <a:effectLst/>
        </p:spPr>
      </p:cxn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1540800" y="2139840"/>
              <a:ext cx="3396600" cy="1954440"/>
            </p14:xfrm>
          </p:contentPart>
        </mc:Choice>
        <mc:Fallback xmlns="">
          <p:pic>
            <p:nvPicPr>
              <p:cNvPr id="2" name="Ink 1"/>
              <p:cNvPicPr/>
              <p:nvPr/>
            </p:nvPicPr>
            <p:blipFill>
              <a:blip r:embed="rId7"/>
              <a:stretch>
                <a:fillRect/>
              </a:stretch>
            </p:blipFill>
            <p:spPr>
              <a:xfrm>
                <a:off x="1531440" y="2130480"/>
                <a:ext cx="3415320" cy="1973160"/>
              </a:xfrm>
              <a:prstGeom prst="rect">
                <a:avLst/>
              </a:prstGeom>
            </p:spPr>
          </p:pic>
        </mc:Fallback>
      </mc:AlternateContent>
    </p:spTree>
    <p:extLst>
      <p:ext uri="{BB962C8B-B14F-4D97-AF65-F5344CB8AC3E}">
        <p14:creationId xmlns:p14="http://schemas.microsoft.com/office/powerpoint/2010/main" val="36132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73E46B-2354-414C-B273-210DD03ED970}"/>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5E68BF19-A2D2-46B1-B830-17A8DC1B61BE}"/>
              </a:ext>
            </a:extLst>
          </p:cNvPr>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 xmlns:a16="http://schemas.microsoft.com/office/drawing/2014/main" id="{684F80DD-7791-44CC-9B1B-0BAE3690543C}"/>
                  </a:ext>
                </a:extLst>
              </p14:cNvPr>
              <p14:cNvContentPartPr/>
              <p14:nvPr/>
            </p14:nvContentPartPr>
            <p14:xfrm>
              <a:off x="930960" y="333360"/>
              <a:ext cx="8206200" cy="5908680"/>
            </p14:xfrm>
          </p:contentPart>
        </mc:Choice>
        <mc:Fallback xmlns="">
          <p:pic>
            <p:nvPicPr>
              <p:cNvPr id="4" name="Ink 3">
                <a:extLst>
                  <a:ext uri="{FF2B5EF4-FFF2-40B4-BE49-F238E27FC236}">
                    <a16:creationId xmlns:a16="http://schemas.microsoft.com/office/drawing/2014/main" id="{684F80DD-7791-44CC-9B1B-0BAE3690543C}"/>
                  </a:ext>
                </a:extLst>
              </p:cNvPr>
              <p:cNvPicPr/>
              <p:nvPr/>
            </p:nvPicPr>
            <p:blipFill>
              <a:blip r:embed="rId3"/>
              <a:stretch>
                <a:fillRect/>
              </a:stretch>
            </p:blipFill>
            <p:spPr>
              <a:xfrm>
                <a:off x="921600" y="324000"/>
                <a:ext cx="8224920" cy="5927400"/>
              </a:xfrm>
              <a:prstGeom prst="rect">
                <a:avLst/>
              </a:prstGeom>
            </p:spPr>
          </p:pic>
        </mc:Fallback>
      </mc:AlternateContent>
    </p:spTree>
    <p:extLst>
      <p:ext uri="{BB962C8B-B14F-4D97-AF65-F5344CB8AC3E}">
        <p14:creationId xmlns:p14="http://schemas.microsoft.com/office/powerpoint/2010/main" val="549524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new axes?</a:t>
            </a:r>
          </a:p>
        </p:txBody>
      </p:sp>
      <p:sp>
        <p:nvSpPr>
          <p:cNvPr id="3" name="Content Placeholder 2"/>
          <p:cNvSpPr>
            <a:spLocks noGrp="1"/>
          </p:cNvSpPr>
          <p:nvPr>
            <p:ph idx="1"/>
          </p:nvPr>
        </p:nvSpPr>
        <p:spPr>
          <a:xfrm>
            <a:off x="457200" y="5029200"/>
            <a:ext cx="8229600" cy="1096963"/>
          </a:xfrm>
        </p:spPr>
        <p:txBody>
          <a:bodyPr/>
          <a:lstStyle/>
          <a:p>
            <a:r>
              <a:rPr lang="en-US" sz="2000" dirty="0"/>
              <a:t>Orthogonal directions of greatest variance in data</a:t>
            </a:r>
          </a:p>
          <a:p>
            <a:r>
              <a:rPr lang="en-US" sz="2000" dirty="0"/>
              <a:t>Projections along PC1 discriminate the data most along any one axis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295400"/>
            <a:ext cx="5267325" cy="3476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3894362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88" y="109677"/>
            <a:ext cx="8281987" cy="707886"/>
          </a:xfrm>
        </p:spPr>
        <p:txBody>
          <a:bodyPr/>
          <a:lstStyle/>
          <a:p>
            <a:r>
              <a:rPr lang="en-US" dirty="0"/>
              <a:t>Principal Components</a:t>
            </a:r>
          </a:p>
        </p:txBody>
      </p:sp>
      <p:sp>
        <p:nvSpPr>
          <p:cNvPr id="3" name="Content Placeholder 2"/>
          <p:cNvSpPr>
            <a:spLocks noGrp="1"/>
          </p:cNvSpPr>
          <p:nvPr>
            <p:ph idx="1"/>
          </p:nvPr>
        </p:nvSpPr>
        <p:spPr/>
        <p:txBody>
          <a:bodyPr>
            <a:normAutofit/>
          </a:bodyPr>
          <a:lstStyle/>
          <a:p>
            <a:pPr marL="0" indent="0">
              <a:buNone/>
            </a:pPr>
            <a:r>
              <a:rPr lang="en-US" sz="2000" dirty="0"/>
              <a:t>• First principal component is the direction of greatest</a:t>
            </a:r>
          </a:p>
          <a:p>
            <a:pPr marL="0" indent="0">
              <a:buNone/>
            </a:pPr>
            <a:r>
              <a:rPr lang="en-US" sz="2000" dirty="0"/>
              <a:t>variability (covariance) in the data</a:t>
            </a:r>
          </a:p>
          <a:p>
            <a:pPr marL="0" indent="0">
              <a:buNone/>
            </a:pPr>
            <a:endParaRPr lang="en-US" sz="2000" dirty="0"/>
          </a:p>
          <a:p>
            <a:pPr marL="0" indent="0">
              <a:buNone/>
            </a:pPr>
            <a:r>
              <a:rPr lang="en-US" sz="2000" dirty="0"/>
              <a:t>• Second is the next orthogonal (uncorrelated) direction of greatest variability</a:t>
            </a:r>
          </a:p>
          <a:p>
            <a:pPr marL="0" indent="0">
              <a:buNone/>
            </a:pPr>
            <a:r>
              <a:rPr lang="en-US" sz="2000" dirty="0"/>
              <a:t>– So first remove all the variability along the first</a:t>
            </a:r>
          </a:p>
          <a:p>
            <a:pPr marL="0" indent="0">
              <a:buNone/>
            </a:pPr>
            <a:r>
              <a:rPr lang="en-US" sz="2000" dirty="0"/>
              <a:t>   component, and then find the next direction of </a:t>
            </a:r>
          </a:p>
          <a:p>
            <a:pPr marL="0" indent="0">
              <a:buNone/>
            </a:pPr>
            <a:r>
              <a:rPr lang="en-US" sz="2000" dirty="0"/>
              <a:t>   greatest variability</a:t>
            </a:r>
          </a:p>
          <a:p>
            <a:pPr marL="0" indent="0">
              <a:buNone/>
            </a:pPr>
            <a:endParaRPr lang="en-US" sz="2000" dirty="0"/>
          </a:p>
          <a:p>
            <a:pPr marL="0" indent="0">
              <a:buNone/>
            </a:pPr>
            <a:r>
              <a:rPr lang="en-US" sz="2000" dirty="0"/>
              <a:t>• And so on …</a:t>
            </a:r>
          </a:p>
        </p:txBody>
      </p:sp>
    </p:spTree>
    <p:extLst>
      <p:ext uri="{BB962C8B-B14F-4D97-AF65-F5344CB8AC3E}">
        <p14:creationId xmlns:p14="http://schemas.microsoft.com/office/powerpoint/2010/main" val="355022612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Principal Components Analysis (PCA)</a:t>
            </a:r>
          </a:p>
        </p:txBody>
      </p:sp>
      <p:sp>
        <p:nvSpPr>
          <p:cNvPr id="4" name="Title 1"/>
          <p:cNvSpPr>
            <a:spLocks noGrp="1"/>
          </p:cNvSpPr>
          <p:nvPr>
            <p:ph idx="1"/>
          </p:nvPr>
        </p:nvSpPr>
        <p:spPr/>
        <p:txBody>
          <a:bodyPr>
            <a:noAutofit/>
          </a:bodyPr>
          <a:lstStyle/>
          <a:p>
            <a:r>
              <a:rPr lang="en-US" sz="2400" dirty="0"/>
              <a:t>Principle</a:t>
            </a:r>
          </a:p>
          <a:p>
            <a:pPr lvl="1"/>
            <a:r>
              <a:rPr lang="en-US" sz="2000" dirty="0">
                <a:solidFill>
                  <a:srgbClr val="FF0000"/>
                </a:solidFill>
              </a:rPr>
              <a:t>Linear projection</a:t>
            </a:r>
            <a:r>
              <a:rPr lang="en-US" sz="2000" dirty="0"/>
              <a:t> method to reduce the number of parameters</a:t>
            </a:r>
          </a:p>
          <a:p>
            <a:pPr lvl="1"/>
            <a:r>
              <a:rPr lang="en-US" sz="2000" dirty="0"/>
              <a:t>Transfer a set of correlated variables into a new set of uncorrelated variables</a:t>
            </a:r>
          </a:p>
          <a:p>
            <a:pPr lvl="1"/>
            <a:r>
              <a:rPr lang="en-US" sz="2000" dirty="0"/>
              <a:t>Map the data into a space of lower dimensionality</a:t>
            </a:r>
          </a:p>
          <a:p>
            <a:pPr lvl="1"/>
            <a:r>
              <a:rPr lang="en-US" sz="2000" dirty="0"/>
              <a:t>Form of </a:t>
            </a:r>
            <a:r>
              <a:rPr lang="en-US" sz="2000" dirty="0">
                <a:solidFill>
                  <a:srgbClr val="FF0000"/>
                </a:solidFill>
              </a:rPr>
              <a:t>unsupervised</a:t>
            </a:r>
            <a:r>
              <a:rPr lang="en-US" sz="2000" dirty="0"/>
              <a:t> learning</a:t>
            </a:r>
          </a:p>
          <a:p>
            <a:pPr lvl="1"/>
            <a:endParaRPr lang="en-US" sz="2000" dirty="0"/>
          </a:p>
          <a:p>
            <a:r>
              <a:rPr lang="en-US" sz="2400" dirty="0"/>
              <a:t>Properties</a:t>
            </a:r>
          </a:p>
          <a:p>
            <a:pPr lvl="1"/>
            <a:r>
              <a:rPr lang="en-US" sz="2000" dirty="0"/>
              <a:t>It can be viewed as a rotation of the existing axes to new positions in the space defined by original variables</a:t>
            </a:r>
          </a:p>
          <a:p>
            <a:pPr lvl="1"/>
            <a:r>
              <a:rPr lang="en-US" sz="2000" dirty="0"/>
              <a:t>New axes are orthogonal and represent the directions with maximum variability</a:t>
            </a:r>
          </a:p>
        </p:txBody>
      </p:sp>
    </p:spTree>
    <p:extLst>
      <p:ext uri="{BB962C8B-B14F-4D97-AF65-F5344CB8AC3E}">
        <p14:creationId xmlns:p14="http://schemas.microsoft.com/office/powerpoint/2010/main" val="346767157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background of Statistics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0206420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a:t>
            </a:r>
            <a:r>
              <a:rPr lang="en-US" baseline="30000" dirty="0"/>
              <a:t>st</a:t>
            </a:r>
            <a:r>
              <a:rPr lang="en-US" dirty="0"/>
              <a:t> order statistics</a:t>
            </a:r>
          </a:p>
        </p:txBody>
      </p:sp>
      <p:sp>
        <p:nvSpPr>
          <p:cNvPr id="5" name="Content Placeholder 4"/>
          <p:cNvSpPr>
            <a:spLocks noGrp="1"/>
          </p:cNvSpPr>
          <p:nvPr>
            <p:ph idx="1"/>
          </p:nvPr>
        </p:nvSpPr>
        <p:spPr/>
        <p:txBody>
          <a:bodyPr/>
          <a:lstStyle/>
          <a:p>
            <a:r>
              <a:rPr lang="en-US" dirty="0"/>
              <a:t>Mean:</a:t>
            </a:r>
          </a:p>
          <a:p>
            <a:pPr lvl="1"/>
            <a:endParaRPr lang="en-US" dirty="0"/>
          </a:p>
          <a:p>
            <a:pPr lvl="1"/>
            <a:endParaRPr lang="en-US" dirty="0"/>
          </a:p>
          <a:p>
            <a:r>
              <a:rPr lang="en-US" dirty="0"/>
              <a:t>What is the diff </a:t>
            </a:r>
            <a:r>
              <a:rPr lang="en-US" dirty="0" err="1"/>
              <a:t>bw</a:t>
            </a:r>
            <a:r>
              <a:rPr lang="en-US" dirty="0"/>
              <a:t> these two sets</a:t>
            </a:r>
          </a:p>
          <a:p>
            <a:pPr marL="0" indent="0">
              <a:buNone/>
            </a:pPr>
            <a:r>
              <a:rPr lang="en-US" dirty="0"/>
              <a:t>	[0 8 12 20] and [8 9 11 12]</a:t>
            </a:r>
          </a:p>
          <a:p>
            <a:r>
              <a:rPr lang="en-US" dirty="0" err="1"/>
              <a:t>Std</a:t>
            </a:r>
            <a:r>
              <a:rPr lang="en-US" dirty="0"/>
              <a:t> </a:t>
            </a:r>
            <a:r>
              <a:rPr lang="en-US" dirty="0" err="1"/>
              <a:t>Dev</a:t>
            </a:r>
            <a:r>
              <a:rPr lang="en-US" dirty="0"/>
              <a:t>:</a:t>
            </a:r>
          </a:p>
          <a:p>
            <a:pPr lvl="1"/>
            <a:r>
              <a:rPr lang="en-US" dirty="0"/>
              <a:t>The average distance from the mean of the data set to a point </a:t>
            </a:r>
          </a:p>
          <a:p>
            <a:pPr lvl="1"/>
            <a:endParaRPr lang="en-US" dirty="0"/>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779" y="1423755"/>
            <a:ext cx="2299677" cy="1016375"/>
          </a:xfrm>
          <a:prstGeom prst="rect">
            <a:avLst/>
          </a:prstGeom>
        </p:spPr>
      </p:pic>
    </p:spTree>
    <p:extLst>
      <p:ext uri="{BB962C8B-B14F-4D97-AF65-F5344CB8AC3E}">
        <p14:creationId xmlns:p14="http://schemas.microsoft.com/office/powerpoint/2010/main" val="416326033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a:t>
            </a:r>
            <a:r>
              <a:rPr lang="en-US" baseline="30000" dirty="0"/>
              <a:t>st</a:t>
            </a:r>
            <a:r>
              <a:rPr lang="en-US" dirty="0"/>
              <a:t>  order statistics</a:t>
            </a:r>
          </a:p>
        </p:txBody>
      </p:sp>
      <p:sp>
        <p:nvSpPr>
          <p:cNvPr id="3" name="Content Placeholder 2"/>
          <p:cNvSpPr>
            <a:spLocks noGrp="1"/>
          </p:cNvSpPr>
          <p:nvPr>
            <p:ph idx="1"/>
          </p:nvPr>
        </p:nvSpPr>
        <p:spPr/>
        <p:txBody>
          <a:bodyPr/>
          <a:lstStyle/>
          <a:p>
            <a:r>
              <a:rPr lang="en-US" dirty="0" err="1"/>
              <a:t>Std</a:t>
            </a:r>
            <a:r>
              <a:rPr lang="en-US" dirty="0"/>
              <a:t> </a:t>
            </a:r>
            <a:r>
              <a:rPr lang="en-US" dirty="0" err="1"/>
              <a:t>Dev</a:t>
            </a:r>
            <a:r>
              <a:rPr lang="en-US" dirty="0"/>
              <a:t>:</a:t>
            </a:r>
          </a:p>
          <a:p>
            <a:endParaRPr lang="en-US" dirty="0"/>
          </a:p>
          <a:p>
            <a:endParaRPr lang="en-US" dirty="0"/>
          </a:p>
          <a:p>
            <a:endParaRPr lang="en-US" dirty="0"/>
          </a:p>
          <a:p>
            <a:r>
              <a:rPr lang="en-US" dirty="0"/>
              <a:t>Variance (s</a:t>
            </a:r>
            <a:r>
              <a:rPr lang="en-US" baseline="30000" dirty="0"/>
              <a:t>2</a:t>
            </a:r>
            <a:r>
              <a:rPr lang="en-US" dirty="0"/>
              <a:t>)</a:t>
            </a:r>
          </a:p>
        </p:txBody>
      </p:sp>
      <p:pic>
        <p:nvPicPr>
          <p:cNvPr id="9" name="Picture 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535" y="1953778"/>
            <a:ext cx="4457700" cy="1371600"/>
          </a:xfrm>
          <a:prstGeom prst="rect">
            <a:avLst/>
          </a:prstGeom>
        </p:spPr>
      </p:pic>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584" y="4402843"/>
            <a:ext cx="4152900" cy="1130300"/>
          </a:xfrm>
          <a:prstGeom prst="rect">
            <a:avLst/>
          </a:prstGeom>
        </p:spPr>
      </p:pic>
    </p:spTree>
    <p:extLst>
      <p:ext uri="{BB962C8B-B14F-4D97-AF65-F5344CB8AC3E}">
        <p14:creationId xmlns:p14="http://schemas.microsoft.com/office/powerpoint/2010/main" val="46387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a:t>
            </a:r>
          </a:p>
        </p:txBody>
      </p:sp>
      <p:sp>
        <p:nvSpPr>
          <p:cNvPr id="3" name="Content Placeholder 2"/>
          <p:cNvSpPr>
            <a:spLocks noGrp="1"/>
          </p:cNvSpPr>
          <p:nvPr>
            <p:ph idx="1"/>
          </p:nvPr>
        </p:nvSpPr>
        <p:spPr/>
        <p:txBody>
          <a:bodyPr/>
          <a:lstStyle/>
          <a:p>
            <a:r>
              <a:rPr lang="en-US" dirty="0"/>
              <a:t>Covariance always between two dimensions </a:t>
            </a:r>
            <a:r>
              <a:rPr lang="en-US" i="1" dirty="0" err="1"/>
              <a:t>cov</a:t>
            </a:r>
            <a:r>
              <a:rPr lang="en-US" i="1" dirty="0"/>
              <a:t> (</a:t>
            </a:r>
            <a:r>
              <a:rPr lang="en-US" i="1" dirty="0" err="1"/>
              <a:t>x,y</a:t>
            </a:r>
            <a:r>
              <a:rPr lang="en-US" i="1" dirty="0"/>
              <a:t>)</a:t>
            </a:r>
          </a:p>
          <a:p>
            <a:r>
              <a:rPr lang="en-US" dirty="0"/>
              <a:t>Covariance with itself is variance</a:t>
            </a:r>
          </a:p>
          <a:p>
            <a:r>
              <a:rPr lang="en-US" dirty="0"/>
              <a:t>Covariance of 3-dimensional data set (</a:t>
            </a:r>
            <a:r>
              <a:rPr lang="en-US" dirty="0" err="1"/>
              <a:t>x,y,z</a:t>
            </a:r>
            <a:r>
              <a:rPr lang="en-US" dirty="0"/>
              <a:t>),</a:t>
            </a:r>
          </a:p>
          <a:p>
            <a:pPr lvl="1"/>
            <a:r>
              <a:rPr lang="en-US" dirty="0"/>
              <a:t>Measure </a:t>
            </a:r>
            <a:r>
              <a:rPr lang="en-US" dirty="0" err="1"/>
              <a:t>cov</a:t>
            </a:r>
            <a:r>
              <a:rPr lang="en-US" dirty="0"/>
              <a:t> between (</a:t>
            </a:r>
            <a:r>
              <a:rPr lang="en-US" dirty="0" err="1"/>
              <a:t>x,y</a:t>
            </a:r>
            <a:r>
              <a:rPr lang="en-US" dirty="0"/>
              <a:t>), (</a:t>
            </a:r>
            <a:r>
              <a:rPr lang="en-US" dirty="0" err="1"/>
              <a:t>x,z</a:t>
            </a:r>
            <a:r>
              <a:rPr lang="en-US" dirty="0"/>
              <a:t>) and (</a:t>
            </a:r>
            <a:r>
              <a:rPr lang="en-US" dirty="0" err="1"/>
              <a:t>y,z</a:t>
            </a:r>
            <a:r>
              <a:rPr lang="en-US" dirty="0"/>
              <a:t>)</a:t>
            </a:r>
          </a:p>
          <a:p>
            <a:endParaRPr lang="en-US" dirty="0"/>
          </a:p>
        </p:txBody>
      </p:sp>
    </p:spTree>
    <p:extLst>
      <p:ext uri="{BB962C8B-B14F-4D97-AF65-F5344CB8AC3E}">
        <p14:creationId xmlns:p14="http://schemas.microsoft.com/office/powerpoint/2010/main" val="186037523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Variance: </a:t>
            </a:r>
          </a:p>
          <a:p>
            <a:endParaRPr lang="en-US" dirty="0"/>
          </a:p>
          <a:p>
            <a:endParaRPr lang="en-US" dirty="0"/>
          </a:p>
          <a:p>
            <a:pPr marL="0" indent="0">
              <a:buNone/>
            </a:pPr>
            <a:endParaRPr lang="en-US" dirty="0"/>
          </a:p>
          <a:p>
            <a:r>
              <a:rPr lang="en-US" dirty="0"/>
              <a:t>Covariance:</a:t>
            </a:r>
          </a:p>
        </p:txBody>
      </p:sp>
      <p:pic>
        <p:nvPicPr>
          <p:cNvPr id="7" name="Picture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055260"/>
            <a:ext cx="6642100" cy="1130300"/>
          </a:xfrm>
          <a:prstGeom prst="rect">
            <a:avLst/>
          </a:prstGeom>
        </p:spPr>
      </p:pic>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4674150"/>
            <a:ext cx="7696200" cy="1130300"/>
          </a:xfrm>
          <a:prstGeom prst="rect">
            <a:avLst/>
          </a:prstGeom>
        </p:spPr>
      </p:pic>
    </p:spTree>
    <p:extLst>
      <p:ext uri="{BB962C8B-B14F-4D97-AF65-F5344CB8AC3E}">
        <p14:creationId xmlns:p14="http://schemas.microsoft.com/office/powerpoint/2010/main" val="232022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English</a:t>
            </a:r>
          </a:p>
        </p:txBody>
      </p:sp>
      <p:sp>
        <p:nvSpPr>
          <p:cNvPr id="3" name="Content Placeholder 2"/>
          <p:cNvSpPr>
            <a:spLocks noGrp="1"/>
          </p:cNvSpPr>
          <p:nvPr>
            <p:ph idx="1"/>
          </p:nvPr>
        </p:nvSpPr>
        <p:spPr/>
        <p:txBody>
          <a:bodyPr/>
          <a:lstStyle/>
          <a:p>
            <a:r>
              <a:rPr lang="en-US" dirty="0"/>
              <a:t>For each data item, multiply the difference between the x value and the mean of x, by the the difference between the y value and the mean of y. Add all these up, and divide by (n-1)</a:t>
            </a:r>
          </a:p>
          <a:p>
            <a:endParaRPr lang="en-US" dirty="0"/>
          </a:p>
        </p:txBody>
      </p:sp>
    </p:spTree>
    <p:extLst>
      <p:ext uri="{BB962C8B-B14F-4D97-AF65-F5344CB8AC3E}">
        <p14:creationId xmlns:p14="http://schemas.microsoft.com/office/powerpoint/2010/main" val="2682359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lstStyle/>
          <a:p>
            <a:r>
              <a:rPr lang="en-US" dirty="0"/>
              <a:t>Is </a:t>
            </a:r>
            <a:r>
              <a:rPr lang="en-US" dirty="0" err="1"/>
              <a:t>cov</a:t>
            </a:r>
            <a:r>
              <a:rPr lang="en-US" dirty="0"/>
              <a:t>(X,Y) equal to </a:t>
            </a:r>
            <a:r>
              <a:rPr lang="en-US" dirty="0" err="1"/>
              <a:t>cov</a:t>
            </a:r>
            <a:r>
              <a:rPr lang="en-US" dirty="0"/>
              <a:t>(Y,X) ??</a:t>
            </a:r>
          </a:p>
          <a:p>
            <a:r>
              <a:rPr lang="en-US" dirty="0"/>
              <a:t>(X</a:t>
            </a:r>
            <a:r>
              <a:rPr lang="en-US" baseline="-25000" dirty="0"/>
              <a:t>i</a:t>
            </a:r>
            <a:r>
              <a:rPr lang="en-US" dirty="0"/>
              <a:t>-</a:t>
            </a:r>
            <a:r>
              <a:rPr lang="en-US" dirty="0" err="1"/>
              <a:t>μ</a:t>
            </a:r>
            <a:r>
              <a:rPr lang="en-US" baseline="-25000" dirty="0" err="1"/>
              <a:t>x</a:t>
            </a:r>
            <a:r>
              <a:rPr lang="en-US" dirty="0"/>
              <a:t>)(Y</a:t>
            </a:r>
            <a:r>
              <a:rPr lang="en-US" baseline="-25000" dirty="0"/>
              <a:t>i</a:t>
            </a:r>
            <a:r>
              <a:rPr lang="en-US" dirty="0"/>
              <a:t>-</a:t>
            </a:r>
            <a:r>
              <a:rPr lang="en-US" dirty="0" err="1"/>
              <a:t>μ</a:t>
            </a:r>
            <a:r>
              <a:rPr lang="en-US" baseline="-25000" dirty="0" err="1"/>
              <a:t>y</a:t>
            </a:r>
            <a:r>
              <a:rPr lang="en-US" dirty="0"/>
              <a:t>)</a:t>
            </a:r>
            <a:r>
              <a:rPr lang="en-GB" dirty="0"/>
              <a:t> and </a:t>
            </a:r>
            <a:r>
              <a:rPr lang="en-US" dirty="0"/>
              <a:t>(Y</a:t>
            </a:r>
            <a:r>
              <a:rPr lang="en-US" baseline="-25000" dirty="0"/>
              <a:t>i</a:t>
            </a:r>
            <a:r>
              <a:rPr lang="en-US" dirty="0"/>
              <a:t>-</a:t>
            </a:r>
            <a:r>
              <a:rPr lang="en-US" dirty="0" err="1"/>
              <a:t>μ</a:t>
            </a:r>
            <a:r>
              <a:rPr lang="en-US" baseline="-25000" dirty="0" err="1"/>
              <a:t>y</a:t>
            </a:r>
            <a:r>
              <a:rPr lang="en-US" dirty="0"/>
              <a:t>) (X</a:t>
            </a:r>
            <a:r>
              <a:rPr lang="en-US" baseline="-25000" dirty="0"/>
              <a:t>i</a:t>
            </a:r>
            <a:r>
              <a:rPr lang="en-US" dirty="0"/>
              <a:t>-</a:t>
            </a:r>
            <a:r>
              <a:rPr lang="en-US" dirty="0" err="1"/>
              <a:t>μ</a:t>
            </a:r>
            <a:r>
              <a:rPr lang="en-US" baseline="-25000" dirty="0" err="1"/>
              <a:t>x</a:t>
            </a:r>
            <a:r>
              <a:rPr lang="en-US" dirty="0"/>
              <a:t>) and multiplication is </a:t>
            </a:r>
            <a:r>
              <a:rPr lang="en-US" i="1" dirty="0"/>
              <a:t>commutative</a:t>
            </a:r>
          </a:p>
          <a:p>
            <a:endParaRPr lang="en-US" dirty="0"/>
          </a:p>
        </p:txBody>
      </p:sp>
    </p:spTree>
    <p:extLst>
      <p:ext uri="{BB962C8B-B14F-4D97-AF65-F5344CB8AC3E}">
        <p14:creationId xmlns:p14="http://schemas.microsoft.com/office/powerpoint/2010/main" val="101224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184E4A-0B95-4990-95B6-2251A3BDFCF4}"/>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53ADE6BE-2B73-4396-9E6B-0C451C522B62}"/>
              </a:ext>
            </a:extLst>
          </p:cNvPr>
          <p:cNvSpPr>
            <a:spLocks noGrp="1"/>
          </p:cNvSpPr>
          <p:nvPr>
            <p:ph idx="1"/>
          </p:nvPr>
        </p:nvSpPr>
        <p:spPr/>
        <p:txBody>
          <a:bodyPr/>
          <a:lstStyle/>
          <a:p>
            <a:endParaRPr lang="en-US" dirty="0"/>
          </a:p>
        </p:txBody>
      </p:sp>
      <p:pic>
        <p:nvPicPr>
          <p:cNvPr id="17410" name="Picture 2">
            <a:extLst>
              <a:ext uri="{FF2B5EF4-FFF2-40B4-BE49-F238E27FC236}">
                <a16:creationId xmlns="" xmlns:a16="http://schemas.microsoft.com/office/drawing/2014/main" id="{B3FA3664-BEA1-4FC0-9A92-E8F83B2E0B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560922" y="1342122"/>
            <a:ext cx="8332253" cy="41737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 xmlns:a16="http://schemas.microsoft.com/office/drawing/2014/main" id="{269B7BE2-096C-45CE-ABB4-04AF65A8E617}"/>
                  </a:ext>
                </a:extLst>
              </p14:cNvPr>
              <p14:cNvContentPartPr/>
              <p14:nvPr/>
            </p14:nvContentPartPr>
            <p14:xfrm>
              <a:off x="642240" y="1357560"/>
              <a:ext cx="6211800" cy="3506400"/>
            </p14:xfrm>
          </p:contentPart>
        </mc:Choice>
        <mc:Fallback xmlns="">
          <p:pic>
            <p:nvPicPr>
              <p:cNvPr id="4" name="Ink 3">
                <a:extLst>
                  <a:ext uri="{FF2B5EF4-FFF2-40B4-BE49-F238E27FC236}">
                    <a16:creationId xmlns:a16="http://schemas.microsoft.com/office/drawing/2014/main" id="{269B7BE2-096C-45CE-ABB4-04AF65A8E617}"/>
                  </a:ext>
                </a:extLst>
              </p:cNvPr>
              <p:cNvPicPr/>
              <p:nvPr/>
            </p:nvPicPr>
            <p:blipFill>
              <a:blip r:embed="rId4"/>
              <a:stretch>
                <a:fillRect/>
              </a:stretch>
            </p:blipFill>
            <p:spPr>
              <a:xfrm>
                <a:off x="632880" y="1348200"/>
                <a:ext cx="6230520" cy="3525120"/>
              </a:xfrm>
              <a:prstGeom prst="rect">
                <a:avLst/>
              </a:prstGeom>
            </p:spPr>
          </p:pic>
        </mc:Fallback>
      </mc:AlternateContent>
    </p:spTree>
    <p:extLst>
      <p:ext uri="{BB962C8B-B14F-4D97-AF65-F5344CB8AC3E}">
        <p14:creationId xmlns:p14="http://schemas.microsoft.com/office/powerpoint/2010/main" val="310067868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Matrix</a:t>
            </a:r>
          </a:p>
        </p:txBody>
      </p:sp>
      <p:sp>
        <p:nvSpPr>
          <p:cNvPr id="3" name="Content Placeholder 2"/>
          <p:cNvSpPr>
            <a:spLocks noGrp="1"/>
          </p:cNvSpPr>
          <p:nvPr>
            <p:ph idx="1"/>
          </p:nvPr>
        </p:nvSpPr>
        <p:spPr/>
        <p:txBody>
          <a:bodyPr/>
          <a:lstStyle/>
          <a:p>
            <a:r>
              <a:rPr lang="en-US" dirty="0"/>
              <a:t>For dataset with dimensions more than 2, you can calculate                       different covariance values</a:t>
            </a:r>
          </a:p>
          <a:p>
            <a:r>
              <a:rPr lang="en-US" dirty="0"/>
              <a:t>Calculate for n=3</a:t>
            </a:r>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3992" y="1579691"/>
            <a:ext cx="1765300" cy="852214"/>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3775981"/>
            <a:ext cx="6959600" cy="1413669"/>
          </a:xfrm>
          <a:prstGeom prst="rect">
            <a:avLst/>
          </a:prstGeom>
        </p:spPr>
      </p:pic>
    </p:spTree>
    <p:extLst>
      <p:ext uri="{BB962C8B-B14F-4D97-AF65-F5344CB8AC3E}">
        <p14:creationId xmlns:p14="http://schemas.microsoft.com/office/powerpoint/2010/main" val="198569684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Algebra</a:t>
            </a:r>
          </a:p>
        </p:txBody>
      </p:sp>
      <p:sp>
        <p:nvSpPr>
          <p:cNvPr id="3" name="Content Placeholder 2"/>
          <p:cNvSpPr>
            <a:spLocks noGrp="1"/>
          </p:cNvSpPr>
          <p:nvPr>
            <p:ph idx="1"/>
          </p:nvPr>
        </p:nvSpPr>
        <p:spPr/>
        <p:txBody>
          <a:bodyPr/>
          <a:lstStyle/>
          <a:p>
            <a:r>
              <a:rPr lang="en-US" dirty="0"/>
              <a:t>Matrix * vector = rotated and scaled vector</a:t>
            </a:r>
          </a:p>
          <a:p>
            <a:r>
              <a:rPr lang="en-US" dirty="0"/>
              <a:t>Matrix * vector = ONLY scaled vector and</a:t>
            </a:r>
          </a:p>
          <a:p>
            <a:pPr marL="0" indent="0">
              <a:buNone/>
            </a:pPr>
            <a:r>
              <a:rPr lang="en-US" dirty="0"/>
              <a:t>				NO rotation</a:t>
            </a:r>
          </a:p>
          <a:p>
            <a:pPr marL="0" indent="0">
              <a:buNone/>
            </a:pPr>
            <a:r>
              <a:rPr lang="en-US" dirty="0"/>
              <a:t>Vector = Eigen vector</a:t>
            </a:r>
          </a:p>
        </p:txBody>
      </p:sp>
    </p:spTree>
    <p:extLst>
      <p:ext uri="{BB962C8B-B14F-4D97-AF65-F5344CB8AC3E}">
        <p14:creationId xmlns:p14="http://schemas.microsoft.com/office/powerpoint/2010/main" val="145241452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descr="Screen Shot 2014-03-30 at 22.55.23.png"/>
          <p:cNvPicPr>
            <a:picLocks noGrp="1" noChangeAspect="1"/>
          </p:cNvPicPr>
          <p:nvPr>
            <p:ph idx="1"/>
          </p:nvPr>
        </p:nvPicPr>
        <p:blipFill>
          <a:blip r:embed="rId2">
            <a:extLst>
              <a:ext uri="{28A0092B-C50C-407E-A947-70E740481C1C}">
                <a14:useLocalDpi xmlns:a14="http://schemas.microsoft.com/office/drawing/2010/main" val="0"/>
              </a:ext>
            </a:extLst>
          </a:blip>
          <a:srcRect t="-13741" b="-13741"/>
          <a:stretch>
            <a:fillRect/>
          </a:stretch>
        </p:blipFill>
        <p:spPr/>
      </p:pic>
    </p:spTree>
    <p:extLst>
      <p:ext uri="{BB962C8B-B14F-4D97-AF65-F5344CB8AC3E}">
        <p14:creationId xmlns:p14="http://schemas.microsoft.com/office/powerpoint/2010/main" val="38668441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pic>
        <p:nvPicPr>
          <p:cNvPr id="4" name="Content Placeholder 3" descr="Screen Shot 2014-03-30 at 22.55.35.png"/>
          <p:cNvPicPr>
            <a:picLocks noGrp="1" noChangeAspect="1"/>
          </p:cNvPicPr>
          <p:nvPr>
            <p:ph idx="1"/>
          </p:nvPr>
        </p:nvPicPr>
        <p:blipFill>
          <a:blip r:embed="rId2">
            <a:extLst>
              <a:ext uri="{28A0092B-C50C-407E-A947-70E740481C1C}">
                <a14:useLocalDpi xmlns:a14="http://schemas.microsoft.com/office/drawing/2010/main" val="0"/>
              </a:ext>
            </a:extLst>
          </a:blip>
          <a:srcRect t="-14233" b="-14233"/>
          <a:stretch>
            <a:fillRect/>
          </a:stretch>
        </p:blipFill>
        <p:spPr/>
      </p:pic>
    </p:spTree>
    <p:extLst>
      <p:ext uri="{BB962C8B-B14F-4D97-AF65-F5344CB8AC3E}">
        <p14:creationId xmlns:p14="http://schemas.microsoft.com/office/powerpoint/2010/main" val="96262200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Eigen Vectors</a:t>
            </a:r>
          </a:p>
        </p:txBody>
      </p:sp>
      <p:sp>
        <p:nvSpPr>
          <p:cNvPr id="3" name="Content Placeholder 2"/>
          <p:cNvSpPr>
            <a:spLocks noGrp="1"/>
          </p:cNvSpPr>
          <p:nvPr>
            <p:ph idx="1"/>
          </p:nvPr>
        </p:nvSpPr>
        <p:spPr/>
        <p:txBody>
          <a:bodyPr/>
          <a:lstStyle/>
          <a:p>
            <a:r>
              <a:rPr lang="en-US" dirty="0"/>
              <a:t>Can only be found for </a:t>
            </a:r>
            <a:r>
              <a:rPr lang="en-US" dirty="0">
                <a:solidFill>
                  <a:srgbClr val="FF0000"/>
                </a:solidFill>
              </a:rPr>
              <a:t>Square Matrices</a:t>
            </a:r>
          </a:p>
          <a:p>
            <a:r>
              <a:rPr lang="en-US" dirty="0"/>
              <a:t>Give </a:t>
            </a:r>
            <a:r>
              <a:rPr lang="en-US" dirty="0" err="1"/>
              <a:t>nxn</a:t>
            </a:r>
            <a:r>
              <a:rPr lang="en-US" dirty="0"/>
              <a:t> matrix, there are </a:t>
            </a:r>
            <a:r>
              <a:rPr lang="en-US" dirty="0">
                <a:solidFill>
                  <a:srgbClr val="FF0000"/>
                </a:solidFill>
              </a:rPr>
              <a:t>n Eigen</a:t>
            </a:r>
            <a:r>
              <a:rPr lang="en-US" dirty="0"/>
              <a:t> vectors</a:t>
            </a:r>
          </a:p>
          <a:p>
            <a:r>
              <a:rPr lang="en-US" dirty="0"/>
              <a:t>Even if we scale the Eigen vector, you get same multiple as a result—</a:t>
            </a:r>
            <a:r>
              <a:rPr lang="en-US" dirty="0" err="1"/>
              <a:t>cuz</a:t>
            </a:r>
            <a:r>
              <a:rPr lang="en-US" dirty="0"/>
              <a:t> you are only scaling the vector, its direction remains the same</a:t>
            </a:r>
          </a:p>
          <a:p>
            <a:r>
              <a:rPr lang="en-US" dirty="0"/>
              <a:t>All Eigen vectors of a matrix are </a:t>
            </a:r>
            <a:r>
              <a:rPr lang="en-US" dirty="0">
                <a:solidFill>
                  <a:srgbClr val="FF0000"/>
                </a:solidFill>
              </a:rPr>
              <a:t>orthogonal</a:t>
            </a:r>
          </a:p>
          <a:p>
            <a:r>
              <a:rPr lang="en-US" dirty="0"/>
              <a:t>Usually Eigen vectors are calculated as </a:t>
            </a:r>
            <a:r>
              <a:rPr lang="en-US" dirty="0">
                <a:solidFill>
                  <a:srgbClr val="FF0000"/>
                </a:solidFill>
              </a:rPr>
              <a:t>unit vectors</a:t>
            </a:r>
            <a:r>
              <a:rPr lang="en-US" dirty="0"/>
              <a:t>: magnitude is exactly one</a:t>
            </a:r>
          </a:p>
        </p:txBody>
      </p:sp>
    </p:spTree>
    <p:extLst>
      <p:ext uri="{BB962C8B-B14F-4D97-AF65-F5344CB8AC3E}">
        <p14:creationId xmlns:p14="http://schemas.microsoft.com/office/powerpoint/2010/main" val="69629347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Eigen Vector</a:t>
            </a:r>
          </a:p>
        </p:txBody>
      </p:sp>
      <p:pic>
        <p:nvPicPr>
          <p:cNvPr id="4" name="Content Placeholder 3" descr="latex-image-1.pdf"/>
          <p:cNvPicPr>
            <a:picLocks noGrp="1" noChangeAspect="1"/>
          </p:cNvPicPr>
          <p:nvPr>
            <p:ph idx="1"/>
          </p:nvPr>
        </p:nvPicPr>
        <p:blipFill rotWithShape="1">
          <a:blip r:embed="rId2">
            <a:extLst>
              <a:ext uri="{28A0092B-C50C-407E-A947-70E740481C1C}">
                <a14:useLocalDpi xmlns:a14="http://schemas.microsoft.com/office/drawing/2010/main" val="0"/>
              </a:ext>
            </a:extLst>
          </a:blip>
          <a:srcRect l="-60297" t="40883" r="-60297"/>
          <a:stretch/>
        </p:blipFill>
        <p:spPr>
          <a:xfrm>
            <a:off x="265352" y="3215374"/>
            <a:ext cx="8270875" cy="3021914"/>
          </a:xfrm>
        </p:spPr>
      </p:pic>
      <p:pic>
        <p:nvPicPr>
          <p:cNvPr id="5" name="Content Placeholder 3" descr="latex-image-1.pdf"/>
          <p:cNvPicPr>
            <a:picLocks noChangeAspect="1"/>
          </p:cNvPicPr>
          <p:nvPr/>
        </p:nvPicPr>
        <p:blipFill rotWithShape="1">
          <a:blip r:embed="rId2">
            <a:extLst>
              <a:ext uri="{28A0092B-C50C-407E-A947-70E740481C1C}">
                <a14:useLocalDpi xmlns:a14="http://schemas.microsoft.com/office/drawing/2010/main" val="0"/>
              </a:ext>
            </a:extLst>
          </a:blip>
          <a:srcRect l="-84779" r="-69506" b="54096"/>
          <a:stretch/>
        </p:blipFill>
        <p:spPr bwMode="auto">
          <a:xfrm>
            <a:off x="-865852" y="1339592"/>
            <a:ext cx="8270875" cy="23465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3472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Eigen Value</a:t>
            </a:r>
          </a:p>
        </p:txBody>
      </p:sp>
      <p:sp>
        <p:nvSpPr>
          <p:cNvPr id="3" name="Content Placeholder 2"/>
          <p:cNvSpPr>
            <a:spLocks noGrp="1"/>
          </p:cNvSpPr>
          <p:nvPr>
            <p:ph idx="1"/>
          </p:nvPr>
        </p:nvSpPr>
        <p:spPr/>
        <p:txBody>
          <a:bodyPr/>
          <a:lstStyle/>
          <a:p>
            <a:r>
              <a:rPr lang="en-US" dirty="0"/>
              <a:t>In both those examples, the amount by which the original vector was scaled after multiplication by the square matrix was the same </a:t>
            </a:r>
          </a:p>
          <a:p>
            <a:r>
              <a:rPr lang="en-US" dirty="0"/>
              <a:t>Eigen value of this Eigen vector is 4</a:t>
            </a:r>
          </a:p>
        </p:txBody>
      </p:sp>
    </p:spTree>
    <p:extLst>
      <p:ext uri="{BB962C8B-B14F-4D97-AF65-F5344CB8AC3E}">
        <p14:creationId xmlns:p14="http://schemas.microsoft.com/office/powerpoint/2010/main" val="9186764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Principal Components Analysis</a:t>
            </a:r>
          </a:p>
        </p:txBody>
      </p:sp>
      <p:sp>
        <p:nvSpPr>
          <p:cNvPr id="3" name="Content Placeholder 2"/>
          <p:cNvSpPr>
            <a:spLocks noGrp="1"/>
          </p:cNvSpPr>
          <p:nvPr>
            <p:ph idx="1"/>
          </p:nvPr>
        </p:nvSpPr>
        <p:spPr/>
        <p:txBody>
          <a:bodyPr/>
          <a:lstStyle/>
          <a:p>
            <a:r>
              <a:rPr lang="en-US" dirty="0"/>
              <a:t>Step 1: Get some data</a:t>
            </a:r>
          </a:p>
          <a:p>
            <a:endParaRPr lang="en-US" dirty="0"/>
          </a:p>
          <a:p>
            <a:endParaRPr lang="en-US" dirty="0"/>
          </a:p>
        </p:txBody>
      </p:sp>
      <p:sp>
        <p:nvSpPr>
          <p:cNvPr id="4" name="Rectangle 3"/>
          <p:cNvSpPr txBox="1">
            <a:spLocks noChangeArrowheads="1"/>
          </p:cNvSpPr>
          <p:nvPr/>
        </p:nvSpPr>
        <p:spPr bwMode="auto">
          <a:xfrm>
            <a:off x="990600" y="1728300"/>
            <a:ext cx="2133600" cy="4495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Tx/>
              <a:buNone/>
            </a:pPr>
            <a:r>
              <a:rPr lang="en-US" sz="2400" dirty="0"/>
              <a:t>DATA:</a:t>
            </a:r>
          </a:p>
          <a:p>
            <a:pPr>
              <a:lnSpc>
                <a:spcPct val="90000"/>
              </a:lnSpc>
              <a:buFontTx/>
              <a:buNone/>
            </a:pPr>
            <a:r>
              <a:rPr lang="en-US" sz="2400" u="sng" dirty="0"/>
              <a:t>x      	y</a:t>
            </a:r>
          </a:p>
          <a:p>
            <a:pPr>
              <a:lnSpc>
                <a:spcPct val="90000"/>
              </a:lnSpc>
              <a:buFontTx/>
              <a:buNone/>
            </a:pPr>
            <a:r>
              <a:rPr lang="en-US" sz="2400" dirty="0"/>
              <a:t>2.5 	2.4</a:t>
            </a:r>
          </a:p>
          <a:p>
            <a:pPr>
              <a:lnSpc>
                <a:spcPct val="90000"/>
              </a:lnSpc>
              <a:buFontTx/>
              <a:buNone/>
            </a:pPr>
            <a:r>
              <a:rPr lang="en-US" sz="2400" dirty="0"/>
              <a:t>0.5 	0.7</a:t>
            </a:r>
          </a:p>
          <a:p>
            <a:pPr>
              <a:lnSpc>
                <a:spcPct val="90000"/>
              </a:lnSpc>
              <a:buFontTx/>
              <a:buNone/>
            </a:pPr>
            <a:r>
              <a:rPr lang="en-US" sz="2400" dirty="0"/>
              <a:t>2.2 	2.9</a:t>
            </a:r>
          </a:p>
          <a:p>
            <a:pPr>
              <a:lnSpc>
                <a:spcPct val="90000"/>
              </a:lnSpc>
              <a:buFontTx/>
              <a:buNone/>
            </a:pPr>
            <a:r>
              <a:rPr lang="en-US" sz="2400" dirty="0"/>
              <a:t>1.9 	2.2</a:t>
            </a:r>
          </a:p>
          <a:p>
            <a:pPr>
              <a:lnSpc>
                <a:spcPct val="90000"/>
              </a:lnSpc>
              <a:buFontTx/>
              <a:buNone/>
            </a:pPr>
            <a:r>
              <a:rPr lang="en-US" sz="2400" dirty="0"/>
              <a:t>3.1 	3.0</a:t>
            </a:r>
          </a:p>
          <a:p>
            <a:pPr>
              <a:lnSpc>
                <a:spcPct val="90000"/>
              </a:lnSpc>
              <a:buFontTx/>
              <a:buNone/>
            </a:pPr>
            <a:r>
              <a:rPr lang="en-US" sz="2400" dirty="0"/>
              <a:t>2.3 	2.7</a:t>
            </a:r>
          </a:p>
          <a:p>
            <a:pPr>
              <a:lnSpc>
                <a:spcPct val="90000"/>
              </a:lnSpc>
              <a:buFontTx/>
              <a:buNone/>
            </a:pPr>
            <a:r>
              <a:rPr lang="en-US" sz="2400" dirty="0"/>
              <a:t>2 		     1.6</a:t>
            </a:r>
          </a:p>
          <a:p>
            <a:pPr>
              <a:lnSpc>
                <a:spcPct val="90000"/>
              </a:lnSpc>
              <a:buFontTx/>
              <a:buNone/>
            </a:pPr>
            <a:r>
              <a:rPr lang="en-US" sz="2400" dirty="0"/>
              <a:t>1 		     1.1</a:t>
            </a:r>
          </a:p>
          <a:p>
            <a:pPr>
              <a:lnSpc>
                <a:spcPct val="90000"/>
              </a:lnSpc>
              <a:buFontTx/>
              <a:buNone/>
            </a:pPr>
            <a:r>
              <a:rPr lang="en-US" sz="2400" dirty="0"/>
              <a:t>1.5 	1.6</a:t>
            </a:r>
          </a:p>
          <a:p>
            <a:pPr>
              <a:lnSpc>
                <a:spcPct val="90000"/>
              </a:lnSpc>
              <a:buFontTx/>
              <a:buNone/>
            </a:pPr>
            <a:r>
              <a:rPr lang="en-US" sz="2400" dirty="0"/>
              <a:t>1.1 	0.9</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162175"/>
            <a:ext cx="5676900" cy="469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177839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Step 2</a:t>
            </a:r>
          </a:p>
          <a:p>
            <a:pPr lvl="1"/>
            <a:r>
              <a:rPr lang="en-US" dirty="0"/>
              <a:t>Subtract Mean</a:t>
            </a:r>
          </a:p>
        </p:txBody>
      </p:sp>
      <p:sp>
        <p:nvSpPr>
          <p:cNvPr id="4" name="Rectangle 4"/>
          <p:cNvSpPr>
            <a:spLocks noChangeArrowheads="1"/>
          </p:cNvSpPr>
          <p:nvPr/>
        </p:nvSpPr>
        <p:spPr bwMode="auto">
          <a:xfrm>
            <a:off x="4495800" y="1600200"/>
            <a:ext cx="3429000" cy="5029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eaLnBrk="1" hangingPunct="1">
              <a:lnSpc>
                <a:spcPct val="90000"/>
              </a:lnSpc>
              <a:spcBef>
                <a:spcPct val="20000"/>
              </a:spcBef>
            </a:pPr>
            <a:r>
              <a:rPr lang="en-US" sz="2400" dirty="0"/>
              <a:t>ZERO MEAN DATA:</a:t>
            </a:r>
          </a:p>
          <a:p>
            <a:pPr marL="342900" indent="-342900" eaLnBrk="1" hangingPunct="1">
              <a:spcBef>
                <a:spcPct val="20000"/>
              </a:spcBef>
            </a:pPr>
            <a:r>
              <a:rPr lang="en-US" sz="2400" u="sng" dirty="0"/>
              <a:t>x 			  y    </a:t>
            </a:r>
          </a:p>
          <a:p>
            <a:pPr marL="342900" indent="-342900" eaLnBrk="1" hangingPunct="1">
              <a:spcBef>
                <a:spcPct val="20000"/>
              </a:spcBef>
            </a:pPr>
            <a:r>
              <a:rPr lang="en-US" sz="2400" dirty="0"/>
              <a:t>.69 		.49</a:t>
            </a:r>
          </a:p>
          <a:p>
            <a:pPr marL="342900" indent="-342900" eaLnBrk="1" hangingPunct="1">
              <a:spcBef>
                <a:spcPct val="20000"/>
              </a:spcBef>
            </a:pPr>
            <a:r>
              <a:rPr lang="en-US" sz="2400" dirty="0"/>
              <a:t>-1.31 		-1.21</a:t>
            </a:r>
          </a:p>
          <a:p>
            <a:pPr marL="342900" indent="-342900" eaLnBrk="1" hangingPunct="1">
              <a:spcBef>
                <a:spcPct val="20000"/>
              </a:spcBef>
            </a:pPr>
            <a:r>
              <a:rPr lang="en-US" sz="2400" dirty="0"/>
              <a:t>.39 		.99</a:t>
            </a:r>
          </a:p>
          <a:p>
            <a:pPr marL="342900" indent="-342900" eaLnBrk="1" hangingPunct="1">
              <a:spcBef>
                <a:spcPct val="20000"/>
              </a:spcBef>
            </a:pPr>
            <a:r>
              <a:rPr lang="en-US" sz="2400" dirty="0"/>
              <a:t>.09 		.29</a:t>
            </a:r>
          </a:p>
          <a:p>
            <a:pPr marL="342900" indent="-342900" eaLnBrk="1" hangingPunct="1">
              <a:spcBef>
                <a:spcPct val="20000"/>
              </a:spcBef>
            </a:pPr>
            <a:r>
              <a:rPr lang="en-US" sz="2400" dirty="0"/>
              <a:t>1.29 		1.09</a:t>
            </a:r>
          </a:p>
          <a:p>
            <a:pPr marL="342900" indent="-342900" eaLnBrk="1" hangingPunct="1">
              <a:spcBef>
                <a:spcPct val="20000"/>
              </a:spcBef>
            </a:pPr>
            <a:r>
              <a:rPr lang="en-US" sz="2400" dirty="0"/>
              <a:t>.49 		.79</a:t>
            </a:r>
          </a:p>
          <a:p>
            <a:pPr marL="342900" indent="-342900" eaLnBrk="1" hangingPunct="1">
              <a:spcBef>
                <a:spcPct val="20000"/>
              </a:spcBef>
            </a:pPr>
            <a:r>
              <a:rPr lang="en-US" sz="2400" dirty="0"/>
              <a:t>.19 		-.31</a:t>
            </a:r>
          </a:p>
          <a:p>
            <a:pPr marL="342900" indent="-342900" eaLnBrk="1" hangingPunct="1">
              <a:spcBef>
                <a:spcPct val="20000"/>
              </a:spcBef>
            </a:pPr>
            <a:r>
              <a:rPr lang="en-US" sz="2400" dirty="0"/>
              <a:t>-.81 		-.81</a:t>
            </a:r>
          </a:p>
          <a:p>
            <a:pPr marL="342900" indent="-342900" eaLnBrk="1" hangingPunct="1">
              <a:spcBef>
                <a:spcPct val="20000"/>
              </a:spcBef>
            </a:pPr>
            <a:r>
              <a:rPr lang="en-US" sz="2400" dirty="0"/>
              <a:t>-.31 		-.31</a:t>
            </a:r>
          </a:p>
          <a:p>
            <a:pPr marL="342900" indent="-342900" eaLnBrk="1" hangingPunct="1">
              <a:spcBef>
                <a:spcPct val="20000"/>
              </a:spcBef>
            </a:pPr>
            <a:r>
              <a:rPr lang="en-US" sz="2400" dirty="0"/>
              <a:t>-.71 		-1.01</a:t>
            </a:r>
          </a:p>
        </p:txBody>
      </p:sp>
    </p:spTree>
    <p:extLst>
      <p:ext uri="{BB962C8B-B14F-4D97-AF65-F5344CB8AC3E}">
        <p14:creationId xmlns:p14="http://schemas.microsoft.com/office/powerpoint/2010/main" val="398315696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Step 3</a:t>
            </a:r>
          </a:p>
          <a:p>
            <a:pPr lvl="1"/>
            <a:r>
              <a:rPr lang="en-US" dirty="0"/>
              <a:t>Calculate Covariance matrix</a:t>
            </a:r>
          </a:p>
          <a:p>
            <a:pPr>
              <a:buFontTx/>
              <a:buNone/>
            </a:pPr>
            <a:r>
              <a:rPr lang="en-US" sz="2800" dirty="0">
                <a:solidFill>
                  <a:srgbClr val="0066FF"/>
                </a:solidFill>
              </a:rPr>
              <a:t>	</a:t>
            </a:r>
            <a:r>
              <a:rPr lang="en-US" sz="2800" dirty="0" err="1"/>
              <a:t>cov</a:t>
            </a:r>
            <a:r>
              <a:rPr lang="en-US" sz="2800" dirty="0"/>
              <a:t> =       .616555556    .615444444</a:t>
            </a:r>
          </a:p>
          <a:p>
            <a:pPr>
              <a:buFontTx/>
              <a:buNone/>
            </a:pPr>
            <a:r>
              <a:rPr lang="en-US" sz="2800" dirty="0"/>
              <a:t>		           .615444444    .716555556</a:t>
            </a:r>
          </a:p>
          <a:p>
            <a:pPr>
              <a:buFontTx/>
              <a:buNone/>
            </a:pPr>
            <a:endParaRPr lang="en-US" sz="2800" dirty="0"/>
          </a:p>
          <a:p>
            <a:r>
              <a:rPr lang="en-US" sz="2800" dirty="0"/>
              <a:t>since the non-diagonal elements in this covariance matrix are positive, we should expect that both the x and y variable increase together.</a:t>
            </a:r>
          </a:p>
          <a:p>
            <a:pPr lvl="1"/>
            <a:endParaRPr lang="en-US" dirty="0"/>
          </a:p>
        </p:txBody>
      </p:sp>
      <p:sp>
        <p:nvSpPr>
          <p:cNvPr id="4" name="AutoShape 4"/>
          <p:cNvSpPr>
            <a:spLocks noChangeArrowheads="1"/>
          </p:cNvSpPr>
          <p:nvPr/>
        </p:nvSpPr>
        <p:spPr bwMode="auto">
          <a:xfrm>
            <a:off x="2568372" y="2227262"/>
            <a:ext cx="4498214" cy="1031875"/>
          </a:xfrm>
          <a:prstGeom prst="bracketPair">
            <a:avLst>
              <a:gd name="adj" fmla="val 16667"/>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9755495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184E4A-0B95-4990-95B6-2251A3BDFCF4}"/>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53ADE6BE-2B73-4396-9E6B-0C451C522B62}"/>
              </a:ext>
            </a:extLst>
          </p:cNvPr>
          <p:cNvSpPr>
            <a:spLocks noGrp="1"/>
          </p:cNvSpPr>
          <p:nvPr>
            <p:ph idx="1"/>
          </p:nvPr>
        </p:nvSpPr>
        <p:spPr/>
        <p:txBody>
          <a:bodyPr/>
          <a:lstStyle/>
          <a:p>
            <a:endParaRPr lang="en-US"/>
          </a:p>
        </p:txBody>
      </p:sp>
      <p:pic>
        <p:nvPicPr>
          <p:cNvPr id="17410" name="Picture 2">
            <a:extLst>
              <a:ext uri="{FF2B5EF4-FFF2-40B4-BE49-F238E27FC236}">
                <a16:creationId xmlns="" xmlns:a16="http://schemas.microsoft.com/office/drawing/2014/main" id="{B3FA3664-BEA1-4FC0-9A92-E8F83B2E0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944" y="115888"/>
            <a:ext cx="6712408" cy="67247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 xmlns:a16="http://schemas.microsoft.com/office/drawing/2014/main" id="{A9F53DBC-C4E2-48C9-BB1E-A9402C334294}"/>
                  </a:ext>
                </a:extLst>
              </p14:cNvPr>
              <p14:cNvContentPartPr/>
              <p14:nvPr/>
            </p14:nvContentPartPr>
            <p14:xfrm>
              <a:off x="3976920" y="3907440"/>
              <a:ext cx="4155480" cy="2144880"/>
            </p14:xfrm>
          </p:contentPart>
        </mc:Choice>
        <mc:Fallback xmlns="">
          <p:pic>
            <p:nvPicPr>
              <p:cNvPr id="4" name="Ink 3">
                <a:extLst>
                  <a:ext uri="{FF2B5EF4-FFF2-40B4-BE49-F238E27FC236}">
                    <a16:creationId xmlns:a16="http://schemas.microsoft.com/office/drawing/2014/main" id="{A9F53DBC-C4E2-48C9-BB1E-A9402C334294}"/>
                  </a:ext>
                </a:extLst>
              </p:cNvPr>
              <p:cNvPicPr/>
              <p:nvPr/>
            </p:nvPicPr>
            <p:blipFill>
              <a:blip r:embed="rId4"/>
              <a:stretch>
                <a:fillRect/>
              </a:stretch>
            </p:blipFill>
            <p:spPr>
              <a:xfrm>
                <a:off x="3967560" y="3898080"/>
                <a:ext cx="4174200" cy="2163600"/>
              </a:xfrm>
              <a:prstGeom prst="rect">
                <a:avLst/>
              </a:prstGeom>
            </p:spPr>
          </p:pic>
        </mc:Fallback>
      </mc:AlternateContent>
    </p:spTree>
    <p:extLst>
      <p:ext uri="{BB962C8B-B14F-4D97-AF65-F5344CB8AC3E}">
        <p14:creationId xmlns:p14="http://schemas.microsoft.com/office/powerpoint/2010/main" val="246273799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Step 4:</a:t>
            </a:r>
          </a:p>
          <a:p>
            <a:r>
              <a:rPr lang="en-US" dirty="0">
                <a:solidFill>
                  <a:srgbClr val="0066FF"/>
                </a:solidFill>
              </a:rPr>
              <a:t>Calculate the eigenvectors and eigenvalues of the covariance matrix</a:t>
            </a:r>
          </a:p>
          <a:p>
            <a:pPr>
              <a:buFontTx/>
              <a:buNone/>
            </a:pPr>
            <a:r>
              <a:rPr lang="en-US" dirty="0"/>
              <a:t>			eigenvalues = .0490833989</a:t>
            </a:r>
          </a:p>
          <a:p>
            <a:pPr>
              <a:buFontTx/>
              <a:buNone/>
            </a:pPr>
            <a:r>
              <a:rPr lang="en-US" dirty="0"/>
              <a:t>					       1.28402771</a:t>
            </a:r>
          </a:p>
          <a:p>
            <a:pPr>
              <a:buFontTx/>
              <a:buNone/>
            </a:pPr>
            <a:r>
              <a:rPr lang="en-US" dirty="0"/>
              <a:t>	eigenvectors = -.735178656   -.677873399</a:t>
            </a:r>
          </a:p>
          <a:p>
            <a:pPr>
              <a:buFontTx/>
              <a:buNone/>
            </a:pPr>
            <a:r>
              <a:rPr lang="en-US" dirty="0"/>
              <a:t>				     .677873399  -.735178656 </a:t>
            </a:r>
          </a:p>
          <a:p>
            <a:pPr lvl="1"/>
            <a:endParaRPr lang="en-US" dirty="0"/>
          </a:p>
        </p:txBody>
      </p:sp>
      <p:sp>
        <p:nvSpPr>
          <p:cNvPr id="4" name="AutoShape 4"/>
          <p:cNvSpPr>
            <a:spLocks noChangeArrowheads="1"/>
          </p:cNvSpPr>
          <p:nvPr/>
        </p:nvSpPr>
        <p:spPr bwMode="auto">
          <a:xfrm>
            <a:off x="5175168" y="2830770"/>
            <a:ext cx="2514600" cy="1143000"/>
          </a:xfrm>
          <a:prstGeom prst="bracketPair">
            <a:avLst>
              <a:gd name="adj" fmla="val 16667"/>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 name="AutoShape 4"/>
          <p:cNvSpPr>
            <a:spLocks noChangeArrowheads="1"/>
          </p:cNvSpPr>
          <p:nvPr/>
        </p:nvSpPr>
        <p:spPr bwMode="auto">
          <a:xfrm>
            <a:off x="3812195" y="4076991"/>
            <a:ext cx="5080979" cy="1143000"/>
          </a:xfrm>
          <a:prstGeom prst="bracketPair">
            <a:avLst>
              <a:gd name="adj" fmla="val 16667"/>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4796636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Eigen Vectors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Sign of the Eigen vector does not really mater</a:t>
            </a:r>
          </a:p>
          <a:p>
            <a:pPr lvl="1"/>
            <a:r>
              <a:rPr lang="en-US" dirty="0"/>
              <a:t>Vector in opposite direction</a:t>
            </a:r>
          </a:p>
          <a:p>
            <a:r>
              <a:rPr lang="en-US" dirty="0"/>
              <a:t>Sort them according to </a:t>
            </a:r>
            <a:r>
              <a:rPr lang="en-US" dirty="0" err="1"/>
              <a:t>eigen</a:t>
            </a:r>
            <a:r>
              <a:rPr lang="en-US" dirty="0"/>
              <a:t> value</a:t>
            </a:r>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676400" y="2743200"/>
            <a:ext cx="4951476" cy="1094994"/>
          </a:xfrm>
          <a:prstGeom prst="rect">
            <a:avLst/>
          </a:prstGeom>
        </p:spPr>
      </p:pic>
    </p:spTree>
    <p:extLst>
      <p:ext uri="{BB962C8B-B14F-4D97-AF65-F5344CB8AC3E}">
        <p14:creationId xmlns:p14="http://schemas.microsoft.com/office/powerpoint/2010/main" val="411990977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554" y="152400"/>
            <a:ext cx="8153400" cy="65328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239241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a:t>
            </a:r>
          </a:p>
        </p:txBody>
      </p:sp>
      <p:sp>
        <p:nvSpPr>
          <p:cNvPr id="3" name="Content Placeholder 2"/>
          <p:cNvSpPr>
            <a:spLocks noGrp="1"/>
          </p:cNvSpPr>
          <p:nvPr>
            <p:ph idx="1"/>
          </p:nvPr>
        </p:nvSpPr>
        <p:spPr/>
        <p:txBody>
          <a:bodyPr/>
          <a:lstStyle/>
          <a:p>
            <a:pPr eaLnBrk="1" hangingPunct="1">
              <a:buFontTx/>
              <a:buChar char="•"/>
            </a:pPr>
            <a:r>
              <a:rPr lang="en-US" dirty="0">
                <a:solidFill>
                  <a:srgbClr val="0066FF"/>
                </a:solidFill>
              </a:rPr>
              <a:t>Note they are perpendicular to each other.</a:t>
            </a:r>
            <a:r>
              <a:rPr lang="en-US" dirty="0"/>
              <a:t> </a:t>
            </a:r>
          </a:p>
          <a:p>
            <a:pPr eaLnBrk="1" hangingPunct="1">
              <a:buFontTx/>
              <a:buChar char="•"/>
            </a:pPr>
            <a:r>
              <a:rPr lang="en-US" dirty="0"/>
              <a:t>Note one of the eigenvectors goes through the middle of the points, like drawing a line of best fit. </a:t>
            </a:r>
          </a:p>
          <a:p>
            <a:pPr eaLnBrk="1" hangingPunct="1">
              <a:buFontTx/>
              <a:buChar char="•"/>
            </a:pPr>
            <a:r>
              <a:rPr lang="en-US" dirty="0">
                <a:solidFill>
                  <a:srgbClr val="0066FF"/>
                </a:solidFill>
              </a:rPr>
              <a:t>The second eigenvector gives us the other, less important, pattern in the data, that all the points follow the main line, but are off to the side of the main line by some amount.</a:t>
            </a:r>
          </a:p>
          <a:p>
            <a:endParaRPr lang="en-US" dirty="0"/>
          </a:p>
        </p:txBody>
      </p:sp>
    </p:spTree>
    <p:extLst>
      <p:ext uri="{BB962C8B-B14F-4D97-AF65-F5344CB8AC3E}">
        <p14:creationId xmlns:p14="http://schemas.microsoft.com/office/powerpoint/2010/main" val="92252687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8914" name="Rectangle 2"/>
          <p:cNvSpPr>
            <a:spLocks noGrp="1" noChangeArrowheads="1"/>
          </p:cNvSpPr>
          <p:nvPr>
            <p:ph type="title"/>
          </p:nvPr>
        </p:nvSpPr>
        <p:spPr>
          <a:xfrm>
            <a:off x="611188" y="171232"/>
            <a:ext cx="8281987" cy="646331"/>
          </a:xfrm>
        </p:spPr>
        <p:txBody>
          <a:bodyPr/>
          <a:lstStyle/>
          <a:p>
            <a:r>
              <a:rPr lang="en-US" sz="3600" dirty="0"/>
              <a:t>PCA Example –STEP 5</a:t>
            </a:r>
          </a:p>
        </p:txBody>
      </p:sp>
      <p:sp>
        <p:nvSpPr>
          <p:cNvPr id="1958915" name="Rectangle 3"/>
          <p:cNvSpPr>
            <a:spLocks noGrp="1" noChangeArrowheads="1"/>
          </p:cNvSpPr>
          <p:nvPr>
            <p:ph idx="1"/>
          </p:nvPr>
        </p:nvSpPr>
        <p:spPr/>
        <p:txBody>
          <a:bodyPr/>
          <a:lstStyle/>
          <a:p>
            <a:pPr>
              <a:lnSpc>
                <a:spcPct val="90000"/>
              </a:lnSpc>
              <a:buFontTx/>
              <a:buNone/>
            </a:pPr>
            <a:r>
              <a:rPr lang="en-US" sz="2400" dirty="0"/>
              <a:t>	Now, if you like, you can decide to </a:t>
            </a:r>
            <a:r>
              <a:rPr lang="en-US" sz="2400" i="1" dirty="0">
                <a:solidFill>
                  <a:srgbClr val="0066FF"/>
                </a:solidFill>
              </a:rPr>
              <a:t>ignore </a:t>
            </a:r>
            <a:r>
              <a:rPr lang="en-US" sz="2400" dirty="0">
                <a:solidFill>
                  <a:srgbClr val="0066FF"/>
                </a:solidFill>
              </a:rPr>
              <a:t>the components of lesser significance</a:t>
            </a:r>
            <a:r>
              <a:rPr lang="en-US" sz="2400" dirty="0"/>
              <a:t>. </a:t>
            </a:r>
          </a:p>
          <a:p>
            <a:pPr>
              <a:lnSpc>
                <a:spcPct val="90000"/>
              </a:lnSpc>
              <a:buFontTx/>
              <a:buNone/>
            </a:pPr>
            <a:endParaRPr lang="en-US" sz="2400" dirty="0"/>
          </a:p>
          <a:p>
            <a:pPr>
              <a:lnSpc>
                <a:spcPct val="90000"/>
              </a:lnSpc>
              <a:buFontTx/>
              <a:buNone/>
            </a:pPr>
            <a:r>
              <a:rPr lang="en-US" sz="2400" dirty="0"/>
              <a:t>	You do </a:t>
            </a:r>
            <a:r>
              <a:rPr lang="en-US" sz="2400" dirty="0">
                <a:solidFill>
                  <a:srgbClr val="0066FF"/>
                </a:solidFill>
              </a:rPr>
              <a:t>lose some information</a:t>
            </a:r>
            <a:r>
              <a:rPr lang="en-US" sz="2400" dirty="0"/>
              <a:t>, but if the eigenvalues are small, you don’t lose much</a:t>
            </a:r>
          </a:p>
          <a:p>
            <a:pPr>
              <a:lnSpc>
                <a:spcPct val="90000"/>
              </a:lnSpc>
              <a:buFontTx/>
              <a:buNone/>
            </a:pPr>
            <a:endParaRPr lang="en-US" sz="2400" dirty="0"/>
          </a:p>
          <a:p>
            <a:pPr>
              <a:lnSpc>
                <a:spcPct val="90000"/>
              </a:lnSpc>
            </a:pPr>
            <a:r>
              <a:rPr lang="en-US" sz="2800" dirty="0">
                <a:solidFill>
                  <a:srgbClr val="0066FF"/>
                </a:solidFill>
              </a:rPr>
              <a:t>n</a:t>
            </a:r>
            <a:r>
              <a:rPr lang="en-US" sz="2800" dirty="0"/>
              <a:t> dimensions in your data </a:t>
            </a:r>
          </a:p>
          <a:p>
            <a:pPr>
              <a:lnSpc>
                <a:spcPct val="90000"/>
              </a:lnSpc>
            </a:pPr>
            <a:r>
              <a:rPr lang="en-US" sz="2800" dirty="0"/>
              <a:t>calculate</a:t>
            </a:r>
            <a:r>
              <a:rPr lang="en-US" sz="2800" dirty="0">
                <a:solidFill>
                  <a:srgbClr val="0066FF"/>
                </a:solidFill>
              </a:rPr>
              <a:t> n</a:t>
            </a:r>
            <a:r>
              <a:rPr lang="en-US" sz="2800" dirty="0"/>
              <a:t> eigenvectors and eigenvalues</a:t>
            </a:r>
          </a:p>
          <a:p>
            <a:pPr>
              <a:lnSpc>
                <a:spcPct val="90000"/>
              </a:lnSpc>
            </a:pPr>
            <a:r>
              <a:rPr lang="en-US" sz="2800" dirty="0"/>
              <a:t>choose only the first </a:t>
            </a:r>
            <a:r>
              <a:rPr lang="en-US" sz="2800" dirty="0">
                <a:solidFill>
                  <a:srgbClr val="0066FF"/>
                </a:solidFill>
              </a:rPr>
              <a:t>k</a:t>
            </a:r>
            <a:r>
              <a:rPr lang="en-US" sz="2800" dirty="0"/>
              <a:t> eigenvectors</a:t>
            </a:r>
          </a:p>
          <a:p>
            <a:pPr>
              <a:lnSpc>
                <a:spcPct val="90000"/>
              </a:lnSpc>
            </a:pPr>
            <a:r>
              <a:rPr lang="en-US" sz="2800" dirty="0"/>
              <a:t>final data set has only </a:t>
            </a:r>
            <a:r>
              <a:rPr lang="en-US" sz="2800" dirty="0">
                <a:solidFill>
                  <a:srgbClr val="0066FF"/>
                </a:solidFill>
              </a:rPr>
              <a:t>k</a:t>
            </a:r>
            <a:r>
              <a:rPr lang="en-US" sz="2800" dirty="0"/>
              <a:t> dimensions.</a:t>
            </a:r>
          </a:p>
          <a:p>
            <a:pPr>
              <a:lnSpc>
                <a:spcPct val="90000"/>
              </a:lnSpc>
              <a:buFontTx/>
              <a:buNone/>
            </a:pPr>
            <a:endParaRPr lang="en-US" sz="2400" dirty="0">
              <a:solidFill>
                <a:srgbClr val="0066FF"/>
              </a:solidFill>
            </a:endParaRPr>
          </a:p>
        </p:txBody>
      </p:sp>
    </p:spTree>
    <p:extLst>
      <p:ext uri="{BB962C8B-B14F-4D97-AF65-F5344CB8AC3E}">
        <p14:creationId xmlns:p14="http://schemas.microsoft.com/office/powerpoint/2010/main" val="309138176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962" name="Rectangle 2"/>
          <p:cNvSpPr>
            <a:spLocks noGrp="1" noChangeArrowheads="1"/>
          </p:cNvSpPr>
          <p:nvPr>
            <p:ph type="title"/>
          </p:nvPr>
        </p:nvSpPr>
        <p:spPr>
          <a:xfrm>
            <a:off x="457200" y="344269"/>
            <a:ext cx="8229600" cy="646331"/>
          </a:xfrm>
        </p:spPr>
        <p:txBody>
          <a:bodyPr/>
          <a:lstStyle/>
          <a:p>
            <a:r>
              <a:rPr lang="en-US" sz="3600" dirty="0"/>
              <a:t>PCA Example –STEP 5</a:t>
            </a:r>
          </a:p>
        </p:txBody>
      </p:sp>
      <p:sp>
        <p:nvSpPr>
          <p:cNvPr id="1960963" name="Rectangle 3"/>
          <p:cNvSpPr>
            <a:spLocks noGrp="1" noChangeArrowheads="1"/>
          </p:cNvSpPr>
          <p:nvPr>
            <p:ph type="body" idx="1"/>
          </p:nvPr>
        </p:nvSpPr>
        <p:spPr>
          <a:xfrm>
            <a:off x="457200" y="1295400"/>
            <a:ext cx="8229600" cy="5181600"/>
          </a:xfrm>
        </p:spPr>
        <p:txBody>
          <a:bodyPr/>
          <a:lstStyle/>
          <a:p>
            <a:pPr>
              <a:lnSpc>
                <a:spcPct val="90000"/>
              </a:lnSpc>
            </a:pPr>
            <a:r>
              <a:rPr lang="en-US" sz="2800">
                <a:solidFill>
                  <a:srgbClr val="0066FF"/>
                </a:solidFill>
              </a:rPr>
              <a:t>Feature Vector</a:t>
            </a:r>
          </a:p>
          <a:p>
            <a:pPr>
              <a:lnSpc>
                <a:spcPct val="90000"/>
              </a:lnSpc>
              <a:buFontTx/>
              <a:buNone/>
            </a:pPr>
            <a:r>
              <a:rPr lang="en-US" sz="2800"/>
              <a:t>		FeatureVector = (eig</a:t>
            </a:r>
            <a:r>
              <a:rPr lang="en-US" sz="2800" baseline="-25000"/>
              <a:t>1</a:t>
            </a:r>
            <a:r>
              <a:rPr lang="en-US" sz="2800"/>
              <a:t> eig</a:t>
            </a:r>
            <a:r>
              <a:rPr lang="en-US" sz="2800" baseline="-25000"/>
              <a:t>2</a:t>
            </a:r>
            <a:r>
              <a:rPr lang="en-US" sz="2800"/>
              <a:t> eig</a:t>
            </a:r>
            <a:r>
              <a:rPr lang="en-US" sz="2800" baseline="-25000"/>
              <a:t>3 </a:t>
            </a:r>
            <a:r>
              <a:rPr lang="en-US" sz="2800"/>
              <a:t>… eig</a:t>
            </a:r>
            <a:r>
              <a:rPr lang="en-US" sz="2800" baseline="-25000"/>
              <a:t>n</a:t>
            </a:r>
            <a:r>
              <a:rPr lang="en-US" sz="2800"/>
              <a:t>)</a:t>
            </a:r>
          </a:p>
          <a:p>
            <a:pPr>
              <a:lnSpc>
                <a:spcPct val="90000"/>
              </a:lnSpc>
              <a:buFontTx/>
              <a:buNone/>
            </a:pPr>
            <a:r>
              <a:rPr lang="en-US" sz="2800"/>
              <a:t>	We can either form a feature vector with both of the eigenvectors:</a:t>
            </a:r>
          </a:p>
          <a:p>
            <a:pPr>
              <a:lnSpc>
                <a:spcPct val="90000"/>
              </a:lnSpc>
              <a:buFontTx/>
              <a:buNone/>
            </a:pPr>
            <a:r>
              <a:rPr lang="en-US" sz="2800"/>
              <a:t>			-.677873399    -.735178656 </a:t>
            </a:r>
          </a:p>
          <a:p>
            <a:pPr>
              <a:lnSpc>
                <a:spcPct val="90000"/>
              </a:lnSpc>
              <a:buFontTx/>
              <a:buNone/>
            </a:pPr>
            <a:r>
              <a:rPr lang="en-US" sz="2800"/>
              <a:t>			-.735178656     .677873399 </a:t>
            </a:r>
          </a:p>
          <a:p>
            <a:pPr>
              <a:lnSpc>
                <a:spcPct val="90000"/>
              </a:lnSpc>
              <a:buFontTx/>
              <a:buNone/>
            </a:pPr>
            <a:r>
              <a:rPr lang="en-US" sz="2800"/>
              <a:t>	or, we can choose to leave out the smaller, less significant component and only have a single column:</a:t>
            </a:r>
          </a:p>
          <a:p>
            <a:pPr>
              <a:lnSpc>
                <a:spcPct val="90000"/>
              </a:lnSpc>
              <a:buFontTx/>
              <a:buNone/>
            </a:pPr>
            <a:r>
              <a:rPr lang="en-US" sz="2800"/>
              <a:t>	     		- .677873399 </a:t>
            </a:r>
          </a:p>
          <a:p>
            <a:pPr>
              <a:lnSpc>
                <a:spcPct val="90000"/>
              </a:lnSpc>
              <a:buFontTx/>
              <a:buNone/>
            </a:pPr>
            <a:r>
              <a:rPr lang="en-US" sz="2800"/>
              <a:t>			- .735178656</a:t>
            </a:r>
          </a:p>
          <a:p>
            <a:pPr>
              <a:lnSpc>
                <a:spcPct val="90000"/>
              </a:lnSpc>
              <a:buFontTx/>
              <a:buNone/>
            </a:pPr>
            <a:endParaRPr lang="en-US" sz="2800"/>
          </a:p>
        </p:txBody>
      </p:sp>
      <p:sp>
        <p:nvSpPr>
          <p:cNvPr id="1960964" name="AutoShape 4"/>
          <p:cNvSpPr>
            <a:spLocks noChangeArrowheads="1"/>
          </p:cNvSpPr>
          <p:nvPr/>
        </p:nvSpPr>
        <p:spPr bwMode="auto">
          <a:xfrm>
            <a:off x="2286000" y="3124200"/>
            <a:ext cx="4648200" cy="914400"/>
          </a:xfrm>
          <a:prstGeom prst="bracketPair">
            <a:avLst>
              <a:gd name="adj" fmla="val 16667"/>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960965" name="AutoShape 5"/>
          <p:cNvSpPr>
            <a:spLocks noChangeArrowheads="1"/>
          </p:cNvSpPr>
          <p:nvPr/>
        </p:nvSpPr>
        <p:spPr bwMode="auto">
          <a:xfrm>
            <a:off x="2209800" y="5257800"/>
            <a:ext cx="2438400" cy="990600"/>
          </a:xfrm>
          <a:prstGeom prst="bracketPair">
            <a:avLst>
              <a:gd name="adj" fmla="val 16667"/>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79266347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Eigen Vectors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b="1" dirty="0" err="1">
                <a:solidFill>
                  <a:srgbClr val="002060"/>
                </a:solidFill>
                <a:latin typeface="Courier New" pitchFamily="49" charset="0"/>
                <a:cs typeface="Courier New" pitchFamily="49" charset="0"/>
              </a:rPr>
              <a:t>Ureduce</a:t>
            </a:r>
            <a:r>
              <a:rPr lang="en-US" b="1" dirty="0">
                <a:solidFill>
                  <a:srgbClr val="002060"/>
                </a:solidFill>
                <a:latin typeface="Courier New" pitchFamily="49" charset="0"/>
                <a:cs typeface="Courier New" pitchFamily="49" charset="0"/>
              </a:rPr>
              <a:t> = U(:,1:k);</a:t>
            </a:r>
          </a:p>
          <a:p>
            <a:r>
              <a:rPr lang="en-US" b="1" dirty="0">
                <a:solidFill>
                  <a:srgbClr val="002060"/>
                </a:solidFill>
                <a:latin typeface="Courier New" pitchFamily="49" charset="0"/>
                <a:cs typeface="Courier New" pitchFamily="49" charset="0"/>
              </a:rPr>
              <a:t>z = </a:t>
            </a:r>
            <a:r>
              <a:rPr lang="en-US" b="1" dirty="0" err="1">
                <a:solidFill>
                  <a:srgbClr val="002060"/>
                </a:solidFill>
                <a:latin typeface="Courier New" pitchFamily="49" charset="0"/>
                <a:cs typeface="Courier New" pitchFamily="49" charset="0"/>
              </a:rPr>
              <a:t>Ureduce</a:t>
            </a:r>
            <a:r>
              <a:rPr lang="en-US" b="1" dirty="0">
                <a:solidFill>
                  <a:srgbClr val="002060"/>
                </a:solidFill>
                <a:latin typeface="Courier New" pitchFamily="49" charset="0"/>
                <a:cs typeface="Courier New" pitchFamily="49" charset="0"/>
              </a:rPr>
              <a:t>’*x; </a:t>
            </a:r>
            <a:r>
              <a:rPr lang="en-US" b="1" dirty="0">
                <a:solidFill>
                  <a:srgbClr val="9AFA35"/>
                </a:solidFill>
                <a:latin typeface="Courier New" pitchFamily="49" charset="0"/>
                <a:cs typeface="Courier New" pitchFamily="49" charset="0"/>
              </a:rPr>
              <a:t>% Projected data</a:t>
            </a:r>
            <a:endParaRPr lang="en-US" dirty="0">
              <a:solidFill>
                <a:srgbClr val="9AFA35"/>
              </a:solidFill>
            </a:endParaRPr>
          </a:p>
          <a:p>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676400" y="1981200"/>
            <a:ext cx="4951476" cy="1094994"/>
          </a:xfrm>
          <a:prstGeom prst="rect">
            <a:avLst/>
          </a:prstGeom>
        </p:spPr>
      </p:pic>
    </p:spTree>
    <p:extLst>
      <p:ext uri="{BB962C8B-B14F-4D97-AF65-F5344CB8AC3E}">
        <p14:creationId xmlns:p14="http://schemas.microsoft.com/office/powerpoint/2010/main" val="405304714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3010" name="Rectangle 2"/>
          <p:cNvSpPr>
            <a:spLocks noGrp="1" noChangeArrowheads="1"/>
          </p:cNvSpPr>
          <p:nvPr>
            <p:ph type="title"/>
          </p:nvPr>
        </p:nvSpPr>
        <p:spPr>
          <a:xfrm>
            <a:off x="457200" y="-76200"/>
            <a:ext cx="8229600" cy="1143000"/>
          </a:xfrm>
        </p:spPr>
        <p:txBody>
          <a:bodyPr/>
          <a:lstStyle/>
          <a:p>
            <a:r>
              <a:rPr lang="en-US" sz="3600"/>
              <a:t>PCA Example –STEP 5</a:t>
            </a:r>
          </a:p>
        </p:txBody>
      </p:sp>
      <p:sp>
        <p:nvSpPr>
          <p:cNvPr id="1963011" name="Rectangle 3"/>
          <p:cNvSpPr>
            <a:spLocks noGrp="1" noChangeArrowheads="1"/>
          </p:cNvSpPr>
          <p:nvPr>
            <p:ph type="body" idx="1"/>
          </p:nvPr>
        </p:nvSpPr>
        <p:spPr>
          <a:xfrm>
            <a:off x="457200" y="1371600"/>
            <a:ext cx="8229600" cy="5181600"/>
          </a:xfrm>
        </p:spPr>
        <p:txBody>
          <a:bodyPr/>
          <a:lstStyle/>
          <a:p>
            <a:r>
              <a:rPr lang="en-US" sz="2800" dirty="0">
                <a:solidFill>
                  <a:srgbClr val="0066FF"/>
                </a:solidFill>
              </a:rPr>
              <a:t>Deriving the new data</a:t>
            </a:r>
          </a:p>
          <a:p>
            <a:pPr>
              <a:buFontTx/>
              <a:buNone/>
            </a:pPr>
            <a:r>
              <a:rPr lang="en-US" sz="2800" dirty="0"/>
              <a:t>	</a:t>
            </a:r>
            <a:r>
              <a:rPr lang="en-US" sz="2000" b="1" dirty="0" err="1"/>
              <a:t>FinalData</a:t>
            </a:r>
            <a:r>
              <a:rPr lang="en-US" sz="2000" b="1" dirty="0"/>
              <a:t> = </a:t>
            </a:r>
            <a:r>
              <a:rPr lang="en-US" sz="2000" b="1" dirty="0" err="1"/>
              <a:t>RowFeatureVector</a:t>
            </a:r>
            <a:r>
              <a:rPr lang="en-US" sz="2000" b="1" dirty="0"/>
              <a:t> x </a:t>
            </a:r>
            <a:r>
              <a:rPr lang="en-US" sz="2000" b="1" dirty="0" err="1"/>
              <a:t>RowZeroMeanData</a:t>
            </a:r>
            <a:endParaRPr lang="en-US" sz="2000" b="1" dirty="0"/>
          </a:p>
          <a:p>
            <a:pPr>
              <a:buFontTx/>
              <a:buNone/>
            </a:pPr>
            <a:r>
              <a:rPr lang="en-US" sz="2000" dirty="0"/>
              <a:t>	</a:t>
            </a:r>
            <a:r>
              <a:rPr lang="en-US" sz="2400" dirty="0" err="1">
                <a:solidFill>
                  <a:srgbClr val="0066FF"/>
                </a:solidFill>
              </a:rPr>
              <a:t>RowFeatureVector</a:t>
            </a:r>
            <a:r>
              <a:rPr lang="en-US" sz="2400" dirty="0"/>
              <a:t> is the matrix with the eigenvectors in the columns </a:t>
            </a:r>
            <a:r>
              <a:rPr lang="en-US" sz="2400" i="1" dirty="0"/>
              <a:t>transposed </a:t>
            </a:r>
            <a:r>
              <a:rPr lang="en-US" sz="2400" dirty="0"/>
              <a:t>so that the eigenvectors are now in the rows, with the most significant eigenvector at the top</a:t>
            </a:r>
          </a:p>
          <a:p>
            <a:pPr>
              <a:buFontTx/>
              <a:buNone/>
            </a:pPr>
            <a:r>
              <a:rPr lang="en-US" sz="2400" dirty="0">
                <a:solidFill>
                  <a:srgbClr val="0066FF"/>
                </a:solidFill>
              </a:rPr>
              <a:t>	</a:t>
            </a:r>
            <a:r>
              <a:rPr lang="en-US" sz="2400" dirty="0" err="1">
                <a:solidFill>
                  <a:srgbClr val="0066FF"/>
                </a:solidFill>
              </a:rPr>
              <a:t>RowZeroMeanData</a:t>
            </a:r>
            <a:r>
              <a:rPr lang="en-US" sz="2400" dirty="0">
                <a:solidFill>
                  <a:srgbClr val="0066FF"/>
                </a:solidFill>
              </a:rPr>
              <a:t> </a:t>
            </a:r>
            <a:r>
              <a:rPr lang="en-US" sz="2800" dirty="0"/>
              <a:t>is the mean-adjusted data </a:t>
            </a:r>
            <a:r>
              <a:rPr lang="en-US" sz="2800" i="1" dirty="0"/>
              <a:t>transposed</a:t>
            </a:r>
            <a:r>
              <a:rPr lang="en-US" sz="2800" dirty="0"/>
              <a:t>, </a:t>
            </a:r>
            <a:r>
              <a:rPr lang="en-US" sz="2800" dirty="0" err="1"/>
              <a:t>ie</a:t>
            </a:r>
            <a:r>
              <a:rPr lang="en-US" sz="2800" dirty="0"/>
              <a:t>. the data items are in each column, with each row holding a separate dimension.</a:t>
            </a:r>
            <a:endParaRPr lang="en-US" sz="2400" dirty="0">
              <a:solidFill>
                <a:srgbClr val="0066FF"/>
              </a:solidFill>
            </a:endParaRPr>
          </a:p>
          <a:p>
            <a:pPr>
              <a:buFontTx/>
              <a:buNone/>
            </a:pPr>
            <a:endParaRPr lang="en-US" sz="2400" dirty="0">
              <a:solidFill>
                <a:srgbClr val="0066FF"/>
              </a:solidFill>
            </a:endParaRPr>
          </a:p>
        </p:txBody>
      </p:sp>
    </p:spTree>
    <p:extLst>
      <p:ext uri="{BB962C8B-B14F-4D97-AF65-F5344CB8AC3E}">
        <p14:creationId xmlns:p14="http://schemas.microsoft.com/office/powerpoint/2010/main" val="385990239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106" name="Rectangle 2"/>
          <p:cNvSpPr>
            <a:spLocks noGrp="1" noChangeArrowheads="1"/>
          </p:cNvSpPr>
          <p:nvPr>
            <p:ph type="title"/>
          </p:nvPr>
        </p:nvSpPr>
        <p:spPr>
          <a:xfrm>
            <a:off x="457200" y="-76200"/>
            <a:ext cx="8229600" cy="1143000"/>
          </a:xfrm>
        </p:spPr>
        <p:txBody>
          <a:bodyPr/>
          <a:lstStyle/>
          <a:p>
            <a:r>
              <a:rPr lang="en-US" sz="3600"/>
              <a:t>PCA Example –STEP 5</a:t>
            </a:r>
          </a:p>
        </p:txBody>
      </p:sp>
      <p:sp>
        <p:nvSpPr>
          <p:cNvPr id="1967107" name="Rectangle 3"/>
          <p:cNvSpPr>
            <a:spLocks noGrp="1" noChangeArrowheads="1"/>
          </p:cNvSpPr>
          <p:nvPr>
            <p:ph type="body" idx="1"/>
          </p:nvPr>
        </p:nvSpPr>
        <p:spPr>
          <a:xfrm>
            <a:off x="2362200" y="1143000"/>
            <a:ext cx="4724400" cy="4906963"/>
          </a:xfrm>
        </p:spPr>
        <p:txBody>
          <a:bodyPr/>
          <a:lstStyle/>
          <a:p>
            <a:pPr>
              <a:lnSpc>
                <a:spcPct val="80000"/>
              </a:lnSpc>
              <a:buFontTx/>
              <a:buNone/>
            </a:pPr>
            <a:r>
              <a:rPr lang="en-US" sz="2400"/>
              <a:t>	</a:t>
            </a:r>
            <a:r>
              <a:rPr lang="en-US" sz="2400" u="sng"/>
              <a:t>FinalData transpose: dimensions along columns</a:t>
            </a:r>
          </a:p>
          <a:p>
            <a:pPr>
              <a:lnSpc>
                <a:spcPct val="80000"/>
              </a:lnSpc>
              <a:buFontTx/>
              <a:buNone/>
            </a:pPr>
            <a:r>
              <a:rPr lang="en-US" sz="2400"/>
              <a:t>	 x			          y</a:t>
            </a:r>
          </a:p>
          <a:p>
            <a:pPr>
              <a:lnSpc>
                <a:spcPct val="80000"/>
              </a:lnSpc>
              <a:buFontTx/>
              <a:buNone/>
            </a:pPr>
            <a:r>
              <a:rPr lang="en-US" sz="2400"/>
              <a:t> -.827970186 	-.175115307</a:t>
            </a:r>
          </a:p>
          <a:p>
            <a:pPr>
              <a:lnSpc>
                <a:spcPct val="80000"/>
              </a:lnSpc>
              <a:buFontTx/>
              <a:buNone/>
            </a:pPr>
            <a:r>
              <a:rPr lang="en-US" sz="2400"/>
              <a:t>1.77758033 		.142857227</a:t>
            </a:r>
          </a:p>
          <a:p>
            <a:pPr>
              <a:lnSpc>
                <a:spcPct val="80000"/>
              </a:lnSpc>
              <a:buFontTx/>
              <a:buNone/>
            </a:pPr>
            <a:r>
              <a:rPr lang="en-US" sz="2400"/>
              <a:t>-.992197494 		.384374989</a:t>
            </a:r>
          </a:p>
          <a:p>
            <a:pPr>
              <a:lnSpc>
                <a:spcPct val="80000"/>
              </a:lnSpc>
              <a:buFontTx/>
              <a:buNone/>
            </a:pPr>
            <a:r>
              <a:rPr lang="en-US" sz="2400"/>
              <a:t>-.274210416 		.130417207</a:t>
            </a:r>
          </a:p>
          <a:p>
            <a:pPr>
              <a:lnSpc>
                <a:spcPct val="80000"/>
              </a:lnSpc>
              <a:buFontTx/>
              <a:buNone/>
            </a:pPr>
            <a:r>
              <a:rPr lang="en-US" sz="2400"/>
              <a:t>-1.67580142 		-.209498461</a:t>
            </a:r>
          </a:p>
          <a:p>
            <a:pPr>
              <a:lnSpc>
                <a:spcPct val="80000"/>
              </a:lnSpc>
              <a:buFontTx/>
              <a:buNone/>
            </a:pPr>
            <a:r>
              <a:rPr lang="en-US" sz="2400"/>
              <a:t>-.912949103 		.175282444</a:t>
            </a:r>
          </a:p>
          <a:p>
            <a:pPr>
              <a:lnSpc>
                <a:spcPct val="80000"/>
              </a:lnSpc>
              <a:buFontTx/>
              <a:buNone/>
            </a:pPr>
            <a:r>
              <a:rPr lang="en-US" sz="2400"/>
              <a:t>.0991094375 	-.349824698</a:t>
            </a:r>
          </a:p>
          <a:p>
            <a:pPr>
              <a:lnSpc>
                <a:spcPct val="80000"/>
              </a:lnSpc>
              <a:buFontTx/>
              <a:buNone/>
            </a:pPr>
            <a:r>
              <a:rPr lang="en-US" sz="2400"/>
              <a:t>1.14457216 		.0464172582</a:t>
            </a:r>
          </a:p>
          <a:p>
            <a:pPr>
              <a:lnSpc>
                <a:spcPct val="80000"/>
              </a:lnSpc>
              <a:buFontTx/>
              <a:buNone/>
            </a:pPr>
            <a:r>
              <a:rPr lang="en-US" sz="2400"/>
              <a:t>.438046137 		.0177646297</a:t>
            </a:r>
          </a:p>
          <a:p>
            <a:pPr>
              <a:lnSpc>
                <a:spcPct val="80000"/>
              </a:lnSpc>
              <a:buFontTx/>
              <a:buNone/>
            </a:pPr>
            <a:r>
              <a:rPr lang="en-US" sz="2400"/>
              <a:t>1.22382056 		-.162675287</a:t>
            </a:r>
          </a:p>
        </p:txBody>
      </p:sp>
    </p:spTree>
    <p:extLst>
      <p:ext uri="{BB962C8B-B14F-4D97-AF65-F5344CB8AC3E}">
        <p14:creationId xmlns:p14="http://schemas.microsoft.com/office/powerpoint/2010/main" val="1386015637"/>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154" name="Rectangle 2"/>
          <p:cNvSpPr>
            <a:spLocks noGrp="1" noChangeArrowheads="1"/>
          </p:cNvSpPr>
          <p:nvPr>
            <p:ph type="title"/>
          </p:nvPr>
        </p:nvSpPr>
        <p:spPr>
          <a:xfrm>
            <a:off x="457200" y="-76200"/>
            <a:ext cx="8229600" cy="1143000"/>
          </a:xfrm>
        </p:spPr>
        <p:txBody>
          <a:bodyPr/>
          <a:lstStyle/>
          <a:p>
            <a:r>
              <a:rPr lang="en-US" sz="3600"/>
              <a:t>PCA Example –STEP 5</a:t>
            </a:r>
          </a:p>
        </p:txBody>
      </p:sp>
      <p:pic>
        <p:nvPicPr>
          <p:cNvPr id="196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71296"/>
            <a:ext cx="7239000" cy="57791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69374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707886"/>
          </a:xfrm>
        </p:spPr>
        <p:txBody>
          <a:bodyPr/>
          <a:lstStyle/>
          <a:p>
            <a:r>
              <a:rPr lang="en-US" dirty="0"/>
              <a:t>Activation Functions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684296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202" name="Rectangle 2"/>
          <p:cNvSpPr>
            <a:spLocks noGrp="1" noChangeArrowheads="1"/>
          </p:cNvSpPr>
          <p:nvPr>
            <p:ph type="title"/>
          </p:nvPr>
        </p:nvSpPr>
        <p:spPr/>
        <p:txBody>
          <a:bodyPr/>
          <a:lstStyle/>
          <a:p>
            <a:r>
              <a:rPr lang="en-US" sz="3600" dirty="0"/>
              <a:t>Reconstruction of original Data</a:t>
            </a:r>
          </a:p>
        </p:txBody>
      </p:sp>
      <p:sp>
        <p:nvSpPr>
          <p:cNvPr id="1971203" name="Rectangle 3"/>
          <p:cNvSpPr>
            <a:spLocks noGrp="1" noChangeArrowheads="1"/>
          </p:cNvSpPr>
          <p:nvPr>
            <p:ph idx="1"/>
          </p:nvPr>
        </p:nvSpPr>
        <p:spPr/>
        <p:txBody>
          <a:bodyPr/>
          <a:lstStyle/>
          <a:p>
            <a:r>
              <a:rPr lang="en-US" sz="2800" dirty="0"/>
              <a:t>If we reduced the dimensionality, obviously, when reconstructing the data we would lose those dimensions we chose to discard. In our example let us assume that we considered only the x dimension…</a:t>
            </a:r>
          </a:p>
          <a:p>
            <a:endParaRPr lang="en-US" sz="2800" b="1" dirty="0"/>
          </a:p>
          <a:p>
            <a:endParaRPr lang="en-US" sz="2800" dirty="0"/>
          </a:p>
        </p:txBody>
      </p:sp>
    </p:spTree>
    <p:extLst>
      <p:ext uri="{BB962C8B-B14F-4D97-AF65-F5344CB8AC3E}">
        <p14:creationId xmlns:p14="http://schemas.microsoft.com/office/powerpoint/2010/main" val="39181383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Z = U</a:t>
            </a:r>
            <a:r>
              <a:rPr lang="en-US" b="1" baseline="30000" dirty="0"/>
              <a:t>T</a:t>
            </a:r>
            <a:r>
              <a:rPr lang="en-US" b="1" dirty="0"/>
              <a:t> * X</a:t>
            </a:r>
          </a:p>
          <a:p>
            <a:r>
              <a:rPr lang="en-US" b="1" dirty="0"/>
              <a:t>X = (U</a:t>
            </a:r>
            <a:r>
              <a:rPr lang="en-US" b="1" baseline="30000" dirty="0"/>
              <a:t>-1</a:t>
            </a:r>
            <a:r>
              <a:rPr lang="en-US" b="1" dirty="0"/>
              <a:t> * Z) + </a:t>
            </a:r>
            <a:r>
              <a:rPr lang="en-US" b="1" dirty="0" err="1"/>
              <a:t>originalMean</a:t>
            </a:r>
            <a:endParaRPr lang="en-US" b="1" dirty="0"/>
          </a:p>
          <a:p>
            <a:endParaRPr lang="en-US" dirty="0"/>
          </a:p>
        </p:txBody>
      </p:sp>
    </p:spTree>
    <p:extLst>
      <p:ext uri="{BB962C8B-B14F-4D97-AF65-F5344CB8AC3E}">
        <p14:creationId xmlns:p14="http://schemas.microsoft.com/office/powerpoint/2010/main" val="143277688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3250" name="Rectangle 2"/>
          <p:cNvSpPr>
            <a:spLocks noGrp="1" noChangeArrowheads="1"/>
          </p:cNvSpPr>
          <p:nvPr>
            <p:ph type="title"/>
          </p:nvPr>
        </p:nvSpPr>
        <p:spPr>
          <a:xfrm>
            <a:off x="457200" y="-76200"/>
            <a:ext cx="8229600" cy="1143000"/>
          </a:xfrm>
        </p:spPr>
        <p:txBody>
          <a:bodyPr/>
          <a:lstStyle/>
          <a:p>
            <a:r>
              <a:rPr lang="en-US" sz="3600"/>
              <a:t>Reconstruction of original Data</a:t>
            </a:r>
          </a:p>
        </p:txBody>
      </p:sp>
      <p:sp>
        <p:nvSpPr>
          <p:cNvPr id="1973251" name="Rectangle 3"/>
          <p:cNvSpPr>
            <a:spLocks noGrp="1" noChangeArrowheads="1"/>
          </p:cNvSpPr>
          <p:nvPr>
            <p:ph type="body" idx="1"/>
          </p:nvPr>
        </p:nvSpPr>
        <p:spPr>
          <a:xfrm>
            <a:off x="457200" y="1600200"/>
            <a:ext cx="3886200" cy="4525963"/>
          </a:xfrm>
        </p:spPr>
        <p:txBody>
          <a:bodyPr/>
          <a:lstStyle/>
          <a:p>
            <a:pPr>
              <a:lnSpc>
                <a:spcPct val="90000"/>
              </a:lnSpc>
              <a:buFontTx/>
              <a:buNone/>
            </a:pPr>
            <a:r>
              <a:rPr lang="en-US" sz="2400" dirty="0"/>
              <a:t>		x			          </a:t>
            </a:r>
          </a:p>
          <a:p>
            <a:pPr>
              <a:lnSpc>
                <a:spcPct val="90000"/>
              </a:lnSpc>
              <a:buFontTx/>
              <a:buNone/>
            </a:pPr>
            <a:r>
              <a:rPr lang="en-US" sz="2400" dirty="0"/>
              <a:t> -.827970186 	</a:t>
            </a:r>
          </a:p>
          <a:p>
            <a:pPr>
              <a:lnSpc>
                <a:spcPct val="90000"/>
              </a:lnSpc>
              <a:buFontTx/>
              <a:buNone/>
            </a:pPr>
            <a:r>
              <a:rPr lang="en-US" sz="2400" dirty="0"/>
              <a:t>1.77758033 		</a:t>
            </a:r>
          </a:p>
          <a:p>
            <a:pPr>
              <a:lnSpc>
                <a:spcPct val="90000"/>
              </a:lnSpc>
              <a:buFontTx/>
              <a:buNone/>
            </a:pPr>
            <a:r>
              <a:rPr lang="en-US" sz="2400" dirty="0"/>
              <a:t>-.992197494 		</a:t>
            </a:r>
          </a:p>
          <a:p>
            <a:pPr>
              <a:lnSpc>
                <a:spcPct val="90000"/>
              </a:lnSpc>
              <a:buFontTx/>
              <a:buNone/>
            </a:pPr>
            <a:r>
              <a:rPr lang="en-US" sz="2400" dirty="0"/>
              <a:t>-.274210416 		</a:t>
            </a:r>
          </a:p>
          <a:p>
            <a:pPr>
              <a:lnSpc>
                <a:spcPct val="90000"/>
              </a:lnSpc>
              <a:buFontTx/>
              <a:buNone/>
            </a:pPr>
            <a:r>
              <a:rPr lang="en-US" sz="2400" dirty="0"/>
              <a:t>-1.67580142 		</a:t>
            </a:r>
          </a:p>
          <a:p>
            <a:pPr>
              <a:lnSpc>
                <a:spcPct val="90000"/>
              </a:lnSpc>
              <a:buFontTx/>
              <a:buNone/>
            </a:pPr>
            <a:r>
              <a:rPr lang="en-US" sz="2400" dirty="0"/>
              <a:t>-.912949103 		</a:t>
            </a:r>
          </a:p>
          <a:p>
            <a:pPr>
              <a:lnSpc>
                <a:spcPct val="90000"/>
              </a:lnSpc>
              <a:buFontTx/>
              <a:buNone/>
            </a:pPr>
            <a:r>
              <a:rPr lang="en-US" sz="2400" dirty="0"/>
              <a:t>.0991094375 	</a:t>
            </a:r>
          </a:p>
          <a:p>
            <a:pPr>
              <a:lnSpc>
                <a:spcPct val="90000"/>
              </a:lnSpc>
              <a:buFontTx/>
              <a:buNone/>
            </a:pPr>
            <a:r>
              <a:rPr lang="en-US" sz="2400" dirty="0"/>
              <a:t>1.14457216 		</a:t>
            </a:r>
          </a:p>
          <a:p>
            <a:pPr>
              <a:lnSpc>
                <a:spcPct val="90000"/>
              </a:lnSpc>
              <a:buFontTx/>
              <a:buNone/>
            </a:pPr>
            <a:r>
              <a:rPr lang="en-US" sz="2400" dirty="0"/>
              <a:t>.438046137 		</a:t>
            </a:r>
          </a:p>
          <a:p>
            <a:pPr>
              <a:lnSpc>
                <a:spcPct val="90000"/>
              </a:lnSpc>
              <a:buFontTx/>
              <a:buNone/>
            </a:pPr>
            <a:r>
              <a:rPr lang="en-US" sz="2400" dirty="0"/>
              <a:t>1.22382056</a:t>
            </a:r>
          </a:p>
        </p:txBody>
      </p:sp>
      <p:pic>
        <p:nvPicPr>
          <p:cNvPr id="19732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428750"/>
            <a:ext cx="5962650" cy="4819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262262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707886"/>
          </a:xfrm>
        </p:spPr>
        <p:txBody>
          <a:bodyPr/>
          <a:lstStyle/>
          <a:p>
            <a:r>
              <a:rPr lang="en-US" dirty="0" err="1"/>
              <a:t>HOw</a:t>
            </a:r>
            <a:r>
              <a:rPr lang="en-US" dirty="0"/>
              <a:t> to select </a:t>
            </a:r>
            <a:r>
              <a:rPr lang="en-US"/>
              <a:t>k PCs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78042401"/>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609600"/>
            <a:ext cx="8229600" cy="5516563"/>
          </a:xfrm>
        </p:spPr>
        <p:txBody>
          <a:bodyPr>
            <a:normAutofit/>
          </a:bodyPr>
          <a:lstStyle/>
          <a:p>
            <a:pPr marL="0" indent="0" algn="ctr">
              <a:buNone/>
            </a:pPr>
            <a:r>
              <a:rPr lang="en-US" sz="2400" b="1" dirty="0"/>
              <a:t>PCs, Variance and Least-Squares</a:t>
            </a:r>
          </a:p>
          <a:p>
            <a:pPr marL="0" indent="0" algn="ctr">
              <a:buNone/>
            </a:pPr>
            <a:endParaRPr lang="en-US" sz="2400" dirty="0"/>
          </a:p>
          <a:p>
            <a:pPr marL="0" indent="0" algn="ctr">
              <a:buNone/>
            </a:pPr>
            <a:endParaRPr lang="en-US" sz="1400" dirty="0"/>
          </a:p>
          <a:p>
            <a:pPr marL="0" indent="0">
              <a:buNone/>
            </a:pPr>
            <a:r>
              <a:rPr lang="en-US" sz="2400" dirty="0"/>
              <a:t>• </a:t>
            </a:r>
            <a:r>
              <a:rPr lang="en-US" sz="2000" dirty="0"/>
              <a:t>The first PC retains the greatest amount of variation in the sample</a:t>
            </a:r>
          </a:p>
          <a:p>
            <a:pPr marL="0" indent="0">
              <a:buNone/>
            </a:pPr>
            <a:endParaRPr lang="en-US" sz="2000" dirty="0"/>
          </a:p>
          <a:p>
            <a:pPr marL="0" indent="0">
              <a:buNone/>
            </a:pPr>
            <a:r>
              <a:rPr lang="en-US" sz="2000" dirty="0"/>
              <a:t>• The </a:t>
            </a:r>
            <a:r>
              <a:rPr lang="en-US" sz="2000" i="1" dirty="0" err="1"/>
              <a:t>k</a:t>
            </a:r>
            <a:r>
              <a:rPr lang="en-US" sz="2000" dirty="0" err="1"/>
              <a:t>th</a:t>
            </a:r>
            <a:r>
              <a:rPr lang="en-US" sz="2000" dirty="0"/>
              <a:t> PC retains the </a:t>
            </a:r>
            <a:r>
              <a:rPr lang="en-US" sz="2000" i="1" dirty="0" err="1"/>
              <a:t>k</a:t>
            </a:r>
            <a:r>
              <a:rPr lang="en-US" sz="2000" dirty="0" err="1"/>
              <a:t>th</a:t>
            </a:r>
            <a:r>
              <a:rPr lang="en-US" sz="2000" dirty="0"/>
              <a:t> greatest fraction of the variation in the sample</a:t>
            </a:r>
          </a:p>
          <a:p>
            <a:pPr marL="0" indent="0">
              <a:buNone/>
            </a:pPr>
            <a:endParaRPr lang="en-US" sz="2000" dirty="0"/>
          </a:p>
          <a:p>
            <a:pPr marL="0" indent="0">
              <a:buNone/>
            </a:pPr>
            <a:r>
              <a:rPr lang="en-US" sz="2000" dirty="0"/>
              <a:t>• The </a:t>
            </a:r>
            <a:r>
              <a:rPr lang="en-US" sz="2000" i="1" dirty="0" err="1"/>
              <a:t>k</a:t>
            </a:r>
            <a:r>
              <a:rPr lang="en-US" sz="2000" dirty="0" err="1"/>
              <a:t>th</a:t>
            </a:r>
            <a:r>
              <a:rPr lang="en-US" sz="2000" dirty="0"/>
              <a:t> largest eigenvalue of the correlation matrix C is the variance in the sample along the </a:t>
            </a:r>
            <a:r>
              <a:rPr lang="en-US" sz="2000" i="1" dirty="0" err="1"/>
              <a:t>k</a:t>
            </a:r>
            <a:r>
              <a:rPr lang="en-US" sz="2000" dirty="0" err="1"/>
              <a:t>th</a:t>
            </a:r>
            <a:r>
              <a:rPr lang="en-US" sz="2000" dirty="0"/>
              <a:t> PC</a:t>
            </a:r>
          </a:p>
          <a:p>
            <a:pPr marL="0" indent="0">
              <a:buNone/>
            </a:pPr>
            <a:endParaRPr lang="en-US" sz="2000" dirty="0"/>
          </a:p>
          <a:p>
            <a:pPr marL="0" indent="0">
              <a:buNone/>
            </a:pPr>
            <a:r>
              <a:rPr lang="en-US" sz="2000" dirty="0"/>
              <a:t>• The least-squares view: PCs are a series of linear least</a:t>
            </a:r>
          </a:p>
          <a:p>
            <a:pPr marL="0" indent="0">
              <a:buNone/>
            </a:pPr>
            <a:r>
              <a:rPr lang="en-US" sz="2000" dirty="0"/>
              <a:t>squares fits to a sample, each orthogonal to all previous ones</a:t>
            </a:r>
          </a:p>
        </p:txBody>
      </p:sp>
    </p:spTree>
    <p:extLst>
      <p:ext uri="{BB962C8B-B14F-4D97-AF65-F5344CB8AC3E}">
        <p14:creationId xmlns:p14="http://schemas.microsoft.com/office/powerpoint/2010/main" val="73147509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599" y="381000"/>
            <a:ext cx="8281057" cy="1138773"/>
          </a:xfrm>
          <a:prstGeom prst="rect">
            <a:avLst/>
          </a:prstGeom>
        </p:spPr>
        <p:txBody>
          <a:bodyPr wrap="square">
            <a:spAutoFit/>
          </a:bodyPr>
          <a:lstStyle/>
          <a:p>
            <a:pPr algn="ctr"/>
            <a:r>
              <a:rPr lang="en-US" sz="2000" b="1" dirty="0"/>
              <a:t>Dimensionality Reduction</a:t>
            </a:r>
          </a:p>
          <a:p>
            <a:pPr algn="ctr"/>
            <a:endParaRPr lang="en-US" sz="2000" b="1" dirty="0"/>
          </a:p>
          <a:p>
            <a:r>
              <a:rPr lang="en-US" sz="2800" dirty="0"/>
              <a:t>Can </a:t>
            </a:r>
            <a:r>
              <a:rPr lang="en-US" sz="2800" i="1" dirty="0"/>
              <a:t>ignore </a:t>
            </a:r>
            <a:r>
              <a:rPr lang="en-US" sz="2800" dirty="0"/>
              <a:t>the components of lesser significance.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24000"/>
            <a:ext cx="5876925" cy="2381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2"/>
          <p:cNvSpPr/>
          <p:nvPr/>
        </p:nvSpPr>
        <p:spPr>
          <a:xfrm>
            <a:off x="609600" y="4191000"/>
            <a:ext cx="7772400" cy="461665"/>
          </a:xfrm>
          <a:prstGeom prst="rect">
            <a:avLst/>
          </a:prstGeom>
        </p:spPr>
        <p:txBody>
          <a:bodyPr wrap="square">
            <a:spAutoFit/>
          </a:bodyPr>
          <a:lstStyle/>
          <a:p>
            <a:r>
              <a:rPr lang="en-US" sz="2400" dirty="0"/>
              <a:t>Based upon %age Variance covered by the PCs</a:t>
            </a:r>
          </a:p>
        </p:txBody>
      </p:sp>
    </p:spTree>
    <p:extLst>
      <p:ext uri="{BB962C8B-B14F-4D97-AF65-F5344CB8AC3E}">
        <p14:creationId xmlns:p14="http://schemas.microsoft.com/office/powerpoint/2010/main" val="3186212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075" y="528218"/>
            <a:ext cx="6286500" cy="2476500"/>
          </a:xfrm>
          <a:prstGeom prst="rect">
            <a:avLst/>
          </a:prstGeom>
        </p:spPr>
      </p:pic>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438" y="4034204"/>
            <a:ext cx="3124200" cy="1231900"/>
          </a:xfrm>
          <a:prstGeom prst="rect">
            <a:avLst/>
          </a:prstGeom>
        </p:spPr>
      </p:pic>
    </p:spTree>
    <p:extLst>
      <p:ext uri="{BB962C8B-B14F-4D97-AF65-F5344CB8AC3E}">
        <p14:creationId xmlns:p14="http://schemas.microsoft.com/office/powerpoint/2010/main" val="427241978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302561" y="-143441"/>
            <a:ext cx="2383986" cy="1130887"/>
          </a:xfrm>
          <a:prstGeom prst="rect">
            <a:avLst/>
          </a:prstGeom>
        </p:spPr>
        <p:txBody>
          <a:bodyPr wrap="none">
            <a:spAutoFit/>
          </a:bodyPr>
          <a:lstStyle/>
          <a:p>
            <a:pPr>
              <a:lnSpc>
                <a:spcPct val="107000"/>
              </a:lnSpc>
              <a:spcAft>
                <a:spcPts val="800"/>
              </a:spcAft>
            </a:pPr>
            <a:r>
              <a:rPr lang="en-GB" sz="6600" b="1" dirty="0" smtClean="0">
                <a:latin typeface="Calibri" panose="020F0502020204030204" pitchFamily="34" charset="0"/>
                <a:ea typeface="Calibri" panose="020F0502020204030204" pitchFamily="34" charset="0"/>
                <a:cs typeface="Times New Roman" panose="02020603050405020304" pitchFamily="18" charset="0"/>
              </a:rPr>
              <a:t>Quiz 2</a:t>
            </a:r>
            <a:endParaRPr lang="en-GB"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793488" y="1170477"/>
            <a:ext cx="7557025" cy="3128082"/>
          </a:xfrm>
          <a:prstGeom prst="rect">
            <a:avLst/>
          </a:prstGeom>
        </p:spPr>
      </p:pic>
      <p:sp>
        <p:nvSpPr>
          <p:cNvPr id="4" name="Rectangle 3"/>
          <p:cNvSpPr/>
          <p:nvPr/>
        </p:nvSpPr>
        <p:spPr>
          <a:xfrm>
            <a:off x="179326" y="4627008"/>
            <a:ext cx="6915355" cy="1655261"/>
          </a:xfrm>
          <a:prstGeom prst="rect">
            <a:avLst/>
          </a:prstGeom>
        </p:spPr>
        <p:txBody>
          <a:bodyPr wrap="none">
            <a:spAutoFit/>
          </a:bodyPr>
          <a:lstStyle/>
          <a:p>
            <a:pPr marL="342900" indent="-342900">
              <a:lnSpc>
                <a:spcPct val="107000"/>
              </a:lnSpc>
              <a:spcAft>
                <a:spcPts val="800"/>
              </a:spcAft>
              <a:buAutoNum type="arabicPeriod"/>
            </a:pPr>
            <a:r>
              <a:rPr lang="en-GB" sz="1400" b="1" dirty="0" smtClean="0">
                <a:latin typeface="Times New Roman" panose="02020603050405020304" pitchFamily="18" charset="0"/>
                <a:ea typeface="Calibri" panose="020F0502020204030204" pitchFamily="34" charset="0"/>
                <a:cs typeface="Times New Roman" panose="02020603050405020304" pitchFamily="18" charset="0"/>
              </a:rPr>
              <a:t>Construct similar training datasets for remaining classes as in done for class Green.</a:t>
            </a:r>
          </a:p>
          <a:p>
            <a:pPr marL="342900" indent="-342900">
              <a:lnSpc>
                <a:spcPct val="107000"/>
              </a:lnSpc>
              <a:spcAft>
                <a:spcPts val="800"/>
              </a:spcAft>
              <a:buAutoNum type="arabicPeriod"/>
            </a:pPr>
            <a:r>
              <a:rPr lang="en-GB" sz="1400" b="1" dirty="0" smtClean="0">
                <a:latin typeface="Times New Roman" panose="02020603050405020304" pitchFamily="18" charset="0"/>
                <a:ea typeface="Calibri" panose="020F0502020204030204" pitchFamily="34" charset="0"/>
                <a:cs typeface="Times New Roman" panose="02020603050405020304" pitchFamily="18" charset="0"/>
              </a:rPr>
              <a:t>For a test data set {y1,y2,y3},  The probabilities after training are as follows</a:t>
            </a:r>
          </a:p>
          <a:p>
            <a:pPr marL="800100" lvl="1" indent="-342900">
              <a:lnSpc>
                <a:spcPct val="107000"/>
              </a:lnSpc>
              <a:spcAft>
                <a:spcPts val="800"/>
              </a:spcAft>
              <a:buAutoNum type="arabicPeriod"/>
            </a:pPr>
            <a:r>
              <a:rPr lang="en-GB" sz="1400" b="1" dirty="0" smtClean="0">
                <a:latin typeface="Times New Roman" panose="02020603050405020304" pitchFamily="18" charset="0"/>
                <a:ea typeface="Calibri" panose="020F0502020204030204" pitchFamily="34" charset="0"/>
                <a:cs typeface="Times New Roman" panose="02020603050405020304" pitchFamily="18" charset="0"/>
              </a:rPr>
              <a:t>{G,  +1, 0.6},   2. {R, -1, 0.7}  3. {B, +1, 0.65} </a:t>
            </a:r>
          </a:p>
          <a:p>
            <a:pPr>
              <a:lnSpc>
                <a:spcPct val="107000"/>
              </a:lnSpc>
              <a:spcAft>
                <a:spcPts val="800"/>
              </a:spcAft>
            </a:pPr>
            <a:r>
              <a:rPr lang="en-GB" sz="1400" b="1" dirty="0">
                <a:latin typeface="Times New Roman" panose="02020603050405020304" pitchFamily="18" charset="0"/>
                <a:ea typeface="Calibri" panose="020F0502020204030204" pitchFamily="34" charset="0"/>
                <a:cs typeface="Times New Roman" panose="02020603050405020304" pitchFamily="18" charset="0"/>
              </a:rPr>
              <a:t>	</a:t>
            </a:r>
            <a:r>
              <a:rPr lang="en-GB" sz="1400" b="1" dirty="0" smtClean="0">
                <a:latin typeface="Times New Roman" panose="02020603050405020304" pitchFamily="18" charset="0"/>
                <a:ea typeface="Calibri" panose="020F0502020204030204" pitchFamily="34" charset="0"/>
                <a:cs typeface="Times New Roman" panose="02020603050405020304" pitchFamily="18" charset="0"/>
              </a:rPr>
              <a:t>What would be the output class?</a:t>
            </a:r>
          </a:p>
          <a:p>
            <a:pPr>
              <a:lnSpc>
                <a:spcPct val="107000"/>
              </a:lnSpc>
              <a:spcAft>
                <a:spcPts val="800"/>
              </a:spcAft>
            </a:pPr>
            <a:r>
              <a:rPr lang="en-GB" sz="1400" b="1" dirty="0" smtClean="0">
                <a:effectLst/>
                <a:latin typeface="Times New Roman" panose="02020603050405020304" pitchFamily="18" charset="0"/>
                <a:ea typeface="Calibri" panose="020F0502020204030204" pitchFamily="34" charset="0"/>
                <a:cs typeface="Times New Roman" panose="02020603050405020304" pitchFamily="18" charset="0"/>
              </a:rPr>
              <a:t>3. 	</a:t>
            </a:r>
            <a:r>
              <a:rPr lang="en-GB" sz="1400" b="1" dirty="0" smtClean="0">
                <a:latin typeface="Times New Roman" panose="02020603050405020304" pitchFamily="18" charset="0"/>
                <a:ea typeface="Calibri" panose="020F0502020204030204" pitchFamily="34" charset="0"/>
                <a:cs typeface="Times New Roman" panose="02020603050405020304" pitchFamily="18" charset="0"/>
              </a:rPr>
              <a:t>Graphically show the classifiers obtained for </a:t>
            </a:r>
            <a:r>
              <a:rPr lang="en-GB" sz="1400" b="1" dirty="0" smtClean="0">
                <a:effectLst/>
                <a:latin typeface="Times New Roman" panose="02020603050405020304" pitchFamily="18" charset="0"/>
                <a:ea typeface="Calibri" panose="020F0502020204030204" pitchFamily="34" charset="0"/>
                <a:cs typeface="Times New Roman" panose="02020603050405020304" pitchFamily="18" charset="0"/>
              </a:rPr>
              <a:t> one vs one for the same problem</a:t>
            </a:r>
            <a:endParaRPr lang="en-GB" sz="14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544308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charset="0"/>
                          </a:rPr>
                          <m:t>h</m:t>
                        </m:r>
                      </m:e>
                      <m:sub>
                        <m:r>
                          <a:rPr lang="en-GB" b="0" i="1" smtClean="0">
                            <a:latin typeface="Cambria Math" charset="0"/>
                          </a:rPr>
                          <m:t>𝜃</m:t>
                        </m:r>
                      </m:sub>
                    </m:sSub>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m:t>
                    </m:r>
                    <m:sSup>
                      <m:sSupPr>
                        <m:ctrlPr>
                          <a:rPr lang="en-GB" b="0" i="1" smtClean="0">
                            <a:latin typeface="Cambria Math" panose="02040503050406030204" pitchFamily="18" charset="0"/>
                          </a:rPr>
                        </m:ctrlPr>
                      </m:sSupPr>
                      <m:e>
                        <m:r>
                          <a:rPr lang="en-GB" b="0" i="1" smtClean="0">
                            <a:latin typeface="Cambria Math" charset="0"/>
                          </a:rPr>
                          <m:t>𝜃</m:t>
                        </m:r>
                      </m:e>
                      <m:sup>
                        <m:r>
                          <a:rPr lang="en-GB" b="0" i="1" smtClean="0">
                            <a:latin typeface="Cambria Math" charset="0"/>
                          </a:rPr>
                          <m:t>𝑇</m:t>
                        </m:r>
                      </m:sup>
                    </m:sSup>
                    <m:r>
                      <a:rPr lang="en-GB" b="0" i="1" smtClean="0">
                        <a:latin typeface="Cambria Math" charset="0"/>
                      </a:rPr>
                      <m:t>𝑥</m:t>
                    </m:r>
                  </m:oMath>
                </a14:m>
                <a:endParaRPr lang="en-US" dirty="0"/>
              </a:p>
              <a:p>
                <a:r>
                  <a:rPr lang="en-US" dirty="0"/>
                  <a:t>Pass this output through a limiting function called Activation function</a:t>
                </a:r>
              </a:p>
              <a:p>
                <a14:m>
                  <m:oMath xmlns:m="http://schemas.openxmlformats.org/officeDocument/2006/math">
                    <m:r>
                      <a:rPr lang="en-GB" b="0" i="1" smtClean="0">
                        <a:latin typeface="Cambria Math" charset="0"/>
                      </a:rPr>
                      <m:t>𝑔</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charset="0"/>
                              </a:rPr>
                              <m:t>h</m:t>
                            </m:r>
                          </m:e>
                          <m:sub>
                            <m:r>
                              <a:rPr lang="en-GB" b="0" i="1" smtClean="0">
                                <a:latin typeface="Cambria Math" charset="0"/>
                              </a:rPr>
                              <m:t>𝜃</m:t>
                            </m:r>
                          </m:sub>
                        </m:sSub>
                        <m:d>
                          <m:dPr>
                            <m:ctrlPr>
                              <a:rPr lang="en-GB" b="0" i="1" smtClean="0">
                                <a:latin typeface="Cambria Math" panose="02040503050406030204" pitchFamily="18" charset="0"/>
                              </a:rPr>
                            </m:ctrlPr>
                          </m:dPr>
                          <m:e>
                            <m:r>
                              <a:rPr lang="en-GB" b="0" i="1" smtClean="0">
                                <a:latin typeface="Cambria Math" charset="0"/>
                              </a:rPr>
                              <m:t>𝑥</m:t>
                            </m:r>
                          </m:e>
                        </m:d>
                      </m:e>
                    </m:d>
                    <m:r>
                      <a:rPr lang="en-GB" b="0" i="1" smtClean="0">
                        <a:latin typeface="Cambria Math" charset="0"/>
                      </a:rPr>
                      <m:t>=</m:t>
                    </m:r>
                    <m:r>
                      <a:rPr lang="en-GB" b="0" i="1" smtClean="0">
                        <a:latin typeface="Cambria Math" charset="0"/>
                      </a:rPr>
                      <m:t>𝑔</m:t>
                    </m:r>
                    <m:r>
                      <a:rPr lang="en-GB" b="0" i="1" smtClean="0">
                        <a:latin typeface="Cambria Math" charset="0"/>
                      </a:rPr>
                      <m:t>(</m:t>
                    </m:r>
                    <m:sSup>
                      <m:sSupPr>
                        <m:ctrlPr>
                          <a:rPr lang="en-GB" b="0" i="1" smtClean="0">
                            <a:latin typeface="Cambria Math" panose="02040503050406030204" pitchFamily="18" charset="0"/>
                          </a:rPr>
                        </m:ctrlPr>
                      </m:sSupPr>
                      <m:e>
                        <m:r>
                          <a:rPr lang="en-GB" b="0" i="1" smtClean="0">
                            <a:latin typeface="Cambria Math" charset="0"/>
                          </a:rPr>
                          <m:t>𝜃</m:t>
                        </m:r>
                      </m:e>
                      <m:sup>
                        <m:r>
                          <a:rPr lang="en-GB" b="0" i="1" smtClean="0">
                            <a:latin typeface="Cambria Math" charset="0"/>
                          </a:rPr>
                          <m:t>𝑇</m:t>
                        </m:r>
                      </m:sup>
                    </m:sSup>
                    <m:r>
                      <a:rPr lang="en-GB" b="0" i="1" smtClean="0">
                        <a:latin typeface="Cambria Math" charset="0"/>
                      </a:rPr>
                      <m:t>𝑥</m:t>
                    </m:r>
                    <m:r>
                      <a:rPr lang="en-GB" b="0" i="1" smtClean="0">
                        <a:latin typeface="Cambria Math" charset="0"/>
                      </a:rPr>
                      <m:t>)</m:t>
                    </m:r>
                  </m:oMath>
                </a14:m>
                <a:r>
                  <a:rPr lang="en-US" dirty="0"/>
                  <a:t> </a:t>
                </a:r>
              </a:p>
              <a:p>
                <a:pPr lvl="1"/>
                <a:r>
                  <a:rPr lang="en-US" dirty="0"/>
                  <a:t>Where </a:t>
                </a:r>
                <a14:m>
                  <m:oMath xmlns:m="http://schemas.openxmlformats.org/officeDocument/2006/math">
                    <m:r>
                      <a:rPr lang="en-GB" b="0" i="1" smtClean="0">
                        <a:latin typeface="Cambria Math" charset="0"/>
                      </a:rPr>
                      <m:t>𝑔</m:t>
                    </m:r>
                  </m:oMath>
                </a14:m>
                <a:r>
                  <a:rPr lang="en-US" dirty="0"/>
                  <a:t> is the activation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16" r="-1769"/>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484800" y="1407240"/>
              <a:ext cx="2116440" cy="2156040"/>
            </p14:xfrm>
          </p:contentPart>
        </mc:Choice>
        <mc:Fallback xmlns="">
          <p:pic>
            <p:nvPicPr>
              <p:cNvPr id="4" name="Ink 3"/>
              <p:cNvPicPr/>
              <p:nvPr/>
            </p:nvPicPr>
            <p:blipFill>
              <a:blip r:embed="rId4"/>
              <a:stretch>
                <a:fillRect/>
              </a:stretch>
            </p:blipFill>
            <p:spPr>
              <a:xfrm>
                <a:off x="3475440" y="1397880"/>
                <a:ext cx="2135160" cy="2174760"/>
              </a:xfrm>
              <a:prstGeom prst="rect">
                <a:avLst/>
              </a:prstGeom>
            </p:spPr>
          </p:pic>
        </mc:Fallback>
      </mc:AlternateContent>
    </p:spTree>
    <p:extLst>
      <p:ext uri="{BB962C8B-B14F-4D97-AF65-F5344CB8AC3E}">
        <p14:creationId xmlns:p14="http://schemas.microsoft.com/office/powerpoint/2010/main" val="20311720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Activation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GB" i="1" smtClean="0">
                        <a:latin typeface="Cambria Math" charset="0"/>
                      </a:rPr>
                      <m:t>𝑔</m:t>
                    </m:r>
                    <m:d>
                      <m:dPr>
                        <m:ctrlPr>
                          <a:rPr lang="en-GB" i="1">
                            <a:latin typeface="Cambria Math" panose="02040503050406030204" pitchFamily="18" charset="0"/>
                          </a:rPr>
                        </m:ctrlPr>
                      </m:dPr>
                      <m:e>
                        <m:sSup>
                          <m:sSupPr>
                            <m:ctrlPr>
                              <a:rPr lang="en-GB" i="1">
                                <a:latin typeface="Cambria Math" panose="02040503050406030204" pitchFamily="18" charset="0"/>
                              </a:rPr>
                            </m:ctrlPr>
                          </m:sSupPr>
                          <m:e>
                            <m:r>
                              <a:rPr lang="en-GB" i="1">
                                <a:latin typeface="Cambria Math" charset="0"/>
                              </a:rPr>
                              <m:t>𝜃</m:t>
                            </m:r>
                          </m:e>
                          <m:sup>
                            <m:r>
                              <a:rPr lang="en-GB" i="1">
                                <a:latin typeface="Cambria Math" charset="0"/>
                              </a:rPr>
                              <m:t>𝑇</m:t>
                            </m:r>
                          </m:sup>
                        </m:sSup>
                        <m:r>
                          <a:rPr lang="en-GB" i="1">
                            <a:latin typeface="Cambria Math" charset="0"/>
                          </a:rPr>
                          <m:t>𝑥</m:t>
                        </m:r>
                      </m:e>
                    </m:d>
                    <m:r>
                      <a:rPr lang="en-GB" b="0" i="1" smtClean="0">
                        <a:latin typeface="Cambria Math" charset="0"/>
                      </a:rPr>
                      <m:t>=</m:t>
                    </m:r>
                    <m:sSup>
                      <m:sSupPr>
                        <m:ctrlPr>
                          <a:rPr lang="en-GB" b="0" i="1" smtClean="0">
                            <a:latin typeface="Cambria Math" panose="02040503050406030204" pitchFamily="18" charset="0"/>
                          </a:rPr>
                        </m:ctrlPr>
                      </m:sSupPr>
                      <m:e>
                        <m:r>
                          <a:rPr lang="en-GB" b="0" i="1" smtClean="0">
                            <a:latin typeface="Cambria Math" charset="0"/>
                          </a:rPr>
                          <m:t>𝜃</m:t>
                        </m:r>
                      </m:e>
                      <m:sup>
                        <m:r>
                          <a:rPr lang="en-GB" b="0" i="1" smtClean="0">
                            <a:latin typeface="Cambria Math" charset="0"/>
                          </a:rPr>
                          <m:t>𝑇</m:t>
                        </m:r>
                      </m:sup>
                    </m:sSup>
                    <m:r>
                      <a:rPr lang="en-GB" b="0" i="1" smtClean="0">
                        <a:latin typeface="Cambria Math" charset="0"/>
                      </a:rPr>
                      <m:t>𝑥</m:t>
                    </m:r>
                  </m:oMath>
                </a14:m>
                <a:endParaRPr lang="en-US" dirty="0"/>
              </a:p>
              <a:p>
                <a:endParaRPr lang="en-US" dirty="0"/>
              </a:p>
              <a:p>
                <a:r>
                  <a:rPr lang="en-US" dirty="0"/>
                  <a:t>No change to the output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516"/>
                </a:stretch>
              </a:blipFill>
            </p:spPr>
            <p:txBody>
              <a:bodyPr/>
              <a:lstStyle/>
              <a:p>
                <a:r>
                  <a:rPr lang="en-US">
                    <a:noFill/>
                  </a:rPr>
                  <a:t> </a:t>
                </a:r>
              </a:p>
            </p:txBody>
          </p:sp>
        </mc:Fallback>
      </mc:AlternateContent>
      <p:grpSp>
        <p:nvGrpSpPr>
          <p:cNvPr id="5" name="Group 4">
            <a:extLst>
              <a:ext uri="{FF2B5EF4-FFF2-40B4-BE49-F238E27FC236}">
                <a16:creationId xmlns="" xmlns:a16="http://schemas.microsoft.com/office/drawing/2014/main" id="{1FE48559-DCD8-4153-9E3D-691D1A8BCB40}"/>
              </a:ext>
            </a:extLst>
          </p:cNvPr>
          <p:cNvGrpSpPr/>
          <p:nvPr/>
        </p:nvGrpSpPr>
        <p:grpSpPr>
          <a:xfrm>
            <a:off x="2679783" y="3057630"/>
            <a:ext cx="3784434" cy="2760232"/>
            <a:chOff x="4445166" y="2374457"/>
            <a:chExt cx="3784434" cy="2760232"/>
          </a:xfrm>
        </p:grpSpPr>
        <p:sp>
          <p:nvSpPr>
            <p:cNvPr id="7" name="TextBox 6"/>
            <p:cNvSpPr txBox="1"/>
            <p:nvPr/>
          </p:nvSpPr>
          <p:spPr>
            <a:xfrm>
              <a:off x="6096001" y="4765357"/>
              <a:ext cx="333501" cy="369332"/>
            </a:xfrm>
            <a:prstGeom prst="rect">
              <a:avLst/>
            </a:prstGeom>
            <a:noFill/>
          </p:spPr>
          <p:txBody>
            <a:bodyPr wrap="square" rtlCol="0">
              <a:spAutoFit/>
            </a:bodyPr>
            <a:lstStyle/>
            <a:p>
              <a:r>
                <a:rPr lang="en-US" dirty="0"/>
                <a:t>0</a:t>
              </a:r>
            </a:p>
          </p:txBody>
        </p:sp>
        <p:grpSp>
          <p:nvGrpSpPr>
            <p:cNvPr id="6" name="Group 5"/>
            <p:cNvGrpSpPr/>
            <p:nvPr/>
          </p:nvGrpSpPr>
          <p:grpSpPr>
            <a:xfrm>
              <a:off x="4445166" y="2374457"/>
              <a:ext cx="3784434" cy="2458499"/>
              <a:chOff x="4445166" y="1337476"/>
              <a:chExt cx="3784434" cy="1843874"/>
            </a:xfrm>
          </p:grpSpPr>
          <p:cxnSp>
            <p:nvCxnSpPr>
              <p:cNvPr id="9" name="Straight Connector 8"/>
              <p:cNvCxnSpPr/>
              <p:nvPr/>
            </p:nvCxnSpPr>
            <p:spPr>
              <a:xfrm flipV="1">
                <a:off x="6248400" y="1337476"/>
                <a:ext cx="0" cy="1843874"/>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445166" y="3181350"/>
                <a:ext cx="3784434"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143499" y="1698931"/>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143499" y="2472806"/>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4C0A102A-9B4F-482C-A29F-84A9F6D3D562}"/>
                  </a:ext>
                </a:extLst>
              </p14:cNvPr>
              <p14:cNvContentPartPr/>
              <p14:nvPr/>
            </p14:nvContentPartPr>
            <p14:xfrm>
              <a:off x="1271160" y="1587600"/>
              <a:ext cx="6347160" cy="5065920"/>
            </p14:xfrm>
          </p:contentPart>
        </mc:Choice>
        <mc:Fallback xmlns="">
          <p:pic>
            <p:nvPicPr>
              <p:cNvPr id="4" name="Ink 3">
                <a:extLst>
                  <a:ext uri="{FF2B5EF4-FFF2-40B4-BE49-F238E27FC236}">
                    <a16:creationId xmlns:a16="http://schemas.microsoft.com/office/drawing/2014/main" id="{4C0A102A-9B4F-482C-A29F-84A9F6D3D562}"/>
                  </a:ext>
                </a:extLst>
              </p:cNvPr>
              <p:cNvPicPr/>
              <p:nvPr/>
            </p:nvPicPr>
            <p:blipFill>
              <a:blip r:embed="rId5"/>
              <a:stretch>
                <a:fillRect/>
              </a:stretch>
            </p:blipFill>
            <p:spPr>
              <a:xfrm>
                <a:off x="1261800" y="1578240"/>
                <a:ext cx="6365880" cy="5084640"/>
              </a:xfrm>
              <a:prstGeom prst="rect">
                <a:avLst/>
              </a:prstGeom>
            </p:spPr>
          </p:pic>
        </mc:Fallback>
      </mc:AlternateContent>
    </p:spTree>
    <p:extLst>
      <p:ext uri="{BB962C8B-B14F-4D97-AF65-F5344CB8AC3E}">
        <p14:creationId xmlns:p14="http://schemas.microsoft.com/office/powerpoint/2010/main" val="1380990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A58876-5B98-408F-9DEF-25B5ACE6AFDB}"/>
              </a:ext>
            </a:extLst>
          </p:cNvPr>
          <p:cNvSpPr>
            <a:spLocks noGrp="1"/>
          </p:cNvSpPr>
          <p:nvPr>
            <p:ph type="title"/>
          </p:nvPr>
        </p:nvSpPr>
        <p:spPr/>
        <p:txBody>
          <a:bodyPr/>
          <a:lstStyle/>
          <a:p>
            <a:r>
              <a:rPr lang="en-US" dirty="0"/>
              <a:t>Todays Lecture</a:t>
            </a:r>
          </a:p>
        </p:txBody>
      </p:sp>
      <p:sp>
        <p:nvSpPr>
          <p:cNvPr id="3" name="Content Placeholder 2">
            <a:extLst>
              <a:ext uri="{FF2B5EF4-FFF2-40B4-BE49-F238E27FC236}">
                <a16:creationId xmlns="" xmlns:a16="http://schemas.microsoft.com/office/drawing/2014/main" id="{0F00AD77-FCAD-41EE-ACF0-1E5787B2B724}"/>
              </a:ext>
            </a:extLst>
          </p:cNvPr>
          <p:cNvSpPr>
            <a:spLocks noGrp="1"/>
          </p:cNvSpPr>
          <p:nvPr>
            <p:ph idx="1"/>
          </p:nvPr>
        </p:nvSpPr>
        <p:spPr/>
        <p:txBody>
          <a:bodyPr/>
          <a:lstStyle/>
          <a:p>
            <a:r>
              <a:rPr lang="en-US" dirty="0"/>
              <a:t>This Lecture</a:t>
            </a:r>
          </a:p>
          <a:p>
            <a:pPr lvl="1"/>
            <a:r>
              <a:rPr lang="en-US" dirty="0"/>
              <a:t>Logistic Regression</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 xmlns:a16="http://schemas.microsoft.com/office/drawing/2014/main" id="{7F26D239-D2A8-423E-BFBE-40AEA86C7519}"/>
                  </a:ext>
                </a:extLst>
              </p14:cNvPr>
              <p14:cNvContentPartPr/>
              <p14:nvPr/>
            </p14:nvContentPartPr>
            <p14:xfrm>
              <a:off x="2268000" y="2259720"/>
              <a:ext cx="5351040" cy="2935800"/>
            </p14:xfrm>
          </p:contentPart>
        </mc:Choice>
        <mc:Fallback xmlns="">
          <p:pic>
            <p:nvPicPr>
              <p:cNvPr id="4" name="Ink 3">
                <a:extLst>
                  <a:ext uri="{FF2B5EF4-FFF2-40B4-BE49-F238E27FC236}">
                    <a16:creationId xmlns:a16="http://schemas.microsoft.com/office/drawing/2014/main" id="{7F26D239-D2A8-423E-BFBE-40AEA86C7519}"/>
                  </a:ext>
                </a:extLst>
              </p:cNvPr>
              <p:cNvPicPr/>
              <p:nvPr/>
            </p:nvPicPr>
            <p:blipFill>
              <a:blip r:embed="rId3"/>
              <a:stretch>
                <a:fillRect/>
              </a:stretch>
            </p:blipFill>
            <p:spPr>
              <a:xfrm>
                <a:off x="2258640" y="2250360"/>
                <a:ext cx="5369760" cy="2954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848960" y="2772000"/>
              <a:ext cx="2725560" cy="2950560"/>
            </p14:xfrm>
          </p:contentPart>
        </mc:Choice>
        <mc:Fallback xmlns="">
          <p:pic>
            <p:nvPicPr>
              <p:cNvPr id="5" name="Ink 4"/>
              <p:cNvPicPr/>
              <p:nvPr/>
            </p:nvPicPr>
            <p:blipFill>
              <a:blip r:embed="rId5"/>
              <a:stretch>
                <a:fillRect/>
              </a:stretch>
            </p:blipFill>
            <p:spPr>
              <a:xfrm>
                <a:off x="1839600" y="2762640"/>
                <a:ext cx="2744280" cy="2969280"/>
              </a:xfrm>
              <a:prstGeom prst="rect">
                <a:avLst/>
              </a:prstGeom>
            </p:spPr>
          </p:pic>
        </mc:Fallback>
      </mc:AlternateContent>
    </p:spTree>
    <p:extLst>
      <p:ext uri="{BB962C8B-B14F-4D97-AF65-F5344CB8AC3E}">
        <p14:creationId xmlns:p14="http://schemas.microsoft.com/office/powerpoint/2010/main" val="16624346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716B5C-4B20-4B07-9643-63066B1EFDCB}"/>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46CA27E8-2F88-4621-BF13-A19A4E6C6C3A}"/>
              </a:ext>
            </a:extLst>
          </p:cNvPr>
          <p:cNvSpPr>
            <a:spLocks noGrp="1"/>
          </p:cNvSpPr>
          <p:nvPr>
            <p:ph idx="1"/>
          </p:nvPr>
        </p:nvSpPr>
        <p:spPr/>
        <p:txBody>
          <a:bodyPr/>
          <a:lstStyle/>
          <a:p>
            <a:endParaRPr lang="en-US"/>
          </a:p>
        </p:txBody>
      </p:sp>
      <p:pic>
        <p:nvPicPr>
          <p:cNvPr id="4" name="Picture 2">
            <a:extLst>
              <a:ext uri="{FF2B5EF4-FFF2-40B4-BE49-F238E27FC236}">
                <a16:creationId xmlns="" xmlns:a16="http://schemas.microsoft.com/office/drawing/2014/main" id="{9B2B8F27-E494-4424-8073-D8154A73FC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505" y="1395412"/>
            <a:ext cx="5197474" cy="3458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0042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DD8CB3-EEF9-44E4-8CA6-80FA9CE40ADA}"/>
              </a:ext>
            </a:extLst>
          </p:cNvPr>
          <p:cNvSpPr>
            <a:spLocks noGrp="1"/>
          </p:cNvSpPr>
          <p:nvPr>
            <p:ph type="title"/>
          </p:nvPr>
        </p:nvSpPr>
        <p:spPr/>
        <p:txBody>
          <a:bodyPr/>
          <a:lstStyle/>
          <a:p>
            <a:r>
              <a:rPr lang="en-US" dirty="0"/>
              <a:t>Linear Activation Function</a:t>
            </a:r>
          </a:p>
        </p:txBody>
      </p:sp>
      <p:sp>
        <p:nvSpPr>
          <p:cNvPr id="3" name="Content Placeholder 2">
            <a:extLst>
              <a:ext uri="{FF2B5EF4-FFF2-40B4-BE49-F238E27FC236}">
                <a16:creationId xmlns="" xmlns:a16="http://schemas.microsoft.com/office/drawing/2014/main" id="{646BB23F-661B-4A7A-A8F9-5EF09B2262C2}"/>
              </a:ext>
            </a:extLst>
          </p:cNvPr>
          <p:cNvSpPr>
            <a:spLocks noGrp="1"/>
          </p:cNvSpPr>
          <p:nvPr>
            <p:ph idx="1"/>
          </p:nvPr>
        </p:nvSpPr>
        <p:spPr/>
        <p:txBody>
          <a:bodyPr/>
          <a:lstStyle/>
          <a:p>
            <a:r>
              <a:rPr lang="en-US" dirty="0"/>
              <a:t>Similar to the equation of a straight line</a:t>
            </a:r>
          </a:p>
          <a:p>
            <a:r>
              <a:rPr lang="en-US" dirty="0"/>
              <a:t>Gives a range of activations from -inf to +inf</a:t>
            </a:r>
          </a:p>
          <a:p>
            <a:r>
              <a:rPr lang="en-US" dirty="0"/>
              <a:t>Best suited to for simple regression problems, maybe housing price prediction</a:t>
            </a:r>
          </a:p>
          <a:p>
            <a:endParaRPr lang="en-US" dirty="0"/>
          </a:p>
          <a:p>
            <a:r>
              <a:rPr lang="en-US" dirty="0"/>
              <a:t>Demerits</a:t>
            </a:r>
          </a:p>
          <a:p>
            <a:pPr lvl="1"/>
            <a:r>
              <a:rPr lang="en-US" dirty="0"/>
              <a:t>The derivative of the linear function is the constant</a:t>
            </a:r>
          </a:p>
        </p:txBody>
      </p:sp>
    </p:spTree>
    <p:extLst>
      <p:ext uri="{BB962C8B-B14F-4D97-AF65-F5344CB8AC3E}">
        <p14:creationId xmlns:p14="http://schemas.microsoft.com/office/powerpoint/2010/main" val="29718276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Activation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GB" i="1" smtClean="0">
                        <a:latin typeface="Cambria Math" charset="0"/>
                      </a:rPr>
                      <m:t>𝑔</m:t>
                    </m:r>
                    <m:d>
                      <m:dPr>
                        <m:ctrlPr>
                          <a:rPr lang="en-GB" i="1">
                            <a:latin typeface="Cambria Math" panose="02040503050406030204" pitchFamily="18" charset="0"/>
                          </a:rPr>
                        </m:ctrlPr>
                      </m:dPr>
                      <m:e>
                        <m:sSup>
                          <m:sSupPr>
                            <m:ctrlPr>
                              <a:rPr lang="en-GB" i="1">
                                <a:latin typeface="Cambria Math" panose="02040503050406030204" pitchFamily="18" charset="0"/>
                              </a:rPr>
                            </m:ctrlPr>
                          </m:sSupPr>
                          <m:e>
                            <m:r>
                              <a:rPr lang="en-GB" i="1">
                                <a:latin typeface="Cambria Math" charset="0"/>
                              </a:rPr>
                              <m:t>𝜃</m:t>
                            </m:r>
                          </m:e>
                          <m:sup>
                            <m:r>
                              <a:rPr lang="en-GB" i="1">
                                <a:latin typeface="Cambria Math" charset="0"/>
                              </a:rPr>
                              <m:t>𝑇</m:t>
                            </m:r>
                          </m:sup>
                        </m:sSup>
                        <m:r>
                          <a:rPr lang="en-GB" i="1">
                            <a:latin typeface="Cambria Math" charset="0"/>
                          </a:rPr>
                          <m:t>𝑥</m:t>
                        </m:r>
                      </m:e>
                    </m:d>
                    <m:r>
                      <a:rPr lang="en-GB" i="1">
                        <a:latin typeface="Cambria Math" charset="0"/>
                      </a:rPr>
                      <m:t>=</m:t>
                    </m:r>
                    <m:r>
                      <a:rPr lang="en-GB" b="0" i="1" smtClean="0">
                        <a:latin typeface="Cambria Math" charset="0"/>
                      </a:rPr>
                      <m:t>𝑠𝑖𝑔𝑚</m:t>
                    </m:r>
                    <m:d>
                      <m:dPr>
                        <m:ctrlPr>
                          <a:rPr lang="en-GB" b="0" i="1" smtClean="0">
                            <a:latin typeface="Cambria Math" panose="02040503050406030204" pitchFamily="18" charset="0"/>
                          </a:rPr>
                        </m:ctrlPr>
                      </m:dPr>
                      <m:e>
                        <m:sSup>
                          <m:sSupPr>
                            <m:ctrlPr>
                              <a:rPr lang="en-GB" i="1">
                                <a:latin typeface="Cambria Math" panose="02040503050406030204" pitchFamily="18" charset="0"/>
                              </a:rPr>
                            </m:ctrlPr>
                          </m:sSupPr>
                          <m:e>
                            <m:r>
                              <a:rPr lang="en-GB" i="1">
                                <a:latin typeface="Cambria Math" charset="0"/>
                              </a:rPr>
                              <m:t>𝜃</m:t>
                            </m:r>
                          </m:e>
                          <m:sup>
                            <m:r>
                              <a:rPr lang="en-GB" i="1">
                                <a:latin typeface="Cambria Math" charset="0"/>
                              </a:rPr>
                              <m:t>𝑇</m:t>
                            </m:r>
                          </m:sup>
                        </m:sSup>
                        <m:r>
                          <a:rPr lang="en-GB" i="1">
                            <a:latin typeface="Cambria Math" charset="0"/>
                          </a:rPr>
                          <m:t>𝑥</m:t>
                        </m:r>
                      </m:e>
                    </m:d>
                  </m:oMath>
                </a14:m>
                <a:endParaRPr lang="en-GB" b="0" i="1" dirty="0">
                  <a:latin typeface="Cambria Math" charset="0"/>
                </a:endParaRPr>
              </a:p>
              <a:p>
                <a14:m>
                  <m:oMath xmlns:m="http://schemas.openxmlformats.org/officeDocument/2006/math">
                    <m:r>
                      <a:rPr lang="en-GB" i="1">
                        <a:latin typeface="Cambria Math" charset="0"/>
                      </a:rPr>
                      <m:t>=</m:t>
                    </m:r>
                    <m:f>
                      <m:fPr>
                        <m:ctrlPr>
                          <a:rPr lang="mr-IN" i="1" smtClean="0">
                            <a:latin typeface="Cambria Math" panose="02040503050406030204" pitchFamily="18" charset="0"/>
                          </a:rPr>
                        </m:ctrlPr>
                      </m:fPr>
                      <m:num>
                        <m:r>
                          <a:rPr lang="en-GB" b="0" i="1" smtClean="0">
                            <a:latin typeface="Cambria Math" charset="0"/>
                          </a:rPr>
                          <m:t>1</m:t>
                        </m:r>
                      </m:num>
                      <m:den>
                        <m:r>
                          <a:rPr lang="en-GB" b="0" i="1" smtClean="0">
                            <a:latin typeface="Cambria Math" charset="0"/>
                          </a:rPr>
                          <m:t>1+</m:t>
                        </m:r>
                        <m:func>
                          <m:funcPr>
                            <m:ctrlPr>
                              <a:rPr lang="en-GB"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GB" b="0" i="0" smtClean="0">
                                    <a:latin typeface="Cambria Math" charset="0"/>
                                  </a:rPr>
                                  <m:t>e</m:t>
                                </m:r>
                              </m:e>
                              <m:sup>
                                <m:r>
                                  <a:rPr lang="en-GB" i="1">
                                    <a:latin typeface="Cambria Math" charset="0"/>
                                  </a:rPr>
                                  <m:t>(−</m:t>
                                </m:r>
                                <m:sSup>
                                  <m:sSupPr>
                                    <m:ctrlPr>
                                      <a:rPr lang="en-GB" i="1">
                                        <a:latin typeface="Cambria Math" panose="02040503050406030204" pitchFamily="18" charset="0"/>
                                      </a:rPr>
                                    </m:ctrlPr>
                                  </m:sSupPr>
                                  <m:e>
                                    <m:r>
                                      <a:rPr lang="en-GB" i="1">
                                        <a:latin typeface="Cambria Math" charset="0"/>
                                      </a:rPr>
                                      <m:t>𝜃</m:t>
                                    </m:r>
                                  </m:e>
                                  <m:sup>
                                    <m:r>
                                      <a:rPr lang="en-GB" i="1">
                                        <a:latin typeface="Cambria Math" charset="0"/>
                                      </a:rPr>
                                      <m:t>𝑇</m:t>
                                    </m:r>
                                  </m:sup>
                                </m:sSup>
                                <m:r>
                                  <a:rPr lang="en-GB" i="1">
                                    <a:latin typeface="Cambria Math" charset="0"/>
                                  </a:rPr>
                                  <m:t>𝑥</m:t>
                                </m:r>
                                <m:r>
                                  <a:rPr lang="en-GB" i="1">
                                    <a:latin typeface="Cambria Math" charset="0"/>
                                  </a:rPr>
                                  <m:t>)</m:t>
                                </m:r>
                              </m:sup>
                            </m:sSup>
                          </m:fName>
                          <m:e/>
                        </m:func>
                      </m:den>
                    </m:f>
                  </m:oMath>
                </a14:m>
                <a:endParaRPr lang="en-US" dirty="0"/>
              </a:p>
              <a:p>
                <a14:m>
                  <m:oMath xmlns:m="http://schemas.openxmlformats.org/officeDocument/2006/math">
                    <m:r>
                      <a:rPr lang="en-GB" i="1">
                        <a:latin typeface="Cambria Math" charset="0"/>
                      </a:rPr>
                      <m:t>=</m:t>
                    </m:r>
                    <m:f>
                      <m:fPr>
                        <m:ctrlPr>
                          <a:rPr lang="mr-IN" i="1">
                            <a:latin typeface="Cambria Math" panose="02040503050406030204" pitchFamily="18" charset="0"/>
                          </a:rPr>
                        </m:ctrlPr>
                      </m:fPr>
                      <m:num>
                        <m:r>
                          <a:rPr lang="en-GB" i="1">
                            <a:latin typeface="Cambria Math" charset="0"/>
                          </a:rPr>
                          <m:t>1</m:t>
                        </m:r>
                      </m:num>
                      <m:den>
                        <m:r>
                          <a:rPr lang="en-GB" i="1">
                            <a:latin typeface="Cambria Math"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𝑧</m:t>
                            </m:r>
                          </m:sup>
                        </m:sSup>
                      </m:den>
                    </m:f>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grpSp>
        <p:nvGrpSpPr>
          <p:cNvPr id="22" name="Group 21"/>
          <p:cNvGrpSpPr/>
          <p:nvPr/>
        </p:nvGrpSpPr>
        <p:grpSpPr>
          <a:xfrm>
            <a:off x="5108741" y="1362085"/>
            <a:ext cx="3784434" cy="2760232"/>
            <a:chOff x="4445166" y="2374457"/>
            <a:chExt cx="3784434" cy="2760232"/>
          </a:xfrm>
        </p:grpSpPr>
        <p:sp>
          <p:nvSpPr>
            <p:cNvPr id="23" name="TextBox 22"/>
            <p:cNvSpPr txBox="1"/>
            <p:nvPr/>
          </p:nvSpPr>
          <p:spPr>
            <a:xfrm>
              <a:off x="6096001" y="4765357"/>
              <a:ext cx="333501" cy="369332"/>
            </a:xfrm>
            <a:prstGeom prst="rect">
              <a:avLst/>
            </a:prstGeom>
            <a:noFill/>
          </p:spPr>
          <p:txBody>
            <a:bodyPr wrap="square" rtlCol="0">
              <a:spAutoFit/>
            </a:bodyPr>
            <a:lstStyle/>
            <a:p>
              <a:r>
                <a:rPr lang="en-US" dirty="0"/>
                <a:t>0</a:t>
              </a:r>
            </a:p>
          </p:txBody>
        </p:sp>
        <p:grpSp>
          <p:nvGrpSpPr>
            <p:cNvPr id="24" name="Group 23"/>
            <p:cNvGrpSpPr/>
            <p:nvPr/>
          </p:nvGrpSpPr>
          <p:grpSpPr>
            <a:xfrm>
              <a:off x="4445166" y="2374457"/>
              <a:ext cx="3784434" cy="2458499"/>
              <a:chOff x="4445166" y="1337476"/>
              <a:chExt cx="3784434" cy="1843874"/>
            </a:xfrm>
          </p:grpSpPr>
          <p:cxnSp>
            <p:nvCxnSpPr>
              <p:cNvPr id="25" name="Straight Connector 24"/>
              <p:cNvCxnSpPr/>
              <p:nvPr/>
            </p:nvCxnSpPr>
            <p:spPr>
              <a:xfrm flipV="1">
                <a:off x="6248400" y="1337476"/>
                <a:ext cx="0" cy="1843874"/>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445166" y="3181350"/>
                <a:ext cx="3784434"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143499" y="1698931"/>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867400" y="1504743"/>
                <a:ext cx="381000" cy="276999"/>
              </a:xfrm>
              <a:prstGeom prst="rect">
                <a:avLst/>
              </a:prstGeom>
              <a:noFill/>
            </p:spPr>
            <p:txBody>
              <a:bodyPr wrap="square" rtlCol="0">
                <a:spAutoFit/>
              </a:bodyPr>
              <a:lstStyle/>
              <a:p>
                <a:r>
                  <a:rPr lang="en-US" dirty="0"/>
                  <a:t>1</a:t>
                </a:r>
              </a:p>
            </p:txBody>
          </p:sp>
          <p:cxnSp>
            <p:nvCxnSpPr>
              <p:cNvPr id="29" name="Straight Connector 28"/>
              <p:cNvCxnSpPr/>
              <p:nvPr/>
            </p:nvCxnSpPr>
            <p:spPr>
              <a:xfrm>
                <a:off x="6143499" y="2472806"/>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715000" y="2278618"/>
                <a:ext cx="533400" cy="276999"/>
              </a:xfrm>
              <a:prstGeom prst="rect">
                <a:avLst/>
              </a:prstGeom>
              <a:noFill/>
            </p:spPr>
            <p:txBody>
              <a:bodyPr wrap="square" rtlCol="0">
                <a:spAutoFit/>
              </a:bodyPr>
              <a:lstStyle/>
              <a:p>
                <a:r>
                  <a:rPr lang="en-US" dirty="0"/>
                  <a:t>0.5</a:t>
                </a:r>
              </a:p>
            </p:txBody>
          </p:sp>
        </p:grpSp>
      </p:gr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7CCB46F8-CEE5-4A2E-94E4-DBA87CB4A4FD}"/>
                  </a:ext>
                </a:extLst>
              </p14:cNvPr>
              <p14:cNvContentPartPr/>
              <p14:nvPr/>
            </p14:nvContentPartPr>
            <p14:xfrm>
              <a:off x="1500120" y="855720"/>
              <a:ext cx="7428240" cy="3733200"/>
            </p14:xfrm>
          </p:contentPart>
        </mc:Choice>
        <mc:Fallback xmlns="">
          <p:pic>
            <p:nvPicPr>
              <p:cNvPr id="4" name="Ink 3">
                <a:extLst>
                  <a:ext uri="{FF2B5EF4-FFF2-40B4-BE49-F238E27FC236}">
                    <a16:creationId xmlns:a16="http://schemas.microsoft.com/office/drawing/2014/main" id="{7CCB46F8-CEE5-4A2E-94E4-DBA87CB4A4FD}"/>
                  </a:ext>
                </a:extLst>
              </p:cNvPr>
              <p:cNvPicPr/>
              <p:nvPr/>
            </p:nvPicPr>
            <p:blipFill>
              <a:blip r:embed="rId5"/>
              <a:stretch>
                <a:fillRect/>
              </a:stretch>
            </p:blipFill>
            <p:spPr>
              <a:xfrm>
                <a:off x="1490760" y="846360"/>
                <a:ext cx="7446960" cy="3751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2290320" y="2356920"/>
              <a:ext cx="2428560" cy="1051200"/>
            </p14:xfrm>
          </p:contentPart>
        </mc:Choice>
        <mc:Fallback xmlns="">
          <p:pic>
            <p:nvPicPr>
              <p:cNvPr id="5" name="Ink 4"/>
              <p:cNvPicPr/>
              <p:nvPr/>
            </p:nvPicPr>
            <p:blipFill>
              <a:blip r:embed="rId7"/>
              <a:stretch>
                <a:fillRect/>
              </a:stretch>
            </p:blipFill>
            <p:spPr>
              <a:xfrm>
                <a:off x="2280960" y="2347560"/>
                <a:ext cx="2447280" cy="1069920"/>
              </a:xfrm>
              <a:prstGeom prst="rect">
                <a:avLst/>
              </a:prstGeom>
            </p:spPr>
          </p:pic>
        </mc:Fallback>
      </mc:AlternateContent>
    </p:spTree>
    <p:extLst>
      <p:ext uri="{BB962C8B-B14F-4D97-AF65-F5344CB8AC3E}">
        <p14:creationId xmlns:p14="http://schemas.microsoft.com/office/powerpoint/2010/main" val="14313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D27DA9-7C00-4E80-B6C3-8ED20039FFC7}"/>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14AF924E-27BF-409C-8A9D-F552C9F863BF}"/>
              </a:ext>
            </a:extLst>
          </p:cNvPr>
          <p:cNvSpPr>
            <a:spLocks noGrp="1"/>
          </p:cNvSpPr>
          <p:nvPr>
            <p:ph idx="1"/>
          </p:nvPr>
        </p:nvSpPr>
        <p:spPr/>
        <p:txBody>
          <a:bodyPr/>
          <a:lstStyle/>
          <a:p>
            <a:endParaRPr lang="en-US"/>
          </a:p>
        </p:txBody>
      </p:sp>
      <p:pic>
        <p:nvPicPr>
          <p:cNvPr id="15362" name="Picture 2">
            <a:extLst>
              <a:ext uri="{FF2B5EF4-FFF2-40B4-BE49-F238E27FC236}">
                <a16:creationId xmlns="" xmlns:a16="http://schemas.microsoft.com/office/drawing/2014/main" id="{AD5FFCC5-3478-48EF-A2DE-E502760B7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482" y="1148339"/>
            <a:ext cx="6201103" cy="508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2552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D27DA9-7C00-4E80-B6C3-8ED20039FFC7}"/>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14AF924E-27BF-409C-8A9D-F552C9F863BF}"/>
              </a:ext>
            </a:extLst>
          </p:cNvPr>
          <p:cNvSpPr>
            <a:spLocks noGrp="1"/>
          </p:cNvSpPr>
          <p:nvPr>
            <p:ph idx="1"/>
          </p:nvPr>
        </p:nvSpPr>
        <p:spPr/>
        <p:txBody>
          <a:bodyPr/>
          <a:lstStyle/>
          <a:p>
            <a:endParaRPr lang="en-US"/>
          </a:p>
        </p:txBody>
      </p:sp>
      <p:pic>
        <p:nvPicPr>
          <p:cNvPr id="15362" name="Picture 2">
            <a:extLst>
              <a:ext uri="{FF2B5EF4-FFF2-40B4-BE49-F238E27FC236}">
                <a16:creationId xmlns="" xmlns:a16="http://schemas.microsoft.com/office/drawing/2014/main" id="{AD5FFCC5-3478-48EF-A2DE-E502760B7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482" y="1148339"/>
            <a:ext cx="6201103" cy="50889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 xmlns:a16="http://schemas.microsoft.com/office/drawing/2014/main" id="{B8A3C41E-1B93-4CEB-9B99-E7369080CBA6}"/>
                  </a:ext>
                </a:extLst>
              </p14:cNvPr>
              <p14:cNvContentPartPr/>
              <p14:nvPr/>
            </p14:nvContentPartPr>
            <p14:xfrm>
              <a:off x="-6120" y="1911960"/>
              <a:ext cx="8393040" cy="4341600"/>
            </p14:xfrm>
          </p:contentPart>
        </mc:Choice>
        <mc:Fallback xmlns="">
          <p:pic>
            <p:nvPicPr>
              <p:cNvPr id="4" name="Ink 3">
                <a:extLst>
                  <a:ext uri="{FF2B5EF4-FFF2-40B4-BE49-F238E27FC236}">
                    <a16:creationId xmlns:a16="http://schemas.microsoft.com/office/drawing/2014/main" id="{B8A3C41E-1B93-4CEB-9B99-E7369080CBA6}"/>
                  </a:ext>
                </a:extLst>
              </p:cNvPr>
              <p:cNvPicPr/>
              <p:nvPr/>
            </p:nvPicPr>
            <p:blipFill>
              <a:blip r:embed="rId4"/>
              <a:stretch>
                <a:fillRect/>
              </a:stretch>
            </p:blipFill>
            <p:spPr>
              <a:xfrm>
                <a:off x="-15480" y="1902600"/>
                <a:ext cx="8411760" cy="4360320"/>
              </a:xfrm>
              <a:prstGeom prst="rect">
                <a:avLst/>
              </a:prstGeom>
            </p:spPr>
          </p:pic>
        </mc:Fallback>
      </mc:AlternateContent>
    </p:spTree>
    <p:extLst>
      <p:ext uri="{BB962C8B-B14F-4D97-AF65-F5344CB8AC3E}">
        <p14:creationId xmlns:p14="http://schemas.microsoft.com/office/powerpoint/2010/main" val="1387669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23439"/>
          </a:xfrm>
        </p:spPr>
        <p:txBody>
          <a:bodyPr/>
          <a:lstStyle/>
          <a:p>
            <a:r>
              <a:rPr lang="en-US" dirty="0">
                <a:solidFill>
                  <a:schemeClr val="tx1">
                    <a:lumMod val="75000"/>
                    <a:lumOff val="25000"/>
                  </a:schemeClr>
                </a:solidFill>
              </a:rPr>
              <a:t>Logistic Regression</a:t>
            </a:r>
            <a:br>
              <a:rPr lang="en-US" dirty="0">
                <a:solidFill>
                  <a:schemeClr val="tx1">
                    <a:lumMod val="75000"/>
                    <a:lumOff val="25000"/>
                  </a:schemeClr>
                </a:solidFill>
              </a:rPr>
            </a:br>
            <a:endParaRPr lang="en-US" dirty="0"/>
          </a:p>
        </p:txBody>
      </p:sp>
      <p:sp>
        <p:nvSpPr>
          <p:cNvPr id="3" name="Text Placeholder 2"/>
          <p:cNvSpPr>
            <a:spLocks noGrp="1"/>
          </p:cNvSpPr>
          <p:nvPr>
            <p:ph type="body" idx="1"/>
          </p:nvPr>
        </p:nvSpPr>
        <p:spPr/>
        <p:txBody>
          <a:bodyPr/>
          <a:lstStyle/>
          <a:p>
            <a:r>
              <a:rPr lang="en-US" dirty="0"/>
              <a:t>Hypothesis Representation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 xmlns:a16="http://schemas.microsoft.com/office/drawing/2014/main" id="{022B1E15-11BF-458D-92EA-A1FA762F9B54}"/>
                  </a:ext>
                </a:extLst>
              </p14:cNvPr>
              <p14:cNvContentPartPr/>
              <p14:nvPr/>
            </p14:nvContentPartPr>
            <p14:xfrm>
              <a:off x="1674360" y="463320"/>
              <a:ext cx="3905640" cy="2092680"/>
            </p14:xfrm>
          </p:contentPart>
        </mc:Choice>
        <mc:Fallback xmlns="">
          <p:pic>
            <p:nvPicPr>
              <p:cNvPr id="4" name="Ink 3">
                <a:extLst>
                  <a:ext uri="{FF2B5EF4-FFF2-40B4-BE49-F238E27FC236}">
                    <a16:creationId xmlns:a16="http://schemas.microsoft.com/office/drawing/2014/main" id="{022B1E15-11BF-458D-92EA-A1FA762F9B54}"/>
                  </a:ext>
                </a:extLst>
              </p:cNvPr>
              <p:cNvPicPr/>
              <p:nvPr/>
            </p:nvPicPr>
            <p:blipFill>
              <a:blip r:embed="rId3"/>
              <a:stretch>
                <a:fillRect/>
              </a:stretch>
            </p:blipFill>
            <p:spPr>
              <a:xfrm>
                <a:off x="1665000" y="453960"/>
                <a:ext cx="3924360" cy="2111400"/>
              </a:xfrm>
              <a:prstGeom prst="rect">
                <a:avLst/>
              </a:prstGeom>
            </p:spPr>
          </p:pic>
        </mc:Fallback>
      </mc:AlternateContent>
    </p:spTree>
    <p:extLst>
      <p:ext uri="{BB962C8B-B14F-4D97-AF65-F5344CB8AC3E}">
        <p14:creationId xmlns:p14="http://schemas.microsoft.com/office/powerpoint/2010/main" val="19446121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09602" y="1958645"/>
            <a:ext cx="2361895" cy="555955"/>
          </a:xfrm>
          <a:prstGeom prst="rect">
            <a:avLst/>
          </a:prstGeom>
        </p:spPr>
      </p:pic>
      <p:sp>
        <p:nvSpPr>
          <p:cNvPr id="21" name="TextBox 20"/>
          <p:cNvSpPr txBox="1"/>
          <p:nvPr/>
        </p:nvSpPr>
        <p:spPr>
          <a:xfrm>
            <a:off x="457200" y="4532709"/>
            <a:ext cx="5638800" cy="1077218"/>
          </a:xfrm>
          <a:prstGeom prst="rect">
            <a:avLst/>
          </a:prstGeom>
          <a:noFill/>
        </p:spPr>
        <p:txBody>
          <a:bodyPr wrap="square" rtlCol="0">
            <a:spAutoFit/>
          </a:bodyPr>
          <a:lstStyle/>
          <a:p>
            <a:r>
              <a:rPr lang="en-US" sz="3200" dirty="0"/>
              <a:t>Sigmoid function</a:t>
            </a:r>
          </a:p>
          <a:p>
            <a:r>
              <a:rPr lang="en-US" sz="3200" dirty="0"/>
              <a:t>Logistic function</a:t>
            </a:r>
          </a:p>
        </p:txBody>
      </p:sp>
      <p:sp>
        <p:nvSpPr>
          <p:cNvPr id="20" name="TextBox 19"/>
          <p:cNvSpPr txBox="1"/>
          <p:nvPr/>
        </p:nvSpPr>
        <p:spPr>
          <a:xfrm>
            <a:off x="381000" y="381001"/>
            <a:ext cx="5410200" cy="461665"/>
          </a:xfrm>
          <a:prstGeom prst="rect">
            <a:avLst/>
          </a:prstGeom>
          <a:noFill/>
        </p:spPr>
        <p:txBody>
          <a:bodyPr wrap="square" rtlCol="0">
            <a:spAutoFit/>
          </a:bodyPr>
          <a:lstStyle/>
          <a:p>
            <a:r>
              <a:rPr lang="en-US" sz="2400" b="1" dirty="0"/>
              <a:t>Logistic Regression Model</a:t>
            </a:r>
          </a:p>
        </p:txBody>
      </p:sp>
      <p:sp>
        <p:nvSpPr>
          <p:cNvPr id="23" name="TextBox 22"/>
          <p:cNvSpPr txBox="1"/>
          <p:nvPr/>
        </p:nvSpPr>
        <p:spPr>
          <a:xfrm>
            <a:off x="381000" y="1183813"/>
            <a:ext cx="1211996" cy="461665"/>
          </a:xfrm>
          <a:prstGeom prst="rect">
            <a:avLst/>
          </a:prstGeom>
          <a:noFill/>
        </p:spPr>
        <p:txBody>
          <a:bodyPr wrap="square" rtlCol="0">
            <a:spAutoFit/>
          </a:bodyPr>
          <a:lstStyle/>
          <a:p>
            <a:r>
              <a:rPr lang="en-US" sz="2400" dirty="0"/>
              <a:t>Want</a:t>
            </a:r>
          </a:p>
        </p:txBody>
      </p:sp>
      <p:pic>
        <p:nvPicPr>
          <p:cNvPr id="25" name="Picture 2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431069" y="1237046"/>
            <a:ext cx="1801368" cy="408432"/>
          </a:xfrm>
          <a:prstGeom prst="rect">
            <a:avLst/>
          </a:prstGeom>
        </p:spPr>
      </p:pic>
      <p:pic>
        <p:nvPicPr>
          <p:cNvPr id="18" name="Picture 1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42506" y="2874641"/>
            <a:ext cx="2322957" cy="384048"/>
          </a:xfrm>
          <a:prstGeom prst="rect">
            <a:avLst/>
          </a:prstGeom>
        </p:spPr>
      </p:pic>
      <p:pic>
        <p:nvPicPr>
          <p:cNvPr id="19" name="Picture 1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733579" y="3607851"/>
            <a:ext cx="1981581" cy="458724"/>
          </a:xfrm>
          <a:prstGeom prst="rect">
            <a:avLst/>
          </a:prstGeom>
        </p:spPr>
      </p:pic>
      <p:grpSp>
        <p:nvGrpSpPr>
          <p:cNvPr id="2" name="Group 1"/>
          <p:cNvGrpSpPr/>
          <p:nvPr/>
        </p:nvGrpSpPr>
        <p:grpSpPr>
          <a:xfrm>
            <a:off x="4369566" y="2374457"/>
            <a:ext cx="3860034" cy="2760232"/>
            <a:chOff x="4369566" y="2374457"/>
            <a:chExt cx="3860034" cy="2760232"/>
          </a:xfrm>
        </p:grpSpPr>
        <p:grpSp>
          <p:nvGrpSpPr>
            <p:cNvPr id="37" name="Group 36"/>
            <p:cNvGrpSpPr/>
            <p:nvPr/>
          </p:nvGrpSpPr>
          <p:grpSpPr>
            <a:xfrm>
              <a:off x="4445166" y="2374457"/>
              <a:ext cx="3784434" cy="2458499"/>
              <a:chOff x="4445166" y="1337476"/>
              <a:chExt cx="3784434" cy="1843874"/>
            </a:xfrm>
          </p:grpSpPr>
          <p:cxnSp>
            <p:nvCxnSpPr>
              <p:cNvPr id="26" name="Straight Connector 25"/>
              <p:cNvCxnSpPr/>
              <p:nvPr/>
            </p:nvCxnSpPr>
            <p:spPr>
              <a:xfrm flipV="1">
                <a:off x="6248400" y="1337476"/>
                <a:ext cx="0" cy="1843874"/>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445166" y="3181350"/>
                <a:ext cx="3784434"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143499" y="1698931"/>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867400" y="1504743"/>
                <a:ext cx="381000" cy="276999"/>
              </a:xfrm>
              <a:prstGeom prst="rect">
                <a:avLst/>
              </a:prstGeom>
              <a:noFill/>
            </p:spPr>
            <p:txBody>
              <a:bodyPr wrap="square" rtlCol="0">
                <a:spAutoFit/>
              </a:bodyPr>
              <a:lstStyle/>
              <a:p>
                <a:r>
                  <a:rPr lang="en-US" dirty="0"/>
                  <a:t>1</a:t>
                </a:r>
              </a:p>
            </p:txBody>
          </p:sp>
          <p:cxnSp>
            <p:nvCxnSpPr>
              <p:cNvPr id="33" name="Straight Connector 32"/>
              <p:cNvCxnSpPr/>
              <p:nvPr/>
            </p:nvCxnSpPr>
            <p:spPr>
              <a:xfrm>
                <a:off x="6143499" y="2472806"/>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715000" y="2278618"/>
                <a:ext cx="533400" cy="276999"/>
              </a:xfrm>
              <a:prstGeom prst="rect">
                <a:avLst/>
              </a:prstGeom>
              <a:noFill/>
            </p:spPr>
            <p:txBody>
              <a:bodyPr wrap="square" rtlCol="0">
                <a:spAutoFit/>
              </a:bodyPr>
              <a:lstStyle/>
              <a:p>
                <a:r>
                  <a:rPr lang="en-US" dirty="0"/>
                  <a:t>0.5</a:t>
                </a:r>
              </a:p>
            </p:txBody>
          </p:sp>
        </p:grpSp>
        <p:sp>
          <p:nvSpPr>
            <p:cNvPr id="35" name="TextBox 34"/>
            <p:cNvSpPr txBox="1"/>
            <p:nvPr/>
          </p:nvSpPr>
          <p:spPr>
            <a:xfrm>
              <a:off x="6096001" y="4765357"/>
              <a:ext cx="333501" cy="369332"/>
            </a:xfrm>
            <a:prstGeom prst="rect">
              <a:avLst/>
            </a:prstGeom>
            <a:noFill/>
          </p:spPr>
          <p:txBody>
            <a:bodyPr wrap="square" rtlCol="0">
              <a:spAutoFit/>
            </a:bodyPr>
            <a:lstStyle/>
            <a:p>
              <a:r>
                <a:rPr lang="en-US" dirty="0"/>
                <a:t>0</a:t>
              </a:r>
            </a:p>
          </p:txBody>
        </p:sp>
        <p:cxnSp>
          <p:nvCxnSpPr>
            <p:cNvPr id="4" name="Curved Connector 3"/>
            <p:cNvCxnSpPr/>
            <p:nvPr/>
          </p:nvCxnSpPr>
          <p:spPr bwMode="auto">
            <a:xfrm flipV="1">
              <a:off x="4369566" y="2931987"/>
              <a:ext cx="3784434" cy="1908960"/>
            </a:xfrm>
            <a:prstGeom prst="curvedConnector3">
              <a:avLst/>
            </a:prstGeom>
            <a:noFill/>
            <a:ln w="9525" cap="flat" cmpd="sng" algn="ctr">
              <a:solidFill>
                <a:schemeClr val="tx2"/>
              </a:solidFill>
              <a:prstDash val="solid"/>
              <a:round/>
              <a:headEnd type="none" w="med" len="med"/>
              <a:tailEnd type="none" w="med" len="med"/>
            </a:ln>
            <a:effectLst/>
          </p:spPr>
        </p:cxnSp>
      </p:grpSp>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 xmlns:a16="http://schemas.microsoft.com/office/drawing/2014/main" id="{46D07793-775A-48C3-994C-9C6D4DBEB1C8}"/>
                  </a:ext>
                </a:extLst>
              </p14:cNvPr>
              <p14:cNvContentPartPr/>
              <p14:nvPr/>
            </p14:nvContentPartPr>
            <p14:xfrm>
              <a:off x="1229040" y="806040"/>
              <a:ext cx="6670080" cy="4363560"/>
            </p14:xfrm>
          </p:contentPart>
        </mc:Choice>
        <mc:Fallback xmlns="">
          <p:pic>
            <p:nvPicPr>
              <p:cNvPr id="3" name="Ink 2">
                <a:extLst>
                  <a:ext uri="{FF2B5EF4-FFF2-40B4-BE49-F238E27FC236}">
                    <a16:creationId xmlns:a16="http://schemas.microsoft.com/office/drawing/2014/main" id="{46D07793-775A-48C3-994C-9C6D4DBEB1C8}"/>
                  </a:ext>
                </a:extLst>
              </p:cNvPr>
              <p:cNvPicPr/>
              <p:nvPr/>
            </p:nvPicPr>
            <p:blipFill>
              <a:blip r:embed="rId11"/>
              <a:stretch>
                <a:fillRect/>
              </a:stretch>
            </p:blipFill>
            <p:spPr>
              <a:xfrm>
                <a:off x="1219680" y="796680"/>
                <a:ext cx="6688800" cy="4382280"/>
              </a:xfrm>
              <a:prstGeom prst="rect">
                <a:avLst/>
              </a:prstGeom>
            </p:spPr>
          </p:pic>
        </mc:Fallback>
      </mc:AlternateContent>
    </p:spTree>
    <p:extLst>
      <p:ext uri="{BB962C8B-B14F-4D97-AF65-F5344CB8AC3E}">
        <p14:creationId xmlns:p14="http://schemas.microsoft.com/office/powerpoint/2010/main" val="2163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F9778334-ACE7-479F-828B-B185A9FF6116}"/>
              </a:ext>
            </a:extLst>
          </p:cNvPr>
          <p:cNvSpPr>
            <a:spLocks noGrp="1"/>
          </p:cNvSpPr>
          <p:nvPr>
            <p:ph type="title"/>
          </p:nvPr>
        </p:nvSpPr>
        <p:spPr/>
        <p:txBody>
          <a:bodyPr/>
          <a:lstStyle/>
          <a:p>
            <a:r>
              <a:rPr lang="en-US" dirty="0"/>
              <a:t>Sigmoid </a:t>
            </a:r>
            <a:r>
              <a:rPr lang="en-US" dirty="0" err="1"/>
              <a:t>Func</a:t>
            </a:r>
            <a:r>
              <a:rPr lang="en-US" dirty="0"/>
              <a:t> in Python</a:t>
            </a:r>
          </a:p>
        </p:txBody>
      </p:sp>
      <p:sp>
        <p:nvSpPr>
          <p:cNvPr id="2" name="Rectangle 1">
            <a:extLst>
              <a:ext uri="{FF2B5EF4-FFF2-40B4-BE49-F238E27FC236}">
                <a16:creationId xmlns="" xmlns:a16="http://schemas.microsoft.com/office/drawing/2014/main" id="{AE6B0A70-50A1-4B5E-82A2-17D05FE6F73B}"/>
              </a:ext>
            </a:extLst>
          </p:cNvPr>
          <p:cNvSpPr>
            <a:spLocks noChangeArrowheads="1"/>
          </p:cNvSpPr>
          <p:nvPr/>
        </p:nvSpPr>
        <p:spPr bwMode="auto">
          <a:xfrm>
            <a:off x="626954" y="1701289"/>
            <a:ext cx="5161991"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def </a:t>
            </a:r>
            <a:r>
              <a:rPr kumimoji="0" lang="en-US" altLang="en-US" sz="2400" b="0" i="0" u="none" strike="noStrike" cap="none" normalizeH="0" baseline="0" dirty="0">
                <a:ln>
                  <a:noFill/>
                </a:ln>
                <a:solidFill>
                  <a:srgbClr val="FFC66D"/>
                </a:solidFill>
                <a:effectLst/>
                <a:latin typeface="Courier New" panose="02070309020205020404" pitchFamily="49" charset="0"/>
                <a:cs typeface="Courier New" panose="02070309020205020404" pitchFamily="49" charset="0"/>
              </a:rPr>
              <a:t>sigmoid</a:t>
            </a:r>
            <a:r>
              <a:rPr kumimoji="0" lang="en-US" altLang="en-US" sz="2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(Z):</a:t>
            </a:r>
            <a:br>
              <a:rPr kumimoji="0" lang="en-US" altLang="en-US" sz="2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2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2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2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+np.exp(-Z))</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 xmlns:a16="http://schemas.microsoft.com/office/drawing/2014/main" id="{55EFDB4E-F3B3-4CC0-9530-301E7853D3A9}"/>
                  </a:ext>
                </a:extLst>
              </p14:cNvPr>
              <p14:cNvContentPartPr/>
              <p14:nvPr/>
            </p14:nvContentPartPr>
            <p14:xfrm>
              <a:off x="2957760" y="870840"/>
              <a:ext cx="3594240" cy="2907000"/>
            </p14:xfrm>
          </p:contentPart>
        </mc:Choice>
        <mc:Fallback xmlns="">
          <p:pic>
            <p:nvPicPr>
              <p:cNvPr id="3" name="Ink 2">
                <a:extLst>
                  <a:ext uri="{FF2B5EF4-FFF2-40B4-BE49-F238E27FC236}">
                    <a16:creationId xmlns:a16="http://schemas.microsoft.com/office/drawing/2014/main" id="{55EFDB4E-F3B3-4CC0-9530-301E7853D3A9}"/>
                  </a:ext>
                </a:extLst>
              </p:cNvPr>
              <p:cNvPicPr/>
              <p:nvPr/>
            </p:nvPicPr>
            <p:blipFill>
              <a:blip r:embed="rId3"/>
              <a:stretch>
                <a:fillRect/>
              </a:stretch>
            </p:blipFill>
            <p:spPr>
              <a:xfrm>
                <a:off x="2948400" y="861480"/>
                <a:ext cx="3612960" cy="2925720"/>
              </a:xfrm>
              <a:prstGeom prst="rect">
                <a:avLst/>
              </a:prstGeom>
            </p:spPr>
          </p:pic>
        </mc:Fallback>
      </mc:AlternateContent>
    </p:spTree>
    <p:extLst>
      <p:ext uri="{BB962C8B-B14F-4D97-AF65-F5344CB8AC3E}">
        <p14:creationId xmlns:p14="http://schemas.microsoft.com/office/powerpoint/2010/main" val="8337695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81000" y="381001"/>
            <a:ext cx="5410200" cy="461665"/>
          </a:xfrm>
          <a:prstGeom prst="rect">
            <a:avLst/>
          </a:prstGeom>
          <a:noFill/>
        </p:spPr>
        <p:txBody>
          <a:bodyPr wrap="square" rtlCol="0">
            <a:spAutoFit/>
          </a:bodyPr>
          <a:lstStyle/>
          <a:p>
            <a:r>
              <a:rPr lang="en-US" sz="2400" b="1" dirty="0"/>
              <a:t>Interpretation of Hypothesis Output</a:t>
            </a:r>
          </a:p>
        </p:txBody>
      </p:sp>
      <p:sp>
        <p:nvSpPr>
          <p:cNvPr id="23" name="TextBox 22"/>
          <p:cNvSpPr txBox="1"/>
          <p:nvPr/>
        </p:nvSpPr>
        <p:spPr>
          <a:xfrm>
            <a:off x="1447801" y="1086248"/>
            <a:ext cx="6362851" cy="461665"/>
          </a:xfrm>
          <a:prstGeom prst="rect">
            <a:avLst/>
          </a:prstGeom>
          <a:noFill/>
        </p:spPr>
        <p:txBody>
          <a:bodyPr wrap="square" rtlCol="0">
            <a:spAutoFit/>
          </a:bodyPr>
          <a:lstStyle/>
          <a:p>
            <a:r>
              <a:rPr lang="en-US" sz="2400" dirty="0"/>
              <a:t>= estimated probability that y = 1 on input x </a:t>
            </a:r>
          </a:p>
        </p:txBody>
      </p:sp>
      <p:pic>
        <p:nvPicPr>
          <p:cNvPr id="2" name="Picture 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62000" y="1185815"/>
            <a:ext cx="678942" cy="408432"/>
          </a:xfrm>
          <a:prstGeom prst="rect">
            <a:avLst/>
          </a:prstGeom>
        </p:spPr>
      </p:pic>
      <p:sp>
        <p:nvSpPr>
          <p:cNvPr id="18" name="TextBox 17"/>
          <p:cNvSpPr txBox="1"/>
          <p:nvPr/>
        </p:nvSpPr>
        <p:spPr>
          <a:xfrm>
            <a:off x="685801" y="3524648"/>
            <a:ext cx="7434599" cy="461665"/>
          </a:xfrm>
          <a:prstGeom prst="rect">
            <a:avLst/>
          </a:prstGeom>
          <a:noFill/>
        </p:spPr>
        <p:txBody>
          <a:bodyPr wrap="square" rtlCol="0">
            <a:spAutoFit/>
          </a:bodyPr>
          <a:lstStyle/>
          <a:p>
            <a:r>
              <a:rPr lang="en-US" sz="2400" dirty="0"/>
              <a:t>Tell patient that 70% chance of tumor being malignant </a:t>
            </a:r>
          </a:p>
        </p:txBody>
      </p:sp>
      <p:pic>
        <p:nvPicPr>
          <p:cNvPr id="7" name="Picture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513022" y="1701207"/>
            <a:ext cx="3808476" cy="975360"/>
          </a:xfrm>
          <a:prstGeom prst="rect">
            <a:avLst/>
          </a:prstGeom>
        </p:spPr>
      </p:pic>
      <p:pic>
        <p:nvPicPr>
          <p:cNvPr id="8" name="Picture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268833" y="2958236"/>
            <a:ext cx="1495044" cy="408432"/>
          </a:xfrm>
          <a:prstGeom prst="rect">
            <a:avLst/>
          </a:prstGeom>
        </p:spPr>
      </p:pic>
      <p:sp>
        <p:nvSpPr>
          <p:cNvPr id="29" name="TextBox 28"/>
          <p:cNvSpPr txBox="1"/>
          <p:nvPr/>
        </p:nvSpPr>
        <p:spPr>
          <a:xfrm>
            <a:off x="642602" y="1937314"/>
            <a:ext cx="1871999" cy="461665"/>
          </a:xfrm>
          <a:prstGeom prst="rect">
            <a:avLst/>
          </a:prstGeom>
          <a:noFill/>
        </p:spPr>
        <p:txBody>
          <a:bodyPr wrap="square" rtlCol="0">
            <a:spAutoFit/>
          </a:bodyPr>
          <a:lstStyle/>
          <a:p>
            <a:r>
              <a:rPr lang="en-US" sz="2400" dirty="0"/>
              <a:t>Example:  If </a:t>
            </a:r>
          </a:p>
        </p:txBody>
      </p:sp>
      <p:grpSp>
        <p:nvGrpSpPr>
          <p:cNvPr id="11" name="Group 10"/>
          <p:cNvGrpSpPr/>
          <p:nvPr/>
        </p:nvGrpSpPr>
        <p:grpSpPr>
          <a:xfrm>
            <a:off x="3995402" y="4422938"/>
            <a:ext cx="4718752" cy="1200328"/>
            <a:chOff x="2319001" y="3405485"/>
            <a:chExt cx="4081799" cy="900246"/>
          </a:xfrm>
        </p:grpSpPr>
        <p:sp>
          <p:nvSpPr>
            <p:cNvPr id="30" name="TextBox 29"/>
            <p:cNvSpPr txBox="1"/>
            <p:nvPr/>
          </p:nvSpPr>
          <p:spPr>
            <a:xfrm>
              <a:off x="2319001" y="3405485"/>
              <a:ext cx="4081799" cy="900246"/>
            </a:xfrm>
            <a:prstGeom prst="rect">
              <a:avLst/>
            </a:prstGeom>
            <a:noFill/>
          </p:spPr>
          <p:txBody>
            <a:bodyPr wrap="square" rtlCol="0">
              <a:spAutoFit/>
            </a:bodyPr>
            <a:lstStyle/>
            <a:p>
              <a:r>
                <a:rPr lang="en-US" sz="2400" dirty="0"/>
                <a:t>“probability that y = 1, given x,</a:t>
              </a:r>
            </a:p>
            <a:p>
              <a:r>
                <a:rPr lang="en-US" sz="2400" dirty="0"/>
                <a:t>  parameterized by    ”</a:t>
              </a:r>
            </a:p>
          </p:txBody>
        </p:sp>
        <p:pic>
          <p:nvPicPr>
            <p:cNvPr id="9" name="Picture 8"/>
            <p:cNvPicPr>
              <a:picLocks noChangeAspect="1"/>
            </p:cNvPicPr>
            <p:nvPr>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4642250" y="3782315"/>
              <a:ext cx="128016" cy="217170"/>
            </a:xfrm>
            <a:prstGeom prst="rect">
              <a:avLst/>
            </a:prstGeom>
          </p:spPr>
        </p:pic>
      </p:grpSp>
      <p:pic>
        <p:nvPicPr>
          <p:cNvPr id="3" name="Picture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193838" y="5371124"/>
            <a:ext cx="4267200" cy="876700"/>
          </a:xfrm>
          <a:prstGeom prst="rect">
            <a:avLst/>
          </a:prstGeom>
        </p:spPr>
      </p:pic>
      <p:pic>
        <p:nvPicPr>
          <p:cNvPr id="14" name="Picture 13"/>
          <p:cNvPicPr>
            <a:picLocks noChangeAspect="1"/>
          </p:cNvPicPr>
          <p:nvPr>
            <p:custDataLst>
              <p:tags r:id="rId5"/>
            </p:custDataLst>
          </p:nvPr>
        </p:nvPicPr>
        <p:blipFill rotWithShape="1">
          <a:blip r:embed="rId14" cstate="print">
            <a:extLst>
              <a:ext uri="{28A0092B-C50C-407E-A947-70E740481C1C}">
                <a14:useLocalDpi xmlns:a14="http://schemas.microsoft.com/office/drawing/2010/main" val="0"/>
              </a:ext>
            </a:extLst>
          </a:blip>
          <a:srcRect l="46591" t="3424" r="10076" b="50000"/>
          <a:stretch/>
        </p:blipFill>
        <p:spPr>
          <a:xfrm>
            <a:off x="1383355" y="5212985"/>
            <a:ext cx="1849108" cy="408328"/>
          </a:xfrm>
          <a:prstGeom prst="rect">
            <a:avLst/>
          </a:prstGeom>
        </p:spPr>
      </p:pic>
      <p:pic>
        <p:nvPicPr>
          <p:cNvPr id="15" name="Picture 14"/>
          <p:cNvPicPr>
            <a:picLocks noChangeAspect="1"/>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377325" y="5166907"/>
            <a:ext cx="769350" cy="462819"/>
          </a:xfrm>
          <a:prstGeom prst="rect">
            <a:avLst/>
          </a:prstGeom>
        </p:spPr>
      </p:pic>
      <p:pic>
        <p:nvPicPr>
          <p:cNvPr id="16" name="Picture 15"/>
          <p:cNvPicPr>
            <a:picLocks noChangeAspect="1"/>
          </p:cNvPicPr>
          <p:nvPr>
            <p:custDataLst>
              <p:tags r:id="rId7"/>
            </p:custDataLst>
          </p:nvPr>
        </p:nvPicPr>
        <p:blipFill rotWithShape="1">
          <a:blip r:embed="rId12" cstate="print">
            <a:extLst>
              <a:ext uri="{28A0092B-C50C-407E-A947-70E740481C1C}">
                <a14:useLocalDpi xmlns:a14="http://schemas.microsoft.com/office/drawing/2010/main" val="0"/>
              </a:ext>
            </a:extLst>
          </a:blip>
          <a:srcRect l="49139" r="30572" b="1482"/>
          <a:stretch/>
        </p:blipFill>
        <p:spPr>
          <a:xfrm>
            <a:off x="1137608" y="5166907"/>
            <a:ext cx="303334" cy="402379"/>
          </a:xfrm>
          <a:prstGeom prst="rect">
            <a:avLst/>
          </a:prstGeom>
        </p:spPr>
      </p:pic>
      <mc:AlternateContent xmlns:mc="http://schemas.openxmlformats.org/markup-compatibility/2006" xmlns:p14="http://schemas.microsoft.com/office/powerpoint/2010/main">
        <mc:Choice Requires="p14">
          <p:contentPart p14:bwMode="auto" r:id="rId15">
            <p14:nvContentPartPr>
              <p14:cNvPr id="4" name="Ink 3">
                <a:extLst>
                  <a:ext uri="{FF2B5EF4-FFF2-40B4-BE49-F238E27FC236}">
                    <a16:creationId xmlns="" xmlns:a16="http://schemas.microsoft.com/office/drawing/2014/main" id="{C981B8FC-57E6-4781-9164-60AEE6B72A8D}"/>
                  </a:ext>
                </a:extLst>
              </p14:cNvPr>
              <p14:cNvContentPartPr/>
              <p14:nvPr/>
            </p14:nvContentPartPr>
            <p14:xfrm>
              <a:off x="550440" y="407160"/>
              <a:ext cx="8202240" cy="6153840"/>
            </p14:xfrm>
          </p:contentPart>
        </mc:Choice>
        <mc:Fallback xmlns="">
          <p:pic>
            <p:nvPicPr>
              <p:cNvPr id="4" name="Ink 3">
                <a:extLst>
                  <a:ext uri="{FF2B5EF4-FFF2-40B4-BE49-F238E27FC236}">
                    <a16:creationId xmlns:a16="http://schemas.microsoft.com/office/drawing/2014/main" id="{C981B8FC-57E6-4781-9164-60AEE6B72A8D}"/>
                  </a:ext>
                </a:extLst>
              </p:cNvPr>
              <p:cNvPicPr/>
              <p:nvPr/>
            </p:nvPicPr>
            <p:blipFill>
              <a:blip r:embed="rId16"/>
              <a:stretch>
                <a:fillRect/>
              </a:stretch>
            </p:blipFill>
            <p:spPr>
              <a:xfrm>
                <a:off x="541080" y="397800"/>
                <a:ext cx="8220960" cy="6172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 name="Ink 4"/>
              <p14:cNvContentPartPr/>
              <p14:nvPr/>
            </p14:nvContentPartPr>
            <p14:xfrm>
              <a:off x="1404000" y="4849920"/>
              <a:ext cx="2701800" cy="1427040"/>
            </p14:xfrm>
          </p:contentPart>
        </mc:Choice>
        <mc:Fallback xmlns="">
          <p:pic>
            <p:nvPicPr>
              <p:cNvPr id="5" name="Ink 4"/>
              <p:cNvPicPr/>
              <p:nvPr/>
            </p:nvPicPr>
            <p:blipFill>
              <a:blip r:embed="rId18"/>
              <a:stretch>
                <a:fillRect/>
              </a:stretch>
            </p:blipFill>
            <p:spPr>
              <a:xfrm>
                <a:off x="1394640" y="4840560"/>
                <a:ext cx="2720520" cy="1445760"/>
              </a:xfrm>
              <a:prstGeom prst="rect">
                <a:avLst/>
              </a:prstGeom>
            </p:spPr>
          </p:pic>
        </mc:Fallback>
      </mc:AlternateContent>
    </p:spTree>
    <p:extLst>
      <p:ext uri="{BB962C8B-B14F-4D97-AF65-F5344CB8AC3E}">
        <p14:creationId xmlns:p14="http://schemas.microsoft.com/office/powerpoint/2010/main" val="156277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707886"/>
          </a:xfrm>
        </p:spPr>
        <p:txBody>
          <a:bodyPr/>
          <a:lstStyle/>
          <a:p>
            <a:r>
              <a:rPr lang="en-US" dirty="0"/>
              <a:t>Logistic Regression</a:t>
            </a:r>
          </a:p>
        </p:txBody>
      </p:sp>
      <p:sp>
        <p:nvSpPr>
          <p:cNvPr id="3" name="Text Placeholder 2"/>
          <p:cNvSpPr>
            <a:spLocks noGrp="1"/>
          </p:cNvSpPr>
          <p:nvPr>
            <p:ph type="body" idx="1"/>
          </p:nvPr>
        </p:nvSpPr>
        <p:spPr/>
        <p:txBody>
          <a:bodyPr/>
          <a:lstStyle/>
          <a:p>
            <a:r>
              <a:rPr lang="en-US" dirty="0"/>
              <a:t>Decision Boundary</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75760" y="364320"/>
              <a:ext cx="8050320" cy="5796360"/>
            </p14:xfrm>
          </p:contentPart>
        </mc:Choice>
        <mc:Fallback xmlns="">
          <p:pic>
            <p:nvPicPr>
              <p:cNvPr id="4" name="Ink 3"/>
              <p:cNvPicPr/>
              <p:nvPr/>
            </p:nvPicPr>
            <p:blipFill>
              <a:blip r:embed="rId3"/>
              <a:stretch>
                <a:fillRect/>
              </a:stretch>
            </p:blipFill>
            <p:spPr>
              <a:xfrm>
                <a:off x="266400" y="354960"/>
                <a:ext cx="8069040" cy="5815080"/>
              </a:xfrm>
              <a:prstGeom prst="rect">
                <a:avLst/>
              </a:prstGeom>
            </p:spPr>
          </p:pic>
        </mc:Fallback>
      </mc:AlternateContent>
    </p:spTree>
    <p:extLst>
      <p:ext uri="{BB962C8B-B14F-4D97-AF65-F5344CB8AC3E}">
        <p14:creationId xmlns:p14="http://schemas.microsoft.com/office/powerpoint/2010/main" val="5757942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30AF0BCD-C351-4B8D-9F0A-A02F2B230E1D}"/>
              </a:ext>
            </a:extLst>
          </p:cNvPr>
          <p:cNvSpPr>
            <a:spLocks noGrp="1"/>
          </p:cNvSpPr>
          <p:nvPr>
            <p:ph type="title"/>
          </p:nvPr>
        </p:nvSpPr>
        <p:spPr>
          <a:xfrm>
            <a:off x="722313" y="4406900"/>
            <a:ext cx="7772400" cy="707886"/>
          </a:xfrm>
        </p:spPr>
        <p:txBody>
          <a:bodyPr/>
          <a:lstStyle/>
          <a:p>
            <a:r>
              <a:rPr lang="en-US" dirty="0"/>
              <a:t>Logistic Regression</a:t>
            </a:r>
          </a:p>
        </p:txBody>
      </p:sp>
      <p:sp>
        <p:nvSpPr>
          <p:cNvPr id="4" name="Text Placeholder 3">
            <a:extLst>
              <a:ext uri="{FF2B5EF4-FFF2-40B4-BE49-F238E27FC236}">
                <a16:creationId xmlns="" xmlns:a16="http://schemas.microsoft.com/office/drawing/2014/main" id="{E7C9FCCC-D341-4942-8B97-06569FBC6B52}"/>
              </a:ext>
            </a:extLst>
          </p:cNvPr>
          <p:cNvSpPr>
            <a:spLocks noGrp="1"/>
          </p:cNvSpPr>
          <p:nvPr>
            <p:ph type="body" idx="1"/>
          </p:nvPr>
        </p:nvSpPr>
        <p:spPr/>
        <p:txBody>
          <a:bodyPr/>
          <a:lstStyle/>
          <a:p>
            <a:r>
              <a:rPr lang="en-US" dirty="0"/>
              <a:t>Classification</a:t>
            </a:r>
          </a:p>
        </p:txBody>
      </p:sp>
    </p:spTree>
    <p:extLst>
      <p:ext uri="{BB962C8B-B14F-4D97-AF65-F5344CB8AC3E}">
        <p14:creationId xmlns:p14="http://schemas.microsoft.com/office/powerpoint/2010/main" val="2489553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81000" y="381001"/>
            <a:ext cx="5410200" cy="461665"/>
          </a:xfrm>
          <a:prstGeom prst="rect">
            <a:avLst/>
          </a:prstGeom>
          <a:noFill/>
        </p:spPr>
        <p:txBody>
          <a:bodyPr wrap="square" rtlCol="0">
            <a:spAutoFit/>
          </a:bodyPr>
          <a:lstStyle/>
          <a:p>
            <a:r>
              <a:rPr lang="en-US" sz="2400" b="1" dirty="0">
                <a:solidFill>
                  <a:prstClr val="black"/>
                </a:solidFill>
                <a:latin typeface="Calibri"/>
              </a:rPr>
              <a:t>Logistic regression</a:t>
            </a:r>
          </a:p>
        </p:txBody>
      </p:sp>
      <p:pic>
        <p:nvPicPr>
          <p:cNvPr id="5" name="Picture 4"/>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856677" y="1409700"/>
            <a:ext cx="2322957" cy="512064"/>
          </a:xfrm>
          <a:prstGeom prst="rect">
            <a:avLst/>
          </a:prstGeom>
        </p:spPr>
      </p:pic>
      <p:pic>
        <p:nvPicPr>
          <p:cNvPr id="8" name="Picture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47751" y="2134264"/>
            <a:ext cx="1981581" cy="611632"/>
          </a:xfrm>
          <a:prstGeom prst="rect">
            <a:avLst/>
          </a:prstGeom>
        </p:spPr>
      </p:pic>
      <p:sp>
        <p:nvSpPr>
          <p:cNvPr id="11" name="TextBox 10"/>
          <p:cNvSpPr txBox="1"/>
          <p:nvPr/>
        </p:nvSpPr>
        <p:spPr>
          <a:xfrm>
            <a:off x="381000" y="2921001"/>
            <a:ext cx="5410200" cy="461665"/>
          </a:xfrm>
          <a:prstGeom prst="rect">
            <a:avLst/>
          </a:prstGeom>
          <a:noFill/>
        </p:spPr>
        <p:txBody>
          <a:bodyPr wrap="square" rtlCol="0">
            <a:spAutoFit/>
          </a:bodyPr>
          <a:lstStyle/>
          <a:p>
            <a:r>
              <a:rPr lang="en-US" sz="2400" dirty="0">
                <a:solidFill>
                  <a:prstClr val="black"/>
                </a:solidFill>
                <a:latin typeface="Calibri"/>
              </a:rPr>
              <a:t>  Suppose predict “          “ if</a:t>
            </a:r>
          </a:p>
        </p:txBody>
      </p:sp>
      <p:pic>
        <p:nvPicPr>
          <p:cNvPr id="10" name="Picture 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771776" y="3135303"/>
            <a:ext cx="657225" cy="338836"/>
          </a:xfrm>
          <a:prstGeom prst="rect">
            <a:avLst/>
          </a:prstGeom>
        </p:spPr>
      </p:pic>
      <p:pic>
        <p:nvPicPr>
          <p:cNvPr id="13" name="Picture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981451" y="3056817"/>
            <a:ext cx="1421797" cy="391415"/>
          </a:xfrm>
          <a:prstGeom prst="rect">
            <a:avLst/>
          </a:prstGeom>
        </p:spPr>
      </p:pic>
      <p:sp>
        <p:nvSpPr>
          <p:cNvPr id="16" name="TextBox 15"/>
          <p:cNvSpPr txBox="1"/>
          <p:nvPr/>
        </p:nvSpPr>
        <p:spPr>
          <a:xfrm>
            <a:off x="434579" y="4743848"/>
            <a:ext cx="5410200" cy="461665"/>
          </a:xfrm>
          <a:prstGeom prst="rect">
            <a:avLst/>
          </a:prstGeom>
          <a:noFill/>
        </p:spPr>
        <p:txBody>
          <a:bodyPr wrap="square" rtlCol="0">
            <a:spAutoFit/>
          </a:bodyPr>
          <a:lstStyle/>
          <a:p>
            <a:pPr lvl="1"/>
            <a:r>
              <a:rPr lang="en-US" sz="2400" dirty="0">
                <a:solidFill>
                  <a:prstClr val="black"/>
                </a:solidFill>
                <a:latin typeface="Calibri"/>
              </a:rPr>
              <a:t>	    predict “          “  if</a:t>
            </a:r>
          </a:p>
        </p:txBody>
      </p:sp>
      <p:pic>
        <p:nvPicPr>
          <p:cNvPr id="15" name="Picture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782822" y="4932750"/>
            <a:ext cx="670370" cy="338836"/>
          </a:xfrm>
          <a:prstGeom prst="rect">
            <a:avLst/>
          </a:prstGeom>
        </p:spPr>
      </p:pic>
      <p:pic>
        <p:nvPicPr>
          <p:cNvPr id="19" name="Picture 18"/>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992498" y="4879663"/>
            <a:ext cx="1421797" cy="391415"/>
          </a:xfrm>
          <a:prstGeom prst="rect">
            <a:avLst/>
          </a:prstGeom>
        </p:spPr>
      </p:pic>
      <p:grpSp>
        <p:nvGrpSpPr>
          <p:cNvPr id="21" name="Group 20"/>
          <p:cNvGrpSpPr/>
          <p:nvPr/>
        </p:nvGrpSpPr>
        <p:grpSpPr>
          <a:xfrm>
            <a:off x="4972705" y="96165"/>
            <a:ext cx="3784434" cy="2458499"/>
            <a:chOff x="4445166" y="1337476"/>
            <a:chExt cx="3784434" cy="1843874"/>
          </a:xfrm>
        </p:grpSpPr>
        <p:cxnSp>
          <p:nvCxnSpPr>
            <p:cNvPr id="22" name="Straight Connector 21"/>
            <p:cNvCxnSpPr/>
            <p:nvPr/>
          </p:nvCxnSpPr>
          <p:spPr>
            <a:xfrm flipV="1">
              <a:off x="6248400" y="1337476"/>
              <a:ext cx="0" cy="1843874"/>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45166" y="3181350"/>
              <a:ext cx="3784434"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143499" y="1698931"/>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867400" y="1504743"/>
              <a:ext cx="381000" cy="276999"/>
            </a:xfrm>
            <a:prstGeom prst="rect">
              <a:avLst/>
            </a:prstGeom>
            <a:noFill/>
          </p:spPr>
          <p:txBody>
            <a:bodyPr wrap="square" rtlCol="0">
              <a:spAutoFit/>
            </a:bodyPr>
            <a:lstStyle/>
            <a:p>
              <a:r>
                <a:rPr lang="en-US" dirty="0"/>
                <a:t>1</a:t>
              </a:r>
            </a:p>
          </p:txBody>
        </p:sp>
        <p:cxnSp>
          <p:nvCxnSpPr>
            <p:cNvPr id="26" name="Straight Connector 25"/>
            <p:cNvCxnSpPr/>
            <p:nvPr/>
          </p:nvCxnSpPr>
          <p:spPr>
            <a:xfrm>
              <a:off x="6143499" y="2472806"/>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15000" y="2278618"/>
              <a:ext cx="533400" cy="276999"/>
            </a:xfrm>
            <a:prstGeom prst="rect">
              <a:avLst/>
            </a:prstGeom>
            <a:noFill/>
          </p:spPr>
          <p:txBody>
            <a:bodyPr wrap="square" rtlCol="0">
              <a:spAutoFit/>
            </a:bodyPr>
            <a:lstStyle/>
            <a:p>
              <a:r>
                <a:rPr lang="en-US" dirty="0"/>
                <a:t>0.5</a:t>
              </a:r>
            </a:p>
          </p:txBody>
        </p:sp>
      </p:grpSp>
      <p:sp>
        <p:nvSpPr>
          <p:cNvPr id="28" name="TextBox 27"/>
          <p:cNvSpPr txBox="1"/>
          <p:nvPr/>
        </p:nvSpPr>
        <p:spPr>
          <a:xfrm>
            <a:off x="6623540" y="2487065"/>
            <a:ext cx="333501" cy="369332"/>
          </a:xfrm>
          <a:prstGeom prst="rect">
            <a:avLst/>
          </a:prstGeom>
          <a:noFill/>
        </p:spPr>
        <p:txBody>
          <a:bodyPr wrap="square" rtlCol="0">
            <a:spAutoFit/>
          </a:bodyPr>
          <a:lstStyle/>
          <a:p>
            <a:r>
              <a:rPr lang="en-US" dirty="0"/>
              <a:t>0</a:t>
            </a:r>
          </a:p>
        </p:txBody>
      </p:sp>
      <p:cxnSp>
        <p:nvCxnSpPr>
          <p:cNvPr id="29" name="Curved Connector 28"/>
          <p:cNvCxnSpPr/>
          <p:nvPr/>
        </p:nvCxnSpPr>
        <p:spPr bwMode="auto">
          <a:xfrm flipV="1">
            <a:off x="4897105" y="653695"/>
            <a:ext cx="3784434" cy="1908960"/>
          </a:xfrm>
          <a:prstGeom prst="curvedConnector3">
            <a:avLst/>
          </a:prstGeom>
          <a:noFill/>
          <a:ln w="9525" cap="flat" cmpd="sng" algn="ctr">
            <a:solidFill>
              <a:schemeClr val="tx2"/>
            </a:solidFill>
            <a:prstDash val="solid"/>
            <a:round/>
            <a:headEnd type="none" w="med" len="med"/>
            <a:tailEnd type="none" w="med" len="med"/>
          </a:ln>
          <a:effectLst/>
        </p:spPr>
      </p:cxnSp>
      <p:pic>
        <p:nvPicPr>
          <p:cNvPr id="40" name="Picture 39"/>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8240098" y="653695"/>
            <a:ext cx="882881" cy="523478"/>
          </a:xfrm>
          <a:prstGeom prst="rect">
            <a:avLst/>
          </a:prstGeom>
        </p:spPr>
      </p:pic>
      <p:sp>
        <p:nvSpPr>
          <p:cNvPr id="47" name="TextBox 46"/>
          <p:cNvSpPr txBox="1"/>
          <p:nvPr/>
        </p:nvSpPr>
        <p:spPr>
          <a:xfrm>
            <a:off x="6965464" y="2718888"/>
            <a:ext cx="276453" cy="416415"/>
          </a:xfrm>
          <a:prstGeom prst="rect">
            <a:avLst/>
          </a:prstGeom>
          <a:noFill/>
        </p:spPr>
        <p:txBody>
          <a:bodyPr wrap="none" rtlCol="0">
            <a:spAutoFit/>
          </a:bodyPr>
          <a:lstStyle/>
          <a:p>
            <a:r>
              <a:rPr lang="en-US" sz="2400" dirty="0">
                <a:solidFill>
                  <a:prstClr val="black"/>
                </a:solidFill>
                <a:latin typeface="Calibri"/>
              </a:rPr>
              <a:t>z</a:t>
            </a:r>
            <a:endParaRPr lang="en-US" sz="2400" baseline="-25000" dirty="0">
              <a:solidFill>
                <a:prstClr val="black"/>
              </a:solidFill>
              <a:latin typeface="Calibri"/>
            </a:endParaRPr>
          </a:p>
        </p:txBody>
      </p:sp>
      <p:sp>
        <p:nvSpPr>
          <p:cNvPr id="3" name="TextBox 2"/>
          <p:cNvSpPr txBox="1"/>
          <p:nvPr/>
        </p:nvSpPr>
        <p:spPr>
          <a:xfrm>
            <a:off x="6093480" y="3628371"/>
            <a:ext cx="1350550" cy="1754327"/>
          </a:xfrm>
          <a:prstGeom prst="rect">
            <a:avLst/>
          </a:prstGeom>
          <a:noFill/>
        </p:spPr>
        <p:txBody>
          <a:bodyPr wrap="none" rtlCol="0">
            <a:spAutoFit/>
          </a:bodyPr>
          <a:lstStyle/>
          <a:p>
            <a:r>
              <a:rPr lang="en-US" dirty="0"/>
              <a:t>g(z) ≥ 0.5</a:t>
            </a:r>
          </a:p>
          <a:p>
            <a:r>
              <a:rPr lang="en-US" dirty="0"/>
              <a:t>When z ≥ 0</a:t>
            </a:r>
          </a:p>
          <a:p>
            <a:endParaRPr lang="en-US" dirty="0"/>
          </a:p>
          <a:p>
            <a:r>
              <a:rPr lang="en-US" dirty="0"/>
              <a:t>and </a:t>
            </a:r>
          </a:p>
          <a:p>
            <a:r>
              <a:rPr lang="en-US" dirty="0"/>
              <a:t>g(x) &lt; 0.5</a:t>
            </a:r>
          </a:p>
          <a:p>
            <a:r>
              <a:rPr lang="en-US" dirty="0"/>
              <a:t>When z&lt; 0</a:t>
            </a:r>
          </a:p>
        </p:txBody>
      </p:sp>
      <p:sp>
        <p:nvSpPr>
          <p:cNvPr id="53" name="TextBox 52"/>
          <p:cNvSpPr txBox="1"/>
          <p:nvPr/>
        </p:nvSpPr>
        <p:spPr>
          <a:xfrm>
            <a:off x="2944326" y="3638219"/>
            <a:ext cx="985917" cy="400110"/>
          </a:xfrm>
          <a:prstGeom prst="rect">
            <a:avLst/>
          </a:prstGeom>
          <a:noFill/>
        </p:spPr>
        <p:txBody>
          <a:bodyPr wrap="none" rtlCol="0">
            <a:spAutoFit/>
          </a:bodyPr>
          <a:lstStyle/>
          <a:p>
            <a:r>
              <a:rPr lang="en-US" sz="2000" dirty="0" err="1"/>
              <a:t>θ</a:t>
            </a:r>
            <a:r>
              <a:rPr lang="en-US" sz="2000" baseline="30000" dirty="0" err="1"/>
              <a:t>T</a:t>
            </a:r>
            <a:r>
              <a:rPr lang="en-US" sz="2000" dirty="0" err="1"/>
              <a:t>x</a:t>
            </a:r>
            <a:r>
              <a:rPr lang="en-US" sz="2000" dirty="0"/>
              <a:t> ≥ 0</a:t>
            </a:r>
          </a:p>
        </p:txBody>
      </p:sp>
      <p:sp>
        <p:nvSpPr>
          <p:cNvPr id="55" name="TextBox 54"/>
          <p:cNvSpPr txBox="1"/>
          <p:nvPr/>
        </p:nvSpPr>
        <p:spPr>
          <a:xfrm>
            <a:off x="3029332" y="5382698"/>
            <a:ext cx="994934" cy="400110"/>
          </a:xfrm>
          <a:prstGeom prst="rect">
            <a:avLst/>
          </a:prstGeom>
          <a:noFill/>
        </p:spPr>
        <p:txBody>
          <a:bodyPr wrap="none" rtlCol="0">
            <a:spAutoFit/>
          </a:bodyPr>
          <a:lstStyle/>
          <a:p>
            <a:r>
              <a:rPr lang="en-US" sz="2000" dirty="0" err="1"/>
              <a:t>θ</a:t>
            </a:r>
            <a:r>
              <a:rPr lang="en-US" sz="2000" baseline="30000" dirty="0" err="1"/>
              <a:t>T</a:t>
            </a:r>
            <a:r>
              <a:rPr lang="en-US" sz="2000" dirty="0" err="1"/>
              <a:t>x</a:t>
            </a:r>
            <a:r>
              <a:rPr lang="en-US" sz="2000" dirty="0"/>
              <a:t> &lt; 0</a:t>
            </a:r>
          </a:p>
        </p:txBody>
      </p:sp>
      <mc:AlternateContent xmlns:mc="http://schemas.openxmlformats.org/markup-compatibility/2006" xmlns:p14="http://schemas.microsoft.com/office/powerpoint/2010/main">
        <mc:Choice Requires="p14">
          <p:contentPart p14:bwMode="auto" r:id="rId16">
            <p14:nvContentPartPr>
              <p14:cNvPr id="2" name="Ink 1">
                <a:extLst>
                  <a:ext uri="{FF2B5EF4-FFF2-40B4-BE49-F238E27FC236}">
                    <a16:creationId xmlns="" xmlns:a16="http://schemas.microsoft.com/office/drawing/2014/main" id="{D7D180F9-2D3D-46E8-A7CC-7B6764ACFA66}"/>
                  </a:ext>
                </a:extLst>
              </p14:cNvPr>
              <p14:cNvContentPartPr/>
              <p14:nvPr/>
            </p14:nvContentPartPr>
            <p14:xfrm>
              <a:off x="3010320" y="86760"/>
              <a:ext cx="5967360" cy="5643360"/>
            </p14:xfrm>
          </p:contentPart>
        </mc:Choice>
        <mc:Fallback xmlns="">
          <p:pic>
            <p:nvPicPr>
              <p:cNvPr id="2" name="Ink 1">
                <a:extLst>
                  <a:ext uri="{FF2B5EF4-FFF2-40B4-BE49-F238E27FC236}">
                    <a16:creationId xmlns:a16="http://schemas.microsoft.com/office/drawing/2014/main" id="{D7D180F9-2D3D-46E8-A7CC-7B6764ACFA66}"/>
                  </a:ext>
                </a:extLst>
              </p:cNvPr>
              <p:cNvPicPr/>
              <p:nvPr/>
            </p:nvPicPr>
            <p:blipFill>
              <a:blip r:embed="rId17"/>
              <a:stretch>
                <a:fillRect/>
              </a:stretch>
            </p:blipFill>
            <p:spPr>
              <a:xfrm>
                <a:off x="3000960" y="77400"/>
                <a:ext cx="5986080" cy="5662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 name="Ink 3">
                <a:extLst>
                  <a:ext uri="{FF2B5EF4-FFF2-40B4-BE49-F238E27FC236}">
                    <a16:creationId xmlns="" xmlns:a16="http://schemas.microsoft.com/office/drawing/2014/main" id="{DF084458-9DAF-4932-B350-701ABB25A622}"/>
                  </a:ext>
                </a:extLst>
              </p14:cNvPr>
              <p14:cNvContentPartPr/>
              <p14:nvPr/>
            </p14:nvContentPartPr>
            <p14:xfrm>
              <a:off x="5947920" y="305640"/>
              <a:ext cx="1239480" cy="199440"/>
            </p14:xfrm>
          </p:contentPart>
        </mc:Choice>
        <mc:Fallback xmlns="">
          <p:pic>
            <p:nvPicPr>
              <p:cNvPr id="4" name="Ink 3">
                <a:extLst>
                  <a:ext uri="{FF2B5EF4-FFF2-40B4-BE49-F238E27FC236}">
                    <a16:creationId xmlns:a16="http://schemas.microsoft.com/office/drawing/2014/main" id="{DF084458-9DAF-4932-B350-701ABB25A622}"/>
                  </a:ext>
                </a:extLst>
              </p:cNvPr>
              <p:cNvPicPr/>
              <p:nvPr/>
            </p:nvPicPr>
            <p:blipFill>
              <a:blip r:embed="rId19"/>
              <a:stretch>
                <a:fillRect/>
              </a:stretch>
            </p:blipFill>
            <p:spPr>
              <a:xfrm>
                <a:off x="5938560" y="296280"/>
                <a:ext cx="12582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 xmlns:a16="http://schemas.microsoft.com/office/drawing/2014/main" id="{4AB963C7-6DF2-406B-AC0E-7CCE413D1F67}"/>
                  </a:ext>
                </a:extLst>
              </p14:cNvPr>
              <p14:cNvContentPartPr/>
              <p14:nvPr/>
            </p14:nvContentPartPr>
            <p14:xfrm>
              <a:off x="7133400" y="3019680"/>
              <a:ext cx="1186920" cy="277200"/>
            </p14:xfrm>
          </p:contentPart>
        </mc:Choice>
        <mc:Fallback xmlns="">
          <p:pic>
            <p:nvPicPr>
              <p:cNvPr id="6" name="Ink 5">
                <a:extLst>
                  <a:ext uri="{FF2B5EF4-FFF2-40B4-BE49-F238E27FC236}">
                    <a16:creationId xmlns:a16="http://schemas.microsoft.com/office/drawing/2014/main" id="{4AB963C7-6DF2-406B-AC0E-7CCE413D1F67}"/>
                  </a:ext>
                </a:extLst>
              </p:cNvPr>
              <p:cNvPicPr/>
              <p:nvPr/>
            </p:nvPicPr>
            <p:blipFill>
              <a:blip r:embed="rId21"/>
              <a:stretch>
                <a:fillRect/>
              </a:stretch>
            </p:blipFill>
            <p:spPr>
              <a:xfrm>
                <a:off x="7124040" y="3010320"/>
                <a:ext cx="12056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p14:cNvContentPartPr/>
              <p14:nvPr/>
            </p14:nvContentPartPr>
            <p14:xfrm>
              <a:off x="311040" y="3051000"/>
              <a:ext cx="3997800" cy="3035880"/>
            </p14:xfrm>
          </p:contentPart>
        </mc:Choice>
        <mc:Fallback xmlns="">
          <p:pic>
            <p:nvPicPr>
              <p:cNvPr id="7" name="Ink 6"/>
              <p:cNvPicPr/>
              <p:nvPr/>
            </p:nvPicPr>
            <p:blipFill>
              <a:blip r:embed="rId23"/>
              <a:stretch>
                <a:fillRect/>
              </a:stretch>
            </p:blipFill>
            <p:spPr>
              <a:xfrm>
                <a:off x="301680" y="3041640"/>
                <a:ext cx="4016520" cy="3054600"/>
              </a:xfrm>
              <a:prstGeom prst="rect">
                <a:avLst/>
              </a:prstGeom>
            </p:spPr>
          </p:pic>
        </mc:Fallback>
      </mc:AlternateContent>
    </p:spTree>
    <p:extLst>
      <p:ext uri="{BB962C8B-B14F-4D97-AF65-F5344CB8AC3E}">
        <p14:creationId xmlns:p14="http://schemas.microsoft.com/office/powerpoint/2010/main" val="47083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28" grpId="0"/>
      <p:bldP spid="47" grpId="0"/>
      <p:bldP spid="3" grpId="0"/>
      <p:bldP spid="53" grpId="0"/>
      <p:bldP spid="5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428840" y="2432160"/>
              <a:ext cx="6909120" cy="2400480"/>
            </p14:xfrm>
          </p:contentPart>
        </mc:Choice>
        <mc:Fallback xmlns="">
          <p:pic>
            <p:nvPicPr>
              <p:cNvPr id="2" name="Ink 1"/>
              <p:cNvPicPr/>
              <p:nvPr/>
            </p:nvPicPr>
            <p:blipFill>
              <a:blip r:embed="rId3"/>
              <a:stretch>
                <a:fillRect/>
              </a:stretch>
            </p:blipFill>
            <p:spPr>
              <a:xfrm>
                <a:off x="1419480" y="2422800"/>
                <a:ext cx="6927840" cy="2419200"/>
              </a:xfrm>
              <a:prstGeom prst="rect">
                <a:avLst/>
              </a:prstGeom>
            </p:spPr>
          </p:pic>
        </mc:Fallback>
      </mc:AlternateContent>
    </p:spTree>
    <p:extLst>
      <p:ext uri="{BB962C8B-B14F-4D97-AF65-F5344CB8AC3E}">
        <p14:creationId xmlns:p14="http://schemas.microsoft.com/office/powerpoint/2010/main" val="15909486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740184" y="3387899"/>
            <a:ext cx="382411" cy="400110"/>
          </a:xfrm>
          <a:prstGeom prst="rect">
            <a:avLst/>
          </a:prstGeom>
          <a:noFill/>
          <a:ln w="19050">
            <a:noFill/>
          </a:ln>
        </p:spPr>
        <p:txBody>
          <a:bodyPr wrap="none" rtlCol="0">
            <a:spAutoFit/>
          </a:bodyPr>
          <a:lstStyle/>
          <a:p>
            <a:r>
              <a:rPr lang="en-US" sz="2000" dirty="0">
                <a:solidFill>
                  <a:prstClr val="black"/>
                </a:solidFill>
                <a:latin typeface="Calibri"/>
              </a:rPr>
              <a:t>x</a:t>
            </a:r>
            <a:r>
              <a:rPr lang="en-US" sz="2000" baseline="-25000" dirty="0">
                <a:solidFill>
                  <a:prstClr val="black"/>
                </a:solidFill>
                <a:latin typeface="Calibri"/>
              </a:rPr>
              <a:t>1</a:t>
            </a:r>
          </a:p>
        </p:txBody>
      </p:sp>
      <p:sp>
        <p:nvSpPr>
          <p:cNvPr id="14" name="TextBox 13"/>
          <p:cNvSpPr txBox="1"/>
          <p:nvPr/>
        </p:nvSpPr>
        <p:spPr>
          <a:xfrm>
            <a:off x="443738" y="996554"/>
            <a:ext cx="382411" cy="400110"/>
          </a:xfrm>
          <a:prstGeom prst="rect">
            <a:avLst/>
          </a:prstGeom>
          <a:noFill/>
          <a:ln w="19050">
            <a:noFill/>
          </a:ln>
        </p:spPr>
        <p:txBody>
          <a:bodyPr wrap="none" rtlCol="0">
            <a:spAutoFit/>
          </a:bodyPr>
          <a:lstStyle/>
          <a:p>
            <a:r>
              <a:rPr lang="en-US" sz="2000" dirty="0">
                <a:solidFill>
                  <a:prstClr val="black"/>
                </a:solidFill>
                <a:latin typeface="Calibri"/>
              </a:rPr>
              <a:t>x</a:t>
            </a:r>
            <a:r>
              <a:rPr lang="en-US" sz="2000" baseline="-25000" dirty="0">
                <a:solidFill>
                  <a:prstClr val="black"/>
                </a:solidFill>
                <a:latin typeface="Calibri"/>
              </a:rPr>
              <a:t>2</a:t>
            </a:r>
          </a:p>
        </p:txBody>
      </p:sp>
      <p:cxnSp>
        <p:nvCxnSpPr>
          <p:cNvPr id="15" name="Straight Arrow Connector 14"/>
          <p:cNvCxnSpPr/>
          <p:nvPr/>
        </p:nvCxnSpPr>
        <p:spPr>
          <a:xfrm flipV="1">
            <a:off x="1041541" y="1193800"/>
            <a:ext cx="0" cy="2260165"/>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19398" y="3313377"/>
            <a:ext cx="1747602"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1000" y="381001"/>
            <a:ext cx="5410200" cy="461665"/>
          </a:xfrm>
          <a:prstGeom prst="rect">
            <a:avLst/>
          </a:prstGeom>
          <a:noFill/>
        </p:spPr>
        <p:txBody>
          <a:bodyPr wrap="square" rtlCol="0">
            <a:spAutoFit/>
          </a:bodyPr>
          <a:lstStyle/>
          <a:p>
            <a:r>
              <a:rPr lang="en-US" sz="2400" b="1" dirty="0">
                <a:solidFill>
                  <a:prstClr val="black"/>
                </a:solidFill>
                <a:latin typeface="Calibri"/>
              </a:rPr>
              <a:t>Decision Boundary</a:t>
            </a:r>
          </a:p>
        </p:txBody>
      </p:sp>
      <p:cxnSp>
        <p:nvCxnSpPr>
          <p:cNvPr id="24" name="Straight Arrow Connector 23"/>
          <p:cNvCxnSpPr/>
          <p:nvPr/>
        </p:nvCxnSpPr>
        <p:spPr>
          <a:xfrm>
            <a:off x="986753" y="2797475"/>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91976" y="3316852"/>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93403" y="2282487"/>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998625" y="2801864"/>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993862" y="1763403"/>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999085" y="2282780"/>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rot="16200000">
            <a:off x="1556546" y="2741746"/>
            <a:ext cx="140299" cy="1165087"/>
            <a:chOff x="1144375" y="1474952"/>
            <a:chExt cx="105224" cy="1165087"/>
          </a:xfrm>
        </p:grpSpPr>
        <p:cxnSp>
          <p:nvCxnSpPr>
            <p:cNvPr id="33" name="Straight Arrow Connector 32"/>
            <p:cNvCxnSpPr/>
            <p:nvPr/>
          </p:nvCxnSpPr>
          <p:spPr>
            <a:xfrm>
              <a:off x="1144375" y="2640039"/>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151025" y="2253798"/>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146261" y="1474952"/>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151484" y="1864485"/>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1122116" y="1353493"/>
            <a:ext cx="1413976" cy="1900647"/>
            <a:chOff x="1122116" y="1015119"/>
            <a:chExt cx="1413976" cy="1425485"/>
          </a:xfrm>
        </p:grpSpPr>
        <p:sp>
          <p:nvSpPr>
            <p:cNvPr id="2" name="Oval 1"/>
            <p:cNvSpPr/>
            <p:nvPr/>
          </p:nvSpPr>
          <p:spPr>
            <a:xfrm>
              <a:off x="1122116" y="1795221"/>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 name="Oval 2"/>
            <p:cNvSpPr/>
            <p:nvPr/>
          </p:nvSpPr>
          <p:spPr>
            <a:xfrm>
              <a:off x="1204609" y="202138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 name="Oval 3"/>
            <p:cNvSpPr/>
            <p:nvPr/>
          </p:nvSpPr>
          <p:spPr>
            <a:xfrm>
              <a:off x="1127889" y="1542765"/>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 name="Oval 4"/>
            <p:cNvSpPr/>
            <p:nvPr/>
          </p:nvSpPr>
          <p:spPr>
            <a:xfrm>
              <a:off x="1384434" y="1888832"/>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 name="Oval 5"/>
            <p:cNvSpPr/>
            <p:nvPr/>
          </p:nvSpPr>
          <p:spPr>
            <a:xfrm>
              <a:off x="1348695" y="2216372"/>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7" name="Oval 6"/>
            <p:cNvSpPr/>
            <p:nvPr/>
          </p:nvSpPr>
          <p:spPr>
            <a:xfrm>
              <a:off x="1537873" y="2114448"/>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1123402" y="223185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Cross 8"/>
            <p:cNvSpPr/>
            <p:nvPr/>
          </p:nvSpPr>
          <p:spPr>
            <a:xfrm rot="2734294">
              <a:off x="1839342" y="1510425"/>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Cross 9"/>
            <p:cNvSpPr/>
            <p:nvPr/>
          </p:nvSpPr>
          <p:spPr>
            <a:xfrm rot="2734294">
              <a:off x="1496419" y="1147713"/>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Cross 10"/>
            <p:cNvSpPr/>
            <p:nvPr/>
          </p:nvSpPr>
          <p:spPr>
            <a:xfrm rot="2734294">
              <a:off x="1790032" y="1280276"/>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Cross 11"/>
            <p:cNvSpPr/>
            <p:nvPr/>
          </p:nvSpPr>
          <p:spPr>
            <a:xfrm rot="2734294">
              <a:off x="1718996" y="1030771"/>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Cross 16"/>
            <p:cNvSpPr/>
            <p:nvPr/>
          </p:nvSpPr>
          <p:spPr>
            <a:xfrm rot="2734294">
              <a:off x="2099755" y="1232768"/>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8" name="Oval 37"/>
            <p:cNvSpPr/>
            <p:nvPr/>
          </p:nvSpPr>
          <p:spPr>
            <a:xfrm>
              <a:off x="1681443" y="2287165"/>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9" name="Cross 38"/>
            <p:cNvSpPr/>
            <p:nvPr/>
          </p:nvSpPr>
          <p:spPr>
            <a:xfrm rot="2734294">
              <a:off x="2184711" y="1497927"/>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0" name="Cross 39"/>
            <p:cNvSpPr/>
            <p:nvPr/>
          </p:nvSpPr>
          <p:spPr>
            <a:xfrm rot="2734294">
              <a:off x="2066327" y="1718267"/>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1" name="Cross 40"/>
            <p:cNvSpPr/>
            <p:nvPr/>
          </p:nvSpPr>
          <p:spPr>
            <a:xfrm rot="2734294">
              <a:off x="2184616" y="1965316"/>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2" name="Cross 41"/>
            <p:cNvSpPr/>
            <p:nvPr/>
          </p:nvSpPr>
          <p:spPr>
            <a:xfrm rot="2734294">
              <a:off x="2382183" y="1703053"/>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3" name="Cross 42"/>
            <p:cNvSpPr/>
            <p:nvPr/>
          </p:nvSpPr>
          <p:spPr>
            <a:xfrm rot="2734294">
              <a:off x="1948167" y="1015119"/>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44" name="TextBox 43"/>
          <p:cNvSpPr txBox="1"/>
          <p:nvPr/>
        </p:nvSpPr>
        <p:spPr>
          <a:xfrm>
            <a:off x="1304967" y="3394439"/>
            <a:ext cx="274273" cy="338554"/>
          </a:xfrm>
          <a:prstGeom prst="rect">
            <a:avLst/>
          </a:prstGeom>
          <a:noFill/>
          <a:ln w="19050">
            <a:noFill/>
          </a:ln>
        </p:spPr>
        <p:txBody>
          <a:bodyPr wrap="square" rtlCol="0">
            <a:spAutoFit/>
          </a:bodyPr>
          <a:lstStyle/>
          <a:p>
            <a:r>
              <a:rPr lang="en-US" sz="1600" dirty="0">
                <a:solidFill>
                  <a:prstClr val="black"/>
                </a:solidFill>
                <a:latin typeface="Calibri"/>
              </a:rPr>
              <a:t>1</a:t>
            </a:r>
            <a:endParaRPr lang="en-US" sz="1600" baseline="-25000" dirty="0">
              <a:solidFill>
                <a:prstClr val="black"/>
              </a:solidFill>
              <a:latin typeface="Calibri"/>
            </a:endParaRPr>
          </a:p>
        </p:txBody>
      </p:sp>
      <p:sp>
        <p:nvSpPr>
          <p:cNvPr id="45" name="TextBox 44"/>
          <p:cNvSpPr txBox="1"/>
          <p:nvPr/>
        </p:nvSpPr>
        <p:spPr>
          <a:xfrm>
            <a:off x="1691313" y="3394554"/>
            <a:ext cx="274273" cy="338554"/>
          </a:xfrm>
          <a:prstGeom prst="rect">
            <a:avLst/>
          </a:prstGeom>
          <a:noFill/>
          <a:ln w="19050">
            <a:noFill/>
          </a:ln>
        </p:spPr>
        <p:txBody>
          <a:bodyPr wrap="square" rtlCol="0">
            <a:spAutoFit/>
          </a:bodyPr>
          <a:lstStyle/>
          <a:p>
            <a:r>
              <a:rPr lang="en-US" sz="1600" dirty="0">
                <a:solidFill>
                  <a:prstClr val="black"/>
                </a:solidFill>
                <a:latin typeface="Calibri"/>
              </a:rPr>
              <a:t>2</a:t>
            </a:r>
            <a:endParaRPr lang="en-US" sz="1600" baseline="-25000" dirty="0">
              <a:solidFill>
                <a:prstClr val="black"/>
              </a:solidFill>
              <a:latin typeface="Calibri"/>
            </a:endParaRPr>
          </a:p>
        </p:txBody>
      </p:sp>
      <p:sp>
        <p:nvSpPr>
          <p:cNvPr id="46" name="TextBox 45"/>
          <p:cNvSpPr txBox="1"/>
          <p:nvPr/>
        </p:nvSpPr>
        <p:spPr>
          <a:xfrm>
            <a:off x="2099654" y="3394554"/>
            <a:ext cx="274273" cy="338554"/>
          </a:xfrm>
          <a:prstGeom prst="rect">
            <a:avLst/>
          </a:prstGeom>
          <a:noFill/>
          <a:ln w="19050">
            <a:noFill/>
          </a:ln>
        </p:spPr>
        <p:txBody>
          <a:bodyPr wrap="square" rtlCol="0">
            <a:spAutoFit/>
          </a:bodyPr>
          <a:lstStyle/>
          <a:p>
            <a:r>
              <a:rPr lang="en-US" sz="1600" dirty="0">
                <a:solidFill>
                  <a:prstClr val="black"/>
                </a:solidFill>
                <a:latin typeface="Calibri"/>
              </a:rPr>
              <a:t>3</a:t>
            </a:r>
            <a:endParaRPr lang="en-US" sz="1600" baseline="-25000" dirty="0">
              <a:solidFill>
                <a:prstClr val="black"/>
              </a:solidFill>
              <a:latin typeface="Calibri"/>
            </a:endParaRPr>
          </a:p>
        </p:txBody>
      </p:sp>
      <p:sp>
        <p:nvSpPr>
          <p:cNvPr id="47" name="TextBox 46"/>
          <p:cNvSpPr txBox="1"/>
          <p:nvPr/>
        </p:nvSpPr>
        <p:spPr>
          <a:xfrm>
            <a:off x="712480" y="2593562"/>
            <a:ext cx="274273" cy="338554"/>
          </a:xfrm>
          <a:prstGeom prst="rect">
            <a:avLst/>
          </a:prstGeom>
          <a:noFill/>
          <a:ln w="19050">
            <a:noFill/>
          </a:ln>
        </p:spPr>
        <p:txBody>
          <a:bodyPr wrap="square" rtlCol="0">
            <a:spAutoFit/>
          </a:bodyPr>
          <a:lstStyle/>
          <a:p>
            <a:r>
              <a:rPr lang="en-US" sz="1600" dirty="0">
                <a:solidFill>
                  <a:prstClr val="black"/>
                </a:solidFill>
                <a:latin typeface="Calibri"/>
              </a:rPr>
              <a:t>1</a:t>
            </a:r>
            <a:endParaRPr lang="en-US" sz="1600" baseline="-25000" dirty="0">
              <a:solidFill>
                <a:prstClr val="black"/>
              </a:solidFill>
              <a:latin typeface="Calibri"/>
            </a:endParaRPr>
          </a:p>
        </p:txBody>
      </p:sp>
      <p:sp>
        <p:nvSpPr>
          <p:cNvPr id="48" name="TextBox 47"/>
          <p:cNvSpPr txBox="1"/>
          <p:nvPr/>
        </p:nvSpPr>
        <p:spPr>
          <a:xfrm>
            <a:off x="723097" y="2019240"/>
            <a:ext cx="274273" cy="338554"/>
          </a:xfrm>
          <a:prstGeom prst="rect">
            <a:avLst/>
          </a:prstGeom>
          <a:noFill/>
          <a:ln w="19050">
            <a:noFill/>
          </a:ln>
        </p:spPr>
        <p:txBody>
          <a:bodyPr wrap="square" rtlCol="0">
            <a:spAutoFit/>
          </a:bodyPr>
          <a:lstStyle/>
          <a:p>
            <a:r>
              <a:rPr lang="en-US" sz="1600" dirty="0">
                <a:solidFill>
                  <a:prstClr val="black"/>
                </a:solidFill>
                <a:latin typeface="Calibri"/>
              </a:rPr>
              <a:t>2</a:t>
            </a:r>
            <a:endParaRPr lang="en-US" sz="1600" baseline="-25000" dirty="0">
              <a:solidFill>
                <a:prstClr val="black"/>
              </a:solidFill>
              <a:latin typeface="Calibri"/>
            </a:endParaRPr>
          </a:p>
        </p:txBody>
      </p:sp>
      <p:sp>
        <p:nvSpPr>
          <p:cNvPr id="49" name="TextBox 48"/>
          <p:cNvSpPr txBox="1"/>
          <p:nvPr/>
        </p:nvSpPr>
        <p:spPr>
          <a:xfrm>
            <a:off x="737722" y="1533236"/>
            <a:ext cx="274273" cy="338554"/>
          </a:xfrm>
          <a:prstGeom prst="rect">
            <a:avLst/>
          </a:prstGeom>
          <a:noFill/>
          <a:ln w="19050">
            <a:noFill/>
          </a:ln>
        </p:spPr>
        <p:txBody>
          <a:bodyPr wrap="square" rtlCol="0">
            <a:spAutoFit/>
          </a:bodyPr>
          <a:lstStyle/>
          <a:p>
            <a:r>
              <a:rPr lang="en-US" sz="1600" dirty="0">
                <a:solidFill>
                  <a:prstClr val="black"/>
                </a:solidFill>
                <a:latin typeface="Calibri"/>
              </a:rPr>
              <a:t>3</a:t>
            </a:r>
            <a:endParaRPr lang="en-US" sz="1600" baseline="-25000" dirty="0">
              <a:solidFill>
                <a:prstClr val="black"/>
              </a:solidFill>
              <a:latin typeface="Calibri"/>
            </a:endParaRPr>
          </a:p>
        </p:txBody>
      </p:sp>
      <p:pic>
        <p:nvPicPr>
          <p:cNvPr id="51" name="Picture 50"/>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581401" y="1861589"/>
            <a:ext cx="4285869" cy="476504"/>
          </a:xfrm>
          <a:prstGeom prst="rect">
            <a:avLst/>
          </a:prstGeom>
        </p:spPr>
      </p:pic>
      <p:sp>
        <p:nvSpPr>
          <p:cNvPr id="52" name="TextBox 51"/>
          <p:cNvSpPr txBox="1"/>
          <p:nvPr/>
        </p:nvSpPr>
        <p:spPr>
          <a:xfrm>
            <a:off x="735649" y="3933163"/>
            <a:ext cx="1532969" cy="523220"/>
          </a:xfrm>
          <a:prstGeom prst="rect">
            <a:avLst/>
          </a:prstGeom>
          <a:noFill/>
        </p:spPr>
        <p:txBody>
          <a:bodyPr wrap="square" rtlCol="0">
            <a:spAutoFit/>
          </a:bodyPr>
          <a:lstStyle/>
          <a:p>
            <a:r>
              <a:rPr lang="en-US" sz="2800" dirty="0">
                <a:solidFill>
                  <a:prstClr val="black"/>
                </a:solidFill>
                <a:latin typeface="Calibri"/>
              </a:rPr>
              <a:t>Predict:</a:t>
            </a:r>
          </a:p>
        </p:txBody>
      </p:sp>
      <p:pic>
        <p:nvPicPr>
          <p:cNvPr id="58" name="Picture 57"/>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388447" y="4664669"/>
            <a:ext cx="2650998" cy="387604"/>
          </a:xfrm>
          <a:prstGeom prst="rect">
            <a:avLst/>
          </a:prstGeom>
        </p:spPr>
      </p:pic>
      <p:graphicFrame>
        <p:nvGraphicFramePr>
          <p:cNvPr id="20" name="Object 19"/>
          <p:cNvGraphicFramePr>
            <a:graphicFrameLocks noChangeAspect="1"/>
          </p:cNvGraphicFramePr>
          <p:nvPr>
            <p:extLst>
              <p:ext uri="{D42A27DB-BD31-4B8C-83A1-F6EECF244321}">
                <p14:modId xmlns:p14="http://schemas.microsoft.com/office/powerpoint/2010/main" val="550921693"/>
              </p:ext>
            </p:extLst>
          </p:nvPr>
        </p:nvGraphicFramePr>
        <p:xfrm>
          <a:off x="7452687" y="3368603"/>
          <a:ext cx="1552438" cy="853272"/>
        </p:xfrm>
        <a:graphic>
          <a:graphicData uri="http://schemas.openxmlformats.org/presentationml/2006/ole">
            <mc:AlternateContent xmlns:mc="http://schemas.openxmlformats.org/markup-compatibility/2006">
              <mc:Choice xmlns:v="urn:schemas-microsoft-com:vml" Requires="v">
                <p:oleObj spid="_x0000_s1058" name="Document" r:id="rId8" imgW="5270500" imgH="2895600" progId="Word.Document.12">
                  <p:embed/>
                </p:oleObj>
              </mc:Choice>
              <mc:Fallback>
                <p:oleObj name="Document" r:id="rId8" imgW="5270500" imgH="2895600" progId="Word.Document.12">
                  <p:embed/>
                  <p:pic>
                    <p:nvPicPr>
                      <p:cNvPr id="20" name="Object 19"/>
                      <p:cNvPicPr/>
                      <p:nvPr/>
                    </p:nvPicPr>
                    <p:blipFill>
                      <a:blip r:embed="rId9"/>
                      <a:stretch>
                        <a:fillRect/>
                      </a:stretch>
                    </p:blipFill>
                    <p:spPr>
                      <a:xfrm>
                        <a:off x="7452687" y="3368603"/>
                        <a:ext cx="1552438" cy="853272"/>
                      </a:xfrm>
                      <a:prstGeom prst="rect">
                        <a:avLst/>
                      </a:prstGeom>
                    </p:spPr>
                  </p:pic>
                </p:oleObj>
              </mc:Fallback>
            </mc:AlternateContent>
          </a:graphicData>
        </a:graphic>
      </p:graphicFrame>
      <p:sp>
        <p:nvSpPr>
          <p:cNvPr id="50" name="TextBox 49"/>
          <p:cNvSpPr txBox="1"/>
          <p:nvPr/>
        </p:nvSpPr>
        <p:spPr>
          <a:xfrm>
            <a:off x="2667000" y="3994718"/>
            <a:ext cx="1975871" cy="461665"/>
          </a:xfrm>
          <a:prstGeom prst="rect">
            <a:avLst/>
          </a:prstGeom>
          <a:noFill/>
        </p:spPr>
        <p:txBody>
          <a:bodyPr wrap="none" rtlCol="0">
            <a:spAutoFit/>
          </a:bodyPr>
          <a:lstStyle/>
          <a:p>
            <a:r>
              <a:rPr lang="en-US" sz="2400" dirty="0"/>
              <a:t>y=1 if </a:t>
            </a:r>
            <a:r>
              <a:rPr lang="en-US" sz="2400" dirty="0" err="1"/>
              <a:t>θ</a:t>
            </a:r>
            <a:r>
              <a:rPr lang="en-US" sz="2400" baseline="30000" dirty="0" err="1"/>
              <a:t>T</a:t>
            </a:r>
            <a:r>
              <a:rPr lang="en-US" sz="2400" dirty="0" err="1"/>
              <a:t>x</a:t>
            </a:r>
            <a:r>
              <a:rPr lang="en-US" sz="2400" dirty="0"/>
              <a:t> ≥ 0</a:t>
            </a:r>
          </a:p>
        </p:txBody>
      </p:sp>
      <p:cxnSp>
        <p:nvCxnSpPr>
          <p:cNvPr id="30" name="Straight Connector 29"/>
          <p:cNvCxnSpPr>
            <a:endCxn id="49" idx="3"/>
          </p:cNvCxnSpPr>
          <p:nvPr/>
        </p:nvCxnSpPr>
        <p:spPr bwMode="auto">
          <a:xfrm flipH="1" flipV="1">
            <a:off x="1011995" y="1702513"/>
            <a:ext cx="1197244" cy="1610864"/>
          </a:xfrm>
          <a:prstGeom prst="line">
            <a:avLst/>
          </a:prstGeom>
          <a:noFill/>
          <a:ln w="57150" cap="flat" cmpd="sng" algn="ctr">
            <a:solidFill>
              <a:schemeClr val="tx1"/>
            </a:solidFill>
            <a:prstDash val="solid"/>
            <a:round/>
            <a:headEnd type="none" w="med" len="med"/>
            <a:tailEnd type="none" w="med" len="med"/>
          </a:ln>
          <a:effectLst/>
        </p:spPr>
      </p:cxnSp>
      <mc:AlternateContent xmlns:mc="http://schemas.openxmlformats.org/markup-compatibility/2006" xmlns:p14="http://schemas.microsoft.com/office/powerpoint/2010/main">
        <mc:Choice Requires="p14">
          <p:contentPart p14:bwMode="auto" r:id="rId10">
            <p14:nvContentPartPr>
              <p14:cNvPr id="21" name="Ink 20"/>
              <p14:cNvContentPartPr/>
              <p14:nvPr/>
            </p14:nvContentPartPr>
            <p14:xfrm>
              <a:off x="603360" y="1276200"/>
              <a:ext cx="1645200" cy="2057760"/>
            </p14:xfrm>
          </p:contentPart>
        </mc:Choice>
        <mc:Fallback xmlns="">
          <p:pic>
            <p:nvPicPr>
              <p:cNvPr id="21" name="Ink 20"/>
              <p:cNvPicPr/>
              <p:nvPr/>
            </p:nvPicPr>
            <p:blipFill>
              <a:blip r:embed="rId12"/>
              <a:stretch>
                <a:fillRect/>
              </a:stretch>
            </p:blipFill>
            <p:spPr>
              <a:xfrm>
                <a:off x="594000" y="1266840"/>
                <a:ext cx="1663920" cy="2076480"/>
              </a:xfrm>
              <a:prstGeom prst="rect">
                <a:avLst/>
              </a:prstGeom>
            </p:spPr>
          </p:pic>
        </mc:Fallback>
      </mc:AlternateContent>
    </p:spTree>
    <p:extLst>
      <p:ext uri="{BB962C8B-B14F-4D97-AF65-F5344CB8AC3E}">
        <p14:creationId xmlns:p14="http://schemas.microsoft.com/office/powerpoint/2010/main" val="28537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81001"/>
            <a:ext cx="5410200" cy="461665"/>
          </a:xfrm>
          <a:prstGeom prst="rect">
            <a:avLst/>
          </a:prstGeom>
          <a:noFill/>
        </p:spPr>
        <p:txBody>
          <a:bodyPr wrap="square" rtlCol="0">
            <a:spAutoFit/>
          </a:bodyPr>
          <a:lstStyle/>
          <a:p>
            <a:r>
              <a:rPr lang="en-US" sz="2400" b="1" dirty="0">
                <a:solidFill>
                  <a:prstClr val="black"/>
                </a:solidFill>
                <a:latin typeface="Calibri"/>
              </a:rPr>
              <a:t>Non-linear decision boundaries</a:t>
            </a:r>
          </a:p>
        </p:txBody>
      </p:sp>
      <p:sp>
        <p:nvSpPr>
          <p:cNvPr id="3" name="TextBox 2"/>
          <p:cNvSpPr txBox="1"/>
          <p:nvPr/>
        </p:nvSpPr>
        <p:spPr>
          <a:xfrm>
            <a:off x="2844432" y="2686194"/>
            <a:ext cx="382411" cy="400110"/>
          </a:xfrm>
          <a:prstGeom prst="rect">
            <a:avLst/>
          </a:prstGeom>
          <a:noFill/>
          <a:ln w="19050">
            <a:noFill/>
          </a:ln>
        </p:spPr>
        <p:txBody>
          <a:bodyPr wrap="none" rtlCol="0">
            <a:spAutoFit/>
          </a:bodyPr>
          <a:lstStyle/>
          <a:p>
            <a:r>
              <a:rPr lang="en-US" sz="2000" dirty="0">
                <a:solidFill>
                  <a:prstClr val="black"/>
                </a:solidFill>
                <a:latin typeface="Calibri"/>
              </a:rPr>
              <a:t>x</a:t>
            </a:r>
            <a:r>
              <a:rPr lang="en-US" sz="2000" baseline="-25000" dirty="0">
                <a:solidFill>
                  <a:prstClr val="black"/>
                </a:solidFill>
                <a:latin typeface="Calibri"/>
              </a:rPr>
              <a:t>1</a:t>
            </a:r>
          </a:p>
        </p:txBody>
      </p:sp>
      <p:sp>
        <p:nvSpPr>
          <p:cNvPr id="4" name="TextBox 3"/>
          <p:cNvSpPr txBox="1"/>
          <p:nvPr/>
        </p:nvSpPr>
        <p:spPr>
          <a:xfrm>
            <a:off x="1431915" y="1003142"/>
            <a:ext cx="382411" cy="400110"/>
          </a:xfrm>
          <a:prstGeom prst="rect">
            <a:avLst/>
          </a:prstGeom>
          <a:noFill/>
          <a:ln w="19050">
            <a:noFill/>
          </a:ln>
        </p:spPr>
        <p:txBody>
          <a:bodyPr wrap="none" rtlCol="0">
            <a:spAutoFit/>
          </a:bodyPr>
          <a:lstStyle/>
          <a:p>
            <a:r>
              <a:rPr lang="en-US" sz="2000" dirty="0">
                <a:solidFill>
                  <a:prstClr val="black"/>
                </a:solidFill>
                <a:latin typeface="Calibri"/>
              </a:rPr>
              <a:t>x</a:t>
            </a:r>
            <a:r>
              <a:rPr lang="en-US" sz="2000" baseline="-25000" dirty="0">
                <a:solidFill>
                  <a:prstClr val="black"/>
                </a:solidFill>
                <a:latin typeface="Calibri"/>
              </a:rPr>
              <a:t>2</a:t>
            </a:r>
          </a:p>
        </p:txBody>
      </p:sp>
      <p:cxnSp>
        <p:nvCxnSpPr>
          <p:cNvPr id="5" name="Straight Arrow Connector 4"/>
          <p:cNvCxnSpPr/>
          <p:nvPr/>
        </p:nvCxnSpPr>
        <p:spPr>
          <a:xfrm flipV="1">
            <a:off x="1775241" y="1416288"/>
            <a:ext cx="0" cy="2825512"/>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741447" y="2878097"/>
            <a:ext cx="2018631"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439099" y="1511300"/>
            <a:ext cx="4147185" cy="476504"/>
          </a:xfrm>
          <a:prstGeom prst="rect">
            <a:avLst/>
          </a:prstGeom>
        </p:spPr>
      </p:pic>
      <p:pic>
        <p:nvPicPr>
          <p:cNvPr id="50" name="Picture 4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522216" y="2160247"/>
            <a:ext cx="2168271" cy="512064"/>
          </a:xfrm>
          <a:prstGeom prst="rect">
            <a:avLst/>
          </a:prstGeom>
        </p:spPr>
      </p:pic>
      <p:sp>
        <p:nvSpPr>
          <p:cNvPr id="52" name="TextBox 51"/>
          <p:cNvSpPr txBox="1"/>
          <p:nvPr/>
        </p:nvSpPr>
        <p:spPr>
          <a:xfrm>
            <a:off x="2871520" y="3429000"/>
            <a:ext cx="5410200" cy="523220"/>
          </a:xfrm>
          <a:prstGeom prst="rect">
            <a:avLst/>
          </a:prstGeom>
          <a:noFill/>
        </p:spPr>
        <p:txBody>
          <a:bodyPr wrap="square" rtlCol="0">
            <a:spAutoFit/>
          </a:bodyPr>
          <a:lstStyle/>
          <a:p>
            <a:r>
              <a:rPr lang="en-US" sz="2800" dirty="0">
                <a:solidFill>
                  <a:prstClr val="black"/>
                </a:solidFill>
                <a:latin typeface="Calibri"/>
              </a:rPr>
              <a:t>Predict “          “ if </a:t>
            </a:r>
          </a:p>
        </p:txBody>
      </p:sp>
      <p:pic>
        <p:nvPicPr>
          <p:cNvPr id="53" name="Picture 5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252836" y="3602916"/>
            <a:ext cx="800100" cy="412496"/>
          </a:xfrm>
          <a:prstGeom prst="rect">
            <a:avLst/>
          </a:prstGeom>
        </p:spPr>
      </p:pic>
      <p:pic>
        <p:nvPicPr>
          <p:cNvPr id="55" name="Picture 5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697588" y="3573933"/>
            <a:ext cx="2650998" cy="512064"/>
          </a:xfrm>
          <a:prstGeom prst="rect">
            <a:avLst/>
          </a:prstGeom>
        </p:spPr>
      </p:pic>
      <p:pic>
        <p:nvPicPr>
          <p:cNvPr id="64" name="Picture 63"/>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100312" y="5229835"/>
            <a:ext cx="5267325" cy="512064"/>
          </a:xfrm>
          <a:prstGeom prst="rect">
            <a:avLst/>
          </a:prstGeom>
        </p:spPr>
      </p:pic>
      <p:sp>
        <p:nvSpPr>
          <p:cNvPr id="57" name="TextBox 56"/>
          <p:cNvSpPr txBox="1"/>
          <p:nvPr/>
        </p:nvSpPr>
        <p:spPr>
          <a:xfrm>
            <a:off x="2212806" y="5428155"/>
            <a:ext cx="382411" cy="400110"/>
          </a:xfrm>
          <a:prstGeom prst="rect">
            <a:avLst/>
          </a:prstGeom>
          <a:noFill/>
          <a:ln w="19050">
            <a:noFill/>
          </a:ln>
        </p:spPr>
        <p:txBody>
          <a:bodyPr wrap="none" rtlCol="0">
            <a:spAutoFit/>
          </a:bodyPr>
          <a:lstStyle/>
          <a:p>
            <a:r>
              <a:rPr lang="en-US" sz="2000" dirty="0">
                <a:solidFill>
                  <a:prstClr val="black"/>
                </a:solidFill>
                <a:latin typeface="Calibri"/>
              </a:rPr>
              <a:t>x</a:t>
            </a:r>
            <a:r>
              <a:rPr lang="en-US" sz="2000" baseline="-25000" dirty="0">
                <a:solidFill>
                  <a:prstClr val="black"/>
                </a:solidFill>
                <a:latin typeface="Calibri"/>
              </a:rPr>
              <a:t>1</a:t>
            </a:r>
          </a:p>
        </p:txBody>
      </p:sp>
      <p:sp>
        <p:nvSpPr>
          <p:cNvPr id="58" name="TextBox 57"/>
          <p:cNvSpPr txBox="1"/>
          <p:nvPr/>
        </p:nvSpPr>
        <p:spPr>
          <a:xfrm>
            <a:off x="1022576" y="4039122"/>
            <a:ext cx="382411" cy="400110"/>
          </a:xfrm>
          <a:prstGeom prst="rect">
            <a:avLst/>
          </a:prstGeom>
          <a:noFill/>
          <a:ln w="19050">
            <a:noFill/>
          </a:ln>
        </p:spPr>
        <p:txBody>
          <a:bodyPr wrap="none" rtlCol="0">
            <a:spAutoFit/>
          </a:bodyPr>
          <a:lstStyle/>
          <a:p>
            <a:r>
              <a:rPr lang="en-US" sz="2000" dirty="0">
                <a:solidFill>
                  <a:prstClr val="black"/>
                </a:solidFill>
                <a:latin typeface="Calibri"/>
              </a:rPr>
              <a:t>x</a:t>
            </a:r>
            <a:r>
              <a:rPr lang="en-US" sz="2000" baseline="-25000" dirty="0">
                <a:solidFill>
                  <a:prstClr val="black"/>
                </a:solidFill>
                <a:latin typeface="Calibri"/>
              </a:rPr>
              <a:t>2</a:t>
            </a:r>
          </a:p>
        </p:txBody>
      </p:sp>
      <p:cxnSp>
        <p:nvCxnSpPr>
          <p:cNvPr id="59" name="Straight Arrow Connector 58"/>
          <p:cNvCxnSpPr/>
          <p:nvPr/>
        </p:nvCxnSpPr>
        <p:spPr>
          <a:xfrm flipV="1">
            <a:off x="1356470" y="4452268"/>
            <a:ext cx="9432" cy="2249256"/>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511430" y="5648652"/>
            <a:ext cx="172865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3200401" y="5863336"/>
            <a:ext cx="5277993" cy="512064"/>
          </a:xfrm>
          <a:prstGeom prst="rect">
            <a:avLst/>
          </a:prstGeom>
        </p:spPr>
      </p:pic>
      <p:grpSp>
        <p:nvGrpSpPr>
          <p:cNvPr id="101" name="Group 100"/>
          <p:cNvGrpSpPr/>
          <p:nvPr/>
        </p:nvGrpSpPr>
        <p:grpSpPr>
          <a:xfrm>
            <a:off x="812856" y="1616428"/>
            <a:ext cx="1814029" cy="2439833"/>
            <a:chOff x="812855" y="1212320"/>
            <a:chExt cx="1814029" cy="1829875"/>
          </a:xfrm>
        </p:grpSpPr>
        <p:sp>
          <p:nvSpPr>
            <p:cNvPr id="77" name="Oval 76"/>
            <p:cNvSpPr/>
            <p:nvPr/>
          </p:nvSpPr>
          <p:spPr>
            <a:xfrm>
              <a:off x="1366477" y="2319308"/>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78" name="Oval 77"/>
            <p:cNvSpPr/>
            <p:nvPr/>
          </p:nvSpPr>
          <p:spPr>
            <a:xfrm>
              <a:off x="1597322" y="2376201"/>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79" name="Oval 78"/>
            <p:cNvSpPr/>
            <p:nvPr/>
          </p:nvSpPr>
          <p:spPr>
            <a:xfrm>
              <a:off x="1538039" y="214762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0" name="Oval 79"/>
            <p:cNvSpPr/>
            <p:nvPr/>
          </p:nvSpPr>
          <p:spPr>
            <a:xfrm>
              <a:off x="1387791" y="1823930"/>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1" name="Oval 80"/>
            <p:cNvSpPr/>
            <p:nvPr/>
          </p:nvSpPr>
          <p:spPr>
            <a:xfrm>
              <a:off x="1704237" y="1791140"/>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2" name="Oval 81"/>
            <p:cNvSpPr/>
            <p:nvPr/>
          </p:nvSpPr>
          <p:spPr>
            <a:xfrm>
              <a:off x="1531490" y="1927513"/>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3" name="Oval 82"/>
            <p:cNvSpPr/>
            <p:nvPr/>
          </p:nvSpPr>
          <p:spPr>
            <a:xfrm>
              <a:off x="1295400" y="2064623"/>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4" name="Oval 83"/>
            <p:cNvSpPr/>
            <p:nvPr/>
          </p:nvSpPr>
          <p:spPr>
            <a:xfrm>
              <a:off x="1580767" y="1683859"/>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5" name="Cross 84"/>
            <p:cNvSpPr/>
            <p:nvPr/>
          </p:nvSpPr>
          <p:spPr>
            <a:xfrm rot="2734294">
              <a:off x="2472981" y="2237190"/>
              <a:ext cx="153134" cy="15467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6" name="Cross 85"/>
            <p:cNvSpPr/>
            <p:nvPr/>
          </p:nvSpPr>
          <p:spPr>
            <a:xfrm rot="2734294">
              <a:off x="1120341" y="2646737"/>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7" name="Cross 86"/>
            <p:cNvSpPr/>
            <p:nvPr/>
          </p:nvSpPr>
          <p:spPr>
            <a:xfrm rot="2734294">
              <a:off x="1452062" y="2841006"/>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8" name="Cross 87"/>
            <p:cNvSpPr/>
            <p:nvPr/>
          </p:nvSpPr>
          <p:spPr>
            <a:xfrm rot="2734294">
              <a:off x="2271958" y="2670635"/>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9" name="Cross 88"/>
            <p:cNvSpPr/>
            <p:nvPr/>
          </p:nvSpPr>
          <p:spPr>
            <a:xfrm rot="2734294">
              <a:off x="1853770" y="2888286"/>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0" name="Cross 89"/>
            <p:cNvSpPr/>
            <p:nvPr/>
          </p:nvSpPr>
          <p:spPr>
            <a:xfrm rot="2734294">
              <a:off x="812855" y="2319072"/>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1" name="Oval 90"/>
            <p:cNvSpPr/>
            <p:nvPr/>
          </p:nvSpPr>
          <p:spPr>
            <a:xfrm>
              <a:off x="1848800" y="207090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2" name="Oval 91"/>
            <p:cNvSpPr/>
            <p:nvPr/>
          </p:nvSpPr>
          <p:spPr>
            <a:xfrm>
              <a:off x="2045415" y="2224345"/>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3" name="Oval 92"/>
            <p:cNvSpPr/>
            <p:nvPr/>
          </p:nvSpPr>
          <p:spPr>
            <a:xfrm>
              <a:off x="2026623" y="1882119"/>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4" name="Oval 93"/>
            <p:cNvSpPr/>
            <p:nvPr/>
          </p:nvSpPr>
          <p:spPr>
            <a:xfrm>
              <a:off x="1848801" y="2428132"/>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5" name="Cross 94"/>
            <p:cNvSpPr/>
            <p:nvPr/>
          </p:nvSpPr>
          <p:spPr>
            <a:xfrm rot="2734294">
              <a:off x="2472982" y="1734874"/>
              <a:ext cx="153134" cy="15467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6" name="Cross 95"/>
            <p:cNvSpPr/>
            <p:nvPr/>
          </p:nvSpPr>
          <p:spPr>
            <a:xfrm rot="2734294">
              <a:off x="2292182" y="1410890"/>
              <a:ext cx="153134" cy="15467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7" name="Cross 96"/>
            <p:cNvSpPr/>
            <p:nvPr/>
          </p:nvSpPr>
          <p:spPr>
            <a:xfrm rot="2734294">
              <a:off x="1902299" y="1211552"/>
              <a:ext cx="153134" cy="15467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8" name="Cross 97"/>
            <p:cNvSpPr/>
            <p:nvPr/>
          </p:nvSpPr>
          <p:spPr>
            <a:xfrm rot="2734294">
              <a:off x="1433225" y="1211552"/>
              <a:ext cx="153134" cy="15467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9" name="Cross 98"/>
            <p:cNvSpPr/>
            <p:nvPr/>
          </p:nvSpPr>
          <p:spPr>
            <a:xfrm rot="2734294">
              <a:off x="1019788" y="1354717"/>
              <a:ext cx="153134" cy="15467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0" name="Cross 99"/>
            <p:cNvSpPr/>
            <p:nvPr/>
          </p:nvSpPr>
          <p:spPr>
            <a:xfrm rot="2734294">
              <a:off x="816315" y="1790525"/>
              <a:ext cx="153134" cy="15467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43" name="TextBox 42"/>
          <p:cNvSpPr txBox="1"/>
          <p:nvPr/>
        </p:nvSpPr>
        <p:spPr>
          <a:xfrm>
            <a:off x="2198855" y="2856402"/>
            <a:ext cx="274273" cy="261610"/>
          </a:xfrm>
          <a:prstGeom prst="rect">
            <a:avLst/>
          </a:prstGeom>
          <a:noFill/>
          <a:ln w="19050">
            <a:noFill/>
          </a:ln>
        </p:spPr>
        <p:txBody>
          <a:bodyPr wrap="square" rtlCol="0">
            <a:spAutoFit/>
          </a:bodyPr>
          <a:lstStyle/>
          <a:p>
            <a:r>
              <a:rPr lang="en-US" sz="1100" dirty="0">
                <a:solidFill>
                  <a:prstClr val="black"/>
                </a:solidFill>
                <a:latin typeface="Calibri"/>
              </a:rPr>
              <a:t>1</a:t>
            </a:r>
            <a:endParaRPr lang="en-US" sz="1100" baseline="-25000" dirty="0">
              <a:solidFill>
                <a:prstClr val="black"/>
              </a:solidFill>
              <a:latin typeface="Calibri"/>
            </a:endParaRPr>
          </a:p>
        </p:txBody>
      </p:sp>
      <p:cxnSp>
        <p:nvCxnSpPr>
          <p:cNvPr id="47" name="Straight Arrow Connector 46"/>
          <p:cNvCxnSpPr/>
          <p:nvPr/>
        </p:nvCxnSpPr>
        <p:spPr>
          <a:xfrm rot="16200000">
            <a:off x="2268232" y="2867253"/>
            <a:ext cx="130820"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6200000">
            <a:off x="1132525" y="2869767"/>
            <a:ext cx="130820"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049611" y="2878468"/>
            <a:ext cx="408823" cy="261610"/>
          </a:xfrm>
          <a:prstGeom prst="rect">
            <a:avLst/>
          </a:prstGeom>
          <a:noFill/>
          <a:ln w="19050">
            <a:noFill/>
          </a:ln>
        </p:spPr>
        <p:txBody>
          <a:bodyPr wrap="square" rtlCol="0">
            <a:spAutoFit/>
          </a:bodyPr>
          <a:lstStyle/>
          <a:p>
            <a:r>
              <a:rPr lang="en-US" sz="1100" dirty="0">
                <a:solidFill>
                  <a:prstClr val="black"/>
                </a:solidFill>
                <a:latin typeface="Calibri"/>
              </a:rPr>
              <a:t>-1</a:t>
            </a:r>
            <a:endParaRPr lang="en-US" sz="1100" baseline="-25000" dirty="0">
              <a:solidFill>
                <a:prstClr val="black"/>
              </a:solidFill>
              <a:latin typeface="Calibri"/>
            </a:endParaRPr>
          </a:p>
        </p:txBody>
      </p:sp>
      <p:sp>
        <p:nvSpPr>
          <p:cNvPr id="56" name="TextBox 55"/>
          <p:cNvSpPr txBox="1"/>
          <p:nvPr/>
        </p:nvSpPr>
        <p:spPr>
          <a:xfrm>
            <a:off x="1496178" y="3443178"/>
            <a:ext cx="408823" cy="261610"/>
          </a:xfrm>
          <a:prstGeom prst="rect">
            <a:avLst/>
          </a:prstGeom>
          <a:noFill/>
          <a:ln w="19050">
            <a:noFill/>
          </a:ln>
        </p:spPr>
        <p:txBody>
          <a:bodyPr wrap="square" rtlCol="0">
            <a:spAutoFit/>
          </a:bodyPr>
          <a:lstStyle/>
          <a:p>
            <a:r>
              <a:rPr lang="en-US" sz="1100" dirty="0">
                <a:solidFill>
                  <a:prstClr val="black"/>
                </a:solidFill>
                <a:latin typeface="Calibri"/>
              </a:rPr>
              <a:t>-1</a:t>
            </a:r>
            <a:endParaRPr lang="en-US" sz="1100" baseline="-25000" dirty="0">
              <a:solidFill>
                <a:prstClr val="black"/>
              </a:solidFill>
              <a:latin typeface="Calibri"/>
            </a:endParaRPr>
          </a:p>
        </p:txBody>
      </p:sp>
      <p:cxnSp>
        <p:nvCxnSpPr>
          <p:cNvPr id="61" name="Straight Arrow Connector 60"/>
          <p:cNvCxnSpPr/>
          <p:nvPr/>
        </p:nvCxnSpPr>
        <p:spPr>
          <a:xfrm>
            <a:off x="1731335" y="3588791"/>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731335" y="2122377"/>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522231" y="1949891"/>
            <a:ext cx="274273" cy="261610"/>
          </a:xfrm>
          <a:prstGeom prst="rect">
            <a:avLst/>
          </a:prstGeom>
          <a:noFill/>
          <a:ln w="19050">
            <a:noFill/>
          </a:ln>
        </p:spPr>
        <p:txBody>
          <a:bodyPr wrap="square" rtlCol="0">
            <a:spAutoFit/>
          </a:bodyPr>
          <a:lstStyle/>
          <a:p>
            <a:r>
              <a:rPr lang="en-US" sz="1100" dirty="0">
                <a:solidFill>
                  <a:prstClr val="black"/>
                </a:solidFill>
                <a:latin typeface="Calibri"/>
              </a:rPr>
              <a:t>1</a:t>
            </a:r>
            <a:endParaRPr lang="en-US" sz="1100" baseline="-25000" dirty="0">
              <a:solidFill>
                <a:prstClr val="black"/>
              </a:solidFill>
              <a:latin typeface="Calibri"/>
            </a:endParaRPr>
          </a:p>
        </p:txBody>
      </p:sp>
      <p:graphicFrame>
        <p:nvGraphicFramePr>
          <p:cNvPr id="65" name="Object 64"/>
          <p:cNvGraphicFramePr>
            <a:graphicFrameLocks noChangeAspect="1"/>
          </p:cNvGraphicFramePr>
          <p:nvPr>
            <p:extLst>
              <p:ext uri="{D42A27DB-BD31-4B8C-83A1-F6EECF244321}">
                <p14:modId xmlns:p14="http://schemas.microsoft.com/office/powerpoint/2010/main" val="30635772"/>
              </p:ext>
            </p:extLst>
          </p:nvPr>
        </p:nvGraphicFramePr>
        <p:xfrm>
          <a:off x="7572298" y="244056"/>
          <a:ext cx="1552575" cy="1390650"/>
        </p:xfrm>
        <a:graphic>
          <a:graphicData uri="http://schemas.openxmlformats.org/presentationml/2006/ole">
            <mc:AlternateContent xmlns:mc="http://schemas.openxmlformats.org/markup-compatibility/2006">
              <mc:Choice xmlns:v="urn:schemas-microsoft-com:vml" Requires="v">
                <p:oleObj spid="_x0000_s2082" name="Document" r:id="rId16" imgW="5270500" imgH="4711700" progId="Word.Document.12">
                  <p:embed/>
                </p:oleObj>
              </mc:Choice>
              <mc:Fallback>
                <p:oleObj name="Document" r:id="rId16" imgW="5270500" imgH="4711700" progId="Word.Document.12">
                  <p:embed/>
                  <p:pic>
                    <p:nvPicPr>
                      <p:cNvPr id="65" name="Object 64"/>
                      <p:cNvPicPr/>
                      <p:nvPr/>
                    </p:nvPicPr>
                    <p:blipFill>
                      <a:blip r:embed="rId17"/>
                      <a:stretch>
                        <a:fillRect/>
                      </a:stretch>
                    </p:blipFill>
                    <p:spPr>
                      <a:xfrm>
                        <a:off x="7572298" y="244056"/>
                        <a:ext cx="1552575" cy="1390650"/>
                      </a:xfrm>
                      <a:prstGeom prst="rect">
                        <a:avLst/>
                      </a:prstGeom>
                    </p:spPr>
                  </p:pic>
                </p:oleObj>
              </mc:Fallback>
            </mc:AlternateContent>
          </a:graphicData>
        </a:graphic>
      </p:graphicFrame>
      <p:sp>
        <p:nvSpPr>
          <p:cNvPr id="8" name="Oval 7"/>
          <p:cNvSpPr/>
          <p:nvPr/>
        </p:nvSpPr>
        <p:spPr bwMode="auto">
          <a:xfrm>
            <a:off x="1197936" y="2107822"/>
            <a:ext cx="1135706" cy="1495093"/>
          </a:xfrm>
          <a:prstGeom prst="ellipse">
            <a:avLst/>
          </a:prstGeom>
          <a:noFill/>
          <a:ln w="571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a:ln>
                <a:noFill/>
              </a:ln>
              <a:solidFill>
                <a:schemeClr val="tx1"/>
              </a:solidFill>
              <a:effectLst/>
              <a:latin typeface="Arial Black" pitchFamily="34" charset="0"/>
            </a:endParaRPr>
          </a:p>
        </p:txBody>
      </p:sp>
    </p:spTree>
    <p:extLst>
      <p:ext uri="{BB962C8B-B14F-4D97-AF65-F5344CB8AC3E}">
        <p14:creationId xmlns:p14="http://schemas.microsoft.com/office/powerpoint/2010/main" val="110105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p:bldP spid="58" grpId="0"/>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2686BC-F373-45CB-9E7C-82A7976D2F18}"/>
              </a:ext>
            </a:extLst>
          </p:cNvPr>
          <p:cNvSpPr>
            <a:spLocks noGrp="1"/>
          </p:cNvSpPr>
          <p:nvPr>
            <p:ph type="title"/>
          </p:nvPr>
        </p:nvSpPr>
        <p:spPr/>
        <p:txBody>
          <a:bodyPr/>
          <a:lstStyle/>
          <a:p>
            <a:r>
              <a:rPr lang="en-US" dirty="0"/>
              <a:t>Example Data Set</a:t>
            </a:r>
          </a:p>
        </p:txBody>
      </p:sp>
      <p:sp>
        <p:nvSpPr>
          <p:cNvPr id="3" name="Content Placeholder 2">
            <a:extLst>
              <a:ext uri="{FF2B5EF4-FFF2-40B4-BE49-F238E27FC236}">
                <a16:creationId xmlns="" xmlns:a16="http://schemas.microsoft.com/office/drawing/2014/main" id="{E58B9997-1689-4FF9-909E-3639EF6555C4}"/>
              </a:ext>
            </a:extLst>
          </p:cNvPr>
          <p:cNvSpPr>
            <a:spLocks noGrp="1"/>
          </p:cNvSpPr>
          <p:nvPr>
            <p:ph idx="1"/>
          </p:nvPr>
        </p:nvSpPr>
        <p:spPr/>
        <p:txBody>
          <a:bodyPr/>
          <a:lstStyle/>
          <a:p>
            <a:r>
              <a:rPr lang="en-US" dirty="0"/>
              <a:t>The data consists of marks of two exams for 100 applicants. </a:t>
            </a:r>
          </a:p>
          <a:p>
            <a:r>
              <a:rPr lang="en-US" dirty="0"/>
              <a:t>The target value takes on binary values 1,0. </a:t>
            </a:r>
          </a:p>
          <a:p>
            <a:pPr lvl="1"/>
            <a:r>
              <a:rPr lang="en-US" dirty="0"/>
              <a:t>1 means the applicant was admitted to the university</a:t>
            </a:r>
          </a:p>
          <a:p>
            <a:pPr lvl="1"/>
            <a:r>
              <a:rPr lang="en-US" dirty="0"/>
              <a:t>0 means the applicant didn't get an admission.</a:t>
            </a:r>
          </a:p>
        </p:txBody>
      </p:sp>
    </p:spTree>
    <p:extLst>
      <p:ext uri="{BB962C8B-B14F-4D97-AF65-F5344CB8AC3E}">
        <p14:creationId xmlns:p14="http://schemas.microsoft.com/office/powerpoint/2010/main" val="13419707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 xmlns:a16="http://schemas.microsoft.com/office/drawing/2014/main" id="{3E322DD6-8C57-4203-B7B8-CDDEDED906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89" t="10863" r="8363" b="517"/>
          <a:stretch/>
        </p:blipFill>
        <p:spPr bwMode="auto">
          <a:xfrm>
            <a:off x="1024760" y="1118339"/>
            <a:ext cx="7457088" cy="56037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 xmlns:a16="http://schemas.microsoft.com/office/drawing/2014/main" id="{44ED31E6-D512-4B79-AC60-73582A2BB4C8}"/>
                  </a:ext>
                </a:extLst>
              </p14:cNvPr>
              <p14:cNvContentPartPr/>
              <p14:nvPr/>
            </p14:nvContentPartPr>
            <p14:xfrm>
              <a:off x="938520" y="254880"/>
              <a:ext cx="8453520" cy="6538680"/>
            </p14:xfrm>
          </p:contentPart>
        </mc:Choice>
        <mc:Fallback xmlns="">
          <p:pic>
            <p:nvPicPr>
              <p:cNvPr id="2" name="Ink 1">
                <a:extLst>
                  <a:ext uri="{FF2B5EF4-FFF2-40B4-BE49-F238E27FC236}">
                    <a16:creationId xmlns:a16="http://schemas.microsoft.com/office/drawing/2014/main" id="{44ED31E6-D512-4B79-AC60-73582A2BB4C8}"/>
                  </a:ext>
                </a:extLst>
              </p:cNvPr>
              <p:cNvPicPr/>
              <p:nvPr/>
            </p:nvPicPr>
            <p:blipFill>
              <a:blip r:embed="rId4"/>
              <a:stretch>
                <a:fillRect/>
              </a:stretch>
            </p:blipFill>
            <p:spPr>
              <a:xfrm>
                <a:off x="929160" y="245520"/>
                <a:ext cx="8472240" cy="6557400"/>
              </a:xfrm>
              <a:prstGeom prst="rect">
                <a:avLst/>
              </a:prstGeom>
            </p:spPr>
          </p:pic>
        </mc:Fallback>
      </mc:AlternateContent>
    </p:spTree>
    <p:extLst>
      <p:ext uri="{BB962C8B-B14F-4D97-AF65-F5344CB8AC3E}">
        <p14:creationId xmlns:p14="http://schemas.microsoft.com/office/powerpoint/2010/main" val="21333414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707886"/>
          </a:xfrm>
        </p:spPr>
        <p:txBody>
          <a:bodyPr/>
          <a:lstStyle/>
          <a:p>
            <a:r>
              <a:rPr lang="en-US" dirty="0"/>
              <a:t>Logistic regression</a:t>
            </a:r>
          </a:p>
        </p:txBody>
      </p:sp>
      <p:sp>
        <p:nvSpPr>
          <p:cNvPr id="3" name="Text Placeholder 2"/>
          <p:cNvSpPr>
            <a:spLocks noGrp="1"/>
          </p:cNvSpPr>
          <p:nvPr>
            <p:ph type="body" idx="1"/>
          </p:nvPr>
        </p:nvSpPr>
        <p:spPr/>
        <p:txBody>
          <a:bodyPr/>
          <a:lstStyle/>
          <a:p>
            <a:r>
              <a:rPr lang="en-US" dirty="0"/>
              <a:t>Cost Function</a:t>
            </a:r>
          </a:p>
        </p:txBody>
      </p:sp>
      <p:grpSp>
        <p:nvGrpSpPr>
          <p:cNvPr id="4" name="Group 3"/>
          <p:cNvGrpSpPr/>
          <p:nvPr/>
        </p:nvGrpSpPr>
        <p:grpSpPr>
          <a:xfrm>
            <a:off x="4442082" y="869081"/>
            <a:ext cx="3860034" cy="2760232"/>
            <a:chOff x="4369566" y="2374457"/>
            <a:chExt cx="3860034" cy="2760232"/>
          </a:xfrm>
        </p:grpSpPr>
        <p:grpSp>
          <p:nvGrpSpPr>
            <p:cNvPr id="5" name="Group 4"/>
            <p:cNvGrpSpPr/>
            <p:nvPr/>
          </p:nvGrpSpPr>
          <p:grpSpPr>
            <a:xfrm>
              <a:off x="4445166" y="2374457"/>
              <a:ext cx="3784434" cy="2458499"/>
              <a:chOff x="4445166" y="1337476"/>
              <a:chExt cx="3784434" cy="1843874"/>
            </a:xfrm>
          </p:grpSpPr>
          <p:cxnSp>
            <p:nvCxnSpPr>
              <p:cNvPr id="8" name="Straight Connector 7"/>
              <p:cNvCxnSpPr/>
              <p:nvPr/>
            </p:nvCxnSpPr>
            <p:spPr>
              <a:xfrm flipV="1">
                <a:off x="6248400" y="1337476"/>
                <a:ext cx="0" cy="1843874"/>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445166" y="3181350"/>
                <a:ext cx="3784434"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143499" y="1698931"/>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7400" y="1504743"/>
                <a:ext cx="381000" cy="276999"/>
              </a:xfrm>
              <a:prstGeom prst="rect">
                <a:avLst/>
              </a:prstGeom>
              <a:noFill/>
            </p:spPr>
            <p:txBody>
              <a:bodyPr wrap="square" rtlCol="0">
                <a:spAutoFit/>
              </a:bodyPr>
              <a:lstStyle/>
              <a:p>
                <a:r>
                  <a:rPr lang="en-US" dirty="0"/>
                  <a:t>1</a:t>
                </a:r>
              </a:p>
            </p:txBody>
          </p:sp>
          <p:cxnSp>
            <p:nvCxnSpPr>
              <p:cNvPr id="12" name="Straight Connector 11"/>
              <p:cNvCxnSpPr/>
              <p:nvPr/>
            </p:nvCxnSpPr>
            <p:spPr>
              <a:xfrm>
                <a:off x="6143499" y="2472806"/>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15000" y="2278618"/>
                <a:ext cx="533400" cy="276999"/>
              </a:xfrm>
              <a:prstGeom prst="rect">
                <a:avLst/>
              </a:prstGeom>
              <a:noFill/>
            </p:spPr>
            <p:txBody>
              <a:bodyPr wrap="square" rtlCol="0">
                <a:spAutoFit/>
              </a:bodyPr>
              <a:lstStyle/>
              <a:p>
                <a:r>
                  <a:rPr lang="en-US" dirty="0"/>
                  <a:t>0.5</a:t>
                </a:r>
              </a:p>
            </p:txBody>
          </p:sp>
        </p:grpSp>
        <p:sp>
          <p:nvSpPr>
            <p:cNvPr id="6" name="TextBox 5"/>
            <p:cNvSpPr txBox="1"/>
            <p:nvPr/>
          </p:nvSpPr>
          <p:spPr>
            <a:xfrm>
              <a:off x="6096001" y="4765357"/>
              <a:ext cx="333501" cy="369332"/>
            </a:xfrm>
            <a:prstGeom prst="rect">
              <a:avLst/>
            </a:prstGeom>
            <a:noFill/>
          </p:spPr>
          <p:txBody>
            <a:bodyPr wrap="square" rtlCol="0">
              <a:spAutoFit/>
            </a:bodyPr>
            <a:lstStyle/>
            <a:p>
              <a:r>
                <a:rPr lang="en-US" dirty="0"/>
                <a:t>0</a:t>
              </a:r>
            </a:p>
          </p:txBody>
        </p:sp>
        <p:cxnSp>
          <p:nvCxnSpPr>
            <p:cNvPr id="7" name="Curved Connector 6"/>
            <p:cNvCxnSpPr/>
            <p:nvPr/>
          </p:nvCxnSpPr>
          <p:spPr bwMode="auto">
            <a:xfrm flipV="1">
              <a:off x="4369566" y="2931987"/>
              <a:ext cx="3784434" cy="1908960"/>
            </a:xfrm>
            <a:prstGeom prst="curvedConnector3">
              <a:avLst/>
            </a:prstGeom>
            <a:noFill/>
            <a:ln w="9525" cap="flat" cmpd="sng" algn="ctr">
              <a:solidFill>
                <a:schemeClr val="tx2"/>
              </a:solidFill>
              <a:prstDash val="solid"/>
              <a:round/>
              <a:headEnd type="none" w="med" len="med"/>
              <a:tailEnd type="none" w="med" len="med"/>
            </a:ln>
            <a:effectLst/>
          </p:spPr>
        </p:cxnSp>
      </p:gr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 xmlns:a16="http://schemas.microsoft.com/office/drawing/2014/main" id="{CFA20D48-FE5E-4C18-A15C-712FA93C75AB}"/>
                  </a:ext>
                </a:extLst>
              </p14:cNvPr>
              <p14:cNvContentPartPr/>
              <p14:nvPr/>
            </p14:nvContentPartPr>
            <p14:xfrm>
              <a:off x="890640" y="1247040"/>
              <a:ext cx="2556000" cy="3195360"/>
            </p14:xfrm>
          </p:contentPart>
        </mc:Choice>
        <mc:Fallback xmlns="">
          <p:pic>
            <p:nvPicPr>
              <p:cNvPr id="14" name="Ink 13">
                <a:extLst>
                  <a:ext uri="{FF2B5EF4-FFF2-40B4-BE49-F238E27FC236}">
                    <a16:creationId xmlns:a16="http://schemas.microsoft.com/office/drawing/2014/main" id="{CFA20D48-FE5E-4C18-A15C-712FA93C75AB}"/>
                  </a:ext>
                </a:extLst>
              </p:cNvPr>
              <p:cNvPicPr/>
              <p:nvPr/>
            </p:nvPicPr>
            <p:blipFill>
              <a:blip r:embed="rId3"/>
              <a:stretch>
                <a:fillRect/>
              </a:stretch>
            </p:blipFill>
            <p:spPr>
              <a:xfrm>
                <a:off x="881280" y="1237680"/>
                <a:ext cx="2574720" cy="3214080"/>
              </a:xfrm>
              <a:prstGeom prst="rect">
                <a:avLst/>
              </a:prstGeom>
            </p:spPr>
          </p:pic>
        </mc:Fallback>
      </mc:AlternateContent>
    </p:spTree>
    <p:extLst>
      <p:ext uri="{BB962C8B-B14F-4D97-AF65-F5344CB8AC3E}">
        <p14:creationId xmlns:p14="http://schemas.microsoft.com/office/powerpoint/2010/main" val="10491374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7200" y="551219"/>
            <a:ext cx="2209800" cy="1077218"/>
          </a:xfrm>
          <a:prstGeom prst="rect">
            <a:avLst/>
          </a:prstGeom>
          <a:noFill/>
        </p:spPr>
        <p:txBody>
          <a:bodyPr wrap="square" rtlCol="0">
            <a:spAutoFit/>
          </a:bodyPr>
          <a:lstStyle/>
          <a:p>
            <a:r>
              <a:rPr lang="en-US" sz="3200" dirty="0"/>
              <a:t>Training set:</a:t>
            </a:r>
          </a:p>
        </p:txBody>
      </p:sp>
      <p:grpSp>
        <p:nvGrpSpPr>
          <p:cNvPr id="20" name="Group 19"/>
          <p:cNvGrpSpPr/>
          <p:nvPr/>
        </p:nvGrpSpPr>
        <p:grpSpPr>
          <a:xfrm>
            <a:off x="457199" y="5290901"/>
            <a:ext cx="6185877" cy="584776"/>
            <a:chOff x="457199" y="3182757"/>
            <a:chExt cx="6185877" cy="438582"/>
          </a:xfrm>
        </p:grpSpPr>
        <p:sp>
          <p:nvSpPr>
            <p:cNvPr id="21" name="TextBox 20"/>
            <p:cNvSpPr txBox="1"/>
            <p:nvPr/>
          </p:nvSpPr>
          <p:spPr>
            <a:xfrm>
              <a:off x="457199" y="3182757"/>
              <a:ext cx="6185877" cy="438582"/>
            </a:xfrm>
            <a:prstGeom prst="rect">
              <a:avLst/>
            </a:prstGeom>
            <a:noFill/>
          </p:spPr>
          <p:txBody>
            <a:bodyPr wrap="square" rtlCol="0">
              <a:spAutoFit/>
            </a:bodyPr>
            <a:lstStyle/>
            <a:p>
              <a:r>
                <a:rPr lang="en-US" sz="3200" dirty="0"/>
                <a:t>How to choose parameters    ?</a:t>
              </a:r>
            </a:p>
          </p:txBody>
        </p:sp>
        <p:pic>
          <p:nvPicPr>
            <p:cNvPr id="19" name="Picture 18"/>
            <p:cNvPicPr>
              <a:picLocks noChangeAspect="1"/>
            </p:cNvPicPr>
            <p:nvPr>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a:xfrm>
              <a:off x="5516342" y="3278049"/>
              <a:ext cx="153619" cy="260604"/>
            </a:xfrm>
            <a:prstGeom prst="rect">
              <a:avLst/>
            </a:prstGeom>
          </p:spPr>
        </p:pic>
      </p:grpSp>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757995" y="669967"/>
            <a:ext cx="5383530" cy="484632"/>
          </a:xfrm>
          <a:prstGeom prst="rect">
            <a:avLst/>
          </a:prstGeom>
        </p:spPr>
      </p:pic>
      <p:sp>
        <p:nvSpPr>
          <p:cNvPr id="12" name="TextBox 11"/>
          <p:cNvSpPr txBox="1"/>
          <p:nvPr/>
        </p:nvSpPr>
        <p:spPr>
          <a:xfrm>
            <a:off x="488868" y="2155701"/>
            <a:ext cx="3352800" cy="584776"/>
          </a:xfrm>
          <a:prstGeom prst="rect">
            <a:avLst/>
          </a:prstGeom>
          <a:noFill/>
        </p:spPr>
        <p:txBody>
          <a:bodyPr wrap="square" rtlCol="0">
            <a:spAutoFit/>
          </a:bodyPr>
          <a:lstStyle/>
          <a:p>
            <a:r>
              <a:rPr lang="en-US" sz="3200" dirty="0"/>
              <a:t>m examples</a:t>
            </a:r>
          </a:p>
        </p:txBody>
      </p:sp>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529584" y="1640840"/>
            <a:ext cx="1499616" cy="1941576"/>
          </a:xfrm>
          <a:prstGeom prst="rect">
            <a:avLst/>
          </a:prstGeom>
        </p:spPr>
      </p:pic>
      <p:pic>
        <p:nvPicPr>
          <p:cNvPr id="10" name="Picture 9"/>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867400" y="2407412"/>
            <a:ext cx="2244852" cy="408432"/>
          </a:xfrm>
          <a:prstGeom prst="rect">
            <a:avLst/>
          </a:prstGeom>
        </p:spPr>
      </p:pic>
      <p:pic>
        <p:nvPicPr>
          <p:cNvPr id="14" name="Picture 13"/>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09601" y="3707384"/>
            <a:ext cx="2935224" cy="1042416"/>
          </a:xfrm>
          <a:prstGeom prst="rect">
            <a:avLst/>
          </a:prstGeom>
        </p:spPr>
      </p:pic>
    </p:spTree>
    <p:extLst>
      <p:ext uri="{BB962C8B-B14F-4D97-AF65-F5344CB8AC3E}">
        <p14:creationId xmlns:p14="http://schemas.microsoft.com/office/powerpoint/2010/main" val="9705678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81000" y="381001"/>
            <a:ext cx="5410200" cy="461665"/>
          </a:xfrm>
          <a:prstGeom prst="rect">
            <a:avLst/>
          </a:prstGeom>
          <a:noFill/>
        </p:spPr>
        <p:txBody>
          <a:bodyPr wrap="square" rtlCol="0">
            <a:spAutoFit/>
          </a:bodyPr>
          <a:lstStyle/>
          <a:p>
            <a:r>
              <a:rPr lang="en-US" sz="2400" b="1" dirty="0"/>
              <a:t>Cost function</a:t>
            </a:r>
          </a:p>
        </p:txBody>
      </p:sp>
      <p:sp>
        <p:nvSpPr>
          <p:cNvPr id="23" name="TextBox 22"/>
          <p:cNvSpPr txBox="1"/>
          <p:nvPr/>
        </p:nvSpPr>
        <p:spPr>
          <a:xfrm>
            <a:off x="442990" y="1247313"/>
            <a:ext cx="3533621" cy="461665"/>
          </a:xfrm>
          <a:prstGeom prst="rect">
            <a:avLst/>
          </a:prstGeom>
          <a:noFill/>
        </p:spPr>
        <p:txBody>
          <a:bodyPr wrap="square" rtlCol="0">
            <a:spAutoFit/>
          </a:bodyPr>
          <a:lstStyle/>
          <a:p>
            <a:r>
              <a:rPr lang="en-US" sz="2400" dirty="0"/>
              <a:t>Linear regression:</a:t>
            </a:r>
          </a:p>
        </p:txBody>
      </p:sp>
      <p:pic>
        <p:nvPicPr>
          <p:cNvPr id="6" name="Picture 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335720" y="1247313"/>
            <a:ext cx="4219956" cy="868680"/>
          </a:xfrm>
          <a:prstGeom prst="rect">
            <a:avLst/>
          </a:prstGeom>
        </p:spPr>
      </p:pic>
      <p:pic>
        <p:nvPicPr>
          <p:cNvPr id="8" name="Picture 7"/>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38200" y="2739136"/>
            <a:ext cx="5298948" cy="594360"/>
          </a:xfrm>
          <a:prstGeom prst="rect">
            <a:avLst/>
          </a:prstGeom>
        </p:spPr>
      </p:pic>
      <p:cxnSp>
        <p:nvCxnSpPr>
          <p:cNvPr id="44" name="Straight Connector 43"/>
          <p:cNvCxnSpPr/>
          <p:nvPr/>
        </p:nvCxnSpPr>
        <p:spPr>
          <a:xfrm flipV="1">
            <a:off x="919472" y="3655374"/>
            <a:ext cx="0" cy="2891501"/>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90873" y="6226362"/>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062473" y="6355902"/>
            <a:ext cx="153619" cy="347472"/>
          </a:xfrm>
          <a:prstGeom prst="rect">
            <a:avLst/>
          </a:prstGeom>
        </p:spPr>
      </p:pic>
      <p:pic>
        <p:nvPicPr>
          <p:cNvPr id="47" name="Picture 4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463333" y="3960178"/>
            <a:ext cx="427939" cy="326745"/>
          </a:xfrm>
          <a:prstGeom prst="rect">
            <a:avLst/>
          </a:prstGeom>
        </p:spPr>
      </p:pic>
      <p:sp>
        <p:nvSpPr>
          <p:cNvPr id="48" name="TextBox 47"/>
          <p:cNvSpPr txBox="1"/>
          <p:nvPr/>
        </p:nvSpPr>
        <p:spPr>
          <a:xfrm>
            <a:off x="1757673" y="3553774"/>
            <a:ext cx="2543907" cy="646331"/>
          </a:xfrm>
          <a:prstGeom prst="rect">
            <a:avLst/>
          </a:prstGeom>
          <a:noFill/>
        </p:spPr>
        <p:txBody>
          <a:bodyPr wrap="square" rtlCol="0">
            <a:spAutoFit/>
          </a:bodyPr>
          <a:lstStyle/>
          <a:p>
            <a:r>
              <a:rPr lang="en-US" dirty="0"/>
              <a:t>“convex for Linear </a:t>
            </a:r>
            <a:r>
              <a:rPr lang="en-US" dirty="0" err="1"/>
              <a:t>Reg</a:t>
            </a:r>
            <a:r>
              <a:rPr lang="en-US" dirty="0"/>
              <a:t>”</a:t>
            </a:r>
          </a:p>
        </p:txBody>
      </p:sp>
      <p:sp>
        <p:nvSpPr>
          <p:cNvPr id="11" name="Arc 10"/>
          <p:cNvSpPr/>
          <p:nvPr/>
        </p:nvSpPr>
        <p:spPr bwMode="auto">
          <a:xfrm rot="5400000">
            <a:off x="1296721" y="3535813"/>
            <a:ext cx="2403801" cy="2439723"/>
          </a:xfrm>
          <a:prstGeom prst="arc">
            <a:avLst>
              <a:gd name="adj1" fmla="val 16200000"/>
              <a:gd name="adj2" fmla="val 5536521"/>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a:ln>
                <a:noFill/>
              </a:ln>
              <a:solidFill>
                <a:schemeClr val="tx1"/>
              </a:solidFill>
              <a:effectLst/>
              <a:latin typeface="Arial Black" pitchFamily="34" charset="0"/>
            </a:endParaRPr>
          </a:p>
        </p:txBody>
      </p:sp>
      <p:sp>
        <p:nvSpPr>
          <p:cNvPr id="30" name="TextBox 29"/>
          <p:cNvSpPr txBox="1"/>
          <p:nvPr/>
        </p:nvSpPr>
        <p:spPr>
          <a:xfrm>
            <a:off x="6318930" y="3423759"/>
            <a:ext cx="2286000" cy="923330"/>
          </a:xfrm>
          <a:prstGeom prst="rect">
            <a:avLst/>
          </a:prstGeom>
          <a:noFill/>
        </p:spPr>
        <p:txBody>
          <a:bodyPr wrap="square" rtlCol="0">
            <a:spAutoFit/>
          </a:bodyPr>
          <a:lstStyle/>
          <a:p>
            <a:r>
              <a:rPr lang="en-US" dirty="0"/>
              <a:t>“</a:t>
            </a:r>
            <a:r>
              <a:rPr lang="en-US" dirty="0">
                <a:solidFill>
                  <a:srgbClr val="FF0000"/>
                </a:solidFill>
              </a:rPr>
              <a:t>non-convex</a:t>
            </a:r>
            <a:r>
              <a:rPr lang="en-US" dirty="0"/>
              <a:t> for Logistic </a:t>
            </a:r>
            <a:r>
              <a:rPr lang="en-US" dirty="0" err="1"/>
              <a:t>Reg</a:t>
            </a:r>
            <a:r>
              <a:rPr lang="en-US" dirty="0"/>
              <a:t> because of ”</a:t>
            </a:r>
          </a:p>
        </p:txBody>
      </p:sp>
      <p:pic>
        <p:nvPicPr>
          <p:cNvPr id="31" name="Picture 30"/>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6137148" y="4557033"/>
            <a:ext cx="1981581" cy="611632"/>
          </a:xfrm>
          <a:prstGeom prst="rect">
            <a:avLst/>
          </a:prstGeom>
        </p:spPr>
      </p:pic>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 xmlns:a16="http://schemas.microsoft.com/office/drawing/2014/main" id="{D89EA652-14F7-41A9-A988-DAB1A44D9C34}"/>
                  </a:ext>
                </a:extLst>
              </p14:cNvPr>
              <p14:cNvContentPartPr/>
              <p14:nvPr/>
            </p14:nvContentPartPr>
            <p14:xfrm>
              <a:off x="4014720" y="77040"/>
              <a:ext cx="2503800" cy="885600"/>
            </p14:xfrm>
          </p:contentPart>
        </mc:Choice>
        <mc:Fallback xmlns="">
          <p:pic>
            <p:nvPicPr>
              <p:cNvPr id="2" name="Ink 1">
                <a:extLst>
                  <a:ext uri="{FF2B5EF4-FFF2-40B4-BE49-F238E27FC236}">
                    <a16:creationId xmlns:a16="http://schemas.microsoft.com/office/drawing/2014/main" id="{D89EA652-14F7-41A9-A988-DAB1A44D9C34}"/>
                  </a:ext>
                </a:extLst>
              </p:cNvPr>
              <p:cNvPicPr/>
              <p:nvPr/>
            </p:nvPicPr>
            <p:blipFill>
              <a:blip r:embed="rId13"/>
              <a:stretch>
                <a:fillRect/>
              </a:stretch>
            </p:blipFill>
            <p:spPr>
              <a:xfrm>
                <a:off x="4005360" y="67680"/>
                <a:ext cx="2522520" cy="904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 name="Ink 2">
                <a:extLst>
                  <a:ext uri="{FF2B5EF4-FFF2-40B4-BE49-F238E27FC236}">
                    <a16:creationId xmlns="" xmlns:a16="http://schemas.microsoft.com/office/drawing/2014/main" id="{BC5044DF-6665-4FE8-B2CE-33B3C0D52776}"/>
                  </a:ext>
                </a:extLst>
              </p14:cNvPr>
              <p14:cNvContentPartPr/>
              <p14:nvPr/>
            </p14:nvContentPartPr>
            <p14:xfrm>
              <a:off x="1156680" y="1995120"/>
              <a:ext cx="2960280" cy="4007520"/>
            </p14:xfrm>
          </p:contentPart>
        </mc:Choice>
        <mc:Fallback xmlns="">
          <p:pic>
            <p:nvPicPr>
              <p:cNvPr id="3" name="Ink 2">
                <a:extLst>
                  <a:ext uri="{FF2B5EF4-FFF2-40B4-BE49-F238E27FC236}">
                    <a16:creationId xmlns:a16="http://schemas.microsoft.com/office/drawing/2014/main" id="{BC5044DF-6665-4FE8-B2CE-33B3C0D52776}"/>
                  </a:ext>
                </a:extLst>
              </p:cNvPr>
              <p:cNvPicPr/>
              <p:nvPr/>
            </p:nvPicPr>
            <p:blipFill>
              <a:blip r:embed="rId15"/>
              <a:stretch>
                <a:fillRect/>
              </a:stretch>
            </p:blipFill>
            <p:spPr>
              <a:xfrm>
                <a:off x="1147320" y="1985760"/>
                <a:ext cx="2979000" cy="4026240"/>
              </a:xfrm>
              <a:prstGeom prst="rect">
                <a:avLst/>
              </a:prstGeom>
            </p:spPr>
          </p:pic>
        </mc:Fallback>
      </mc:AlternateContent>
    </p:spTree>
    <p:extLst>
      <p:ext uri="{BB962C8B-B14F-4D97-AF65-F5344CB8AC3E}">
        <p14:creationId xmlns:p14="http://schemas.microsoft.com/office/powerpoint/2010/main" val="101077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1" grpId="0" animBg="1"/>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114800" y="2540000"/>
            <a:ext cx="5029200" cy="43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81000" y="381001"/>
            <a:ext cx="5410200" cy="461665"/>
          </a:xfrm>
          <a:prstGeom prst="rect">
            <a:avLst/>
          </a:prstGeom>
          <a:noFill/>
        </p:spPr>
        <p:txBody>
          <a:bodyPr wrap="square" rtlCol="0">
            <a:spAutoFit/>
          </a:bodyPr>
          <a:lstStyle/>
          <a:p>
            <a:r>
              <a:rPr lang="en-US" sz="2400" b="1" dirty="0"/>
              <a:t>Logistic regression cost function</a:t>
            </a:r>
          </a:p>
        </p:txBody>
      </p:sp>
      <p:pic>
        <p:nvPicPr>
          <p:cNvPr id="9" name="Picture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38200" y="1498600"/>
            <a:ext cx="6030468" cy="975360"/>
          </a:xfrm>
          <a:prstGeom prst="rect">
            <a:avLst/>
          </a:prstGeom>
        </p:spPr>
      </p:pic>
      <p:cxnSp>
        <p:nvCxnSpPr>
          <p:cNvPr id="22" name="Straight Connector 21"/>
          <p:cNvCxnSpPr/>
          <p:nvPr/>
        </p:nvCxnSpPr>
        <p:spPr>
          <a:xfrm flipH="1" flipV="1">
            <a:off x="1066801" y="3632202"/>
            <a:ext cx="1979" cy="2701305"/>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1" y="6203188"/>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057400" y="6291682"/>
            <a:ext cx="814730" cy="490119"/>
          </a:xfrm>
          <a:prstGeom prst="rect">
            <a:avLst/>
          </a:prstGeom>
        </p:spPr>
      </p:pic>
      <p:sp>
        <p:nvSpPr>
          <p:cNvPr id="43" name="TextBox 42"/>
          <p:cNvSpPr txBox="1"/>
          <p:nvPr/>
        </p:nvSpPr>
        <p:spPr>
          <a:xfrm>
            <a:off x="1714538" y="3219847"/>
            <a:ext cx="1371563" cy="461665"/>
          </a:xfrm>
          <a:prstGeom prst="rect">
            <a:avLst/>
          </a:prstGeom>
          <a:noFill/>
        </p:spPr>
        <p:txBody>
          <a:bodyPr wrap="square" rtlCol="0">
            <a:spAutoFit/>
          </a:bodyPr>
          <a:lstStyle/>
          <a:p>
            <a:r>
              <a:rPr lang="en-US" sz="2400" dirty="0"/>
              <a:t>If y = 1</a:t>
            </a:r>
          </a:p>
        </p:txBody>
      </p:sp>
      <p:cxnSp>
        <p:nvCxnSpPr>
          <p:cNvPr id="19" name="Straight Connector 18"/>
          <p:cNvCxnSpPr/>
          <p:nvPr/>
        </p:nvCxnSpPr>
        <p:spPr>
          <a:xfrm>
            <a:off x="3657600" y="6070600"/>
            <a:ext cx="0" cy="30480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05200" y="6305467"/>
            <a:ext cx="381000" cy="369332"/>
          </a:xfrm>
          <a:prstGeom prst="rect">
            <a:avLst/>
          </a:prstGeom>
          <a:noFill/>
        </p:spPr>
        <p:txBody>
          <a:bodyPr wrap="square" rtlCol="0">
            <a:spAutoFit/>
          </a:bodyPr>
          <a:lstStyle/>
          <a:p>
            <a:r>
              <a:rPr lang="en-US" dirty="0"/>
              <a:t>1</a:t>
            </a:r>
          </a:p>
        </p:txBody>
      </p:sp>
      <p:sp>
        <p:nvSpPr>
          <p:cNvPr id="25" name="TextBox 24"/>
          <p:cNvSpPr txBox="1"/>
          <p:nvPr/>
        </p:nvSpPr>
        <p:spPr>
          <a:xfrm>
            <a:off x="914400" y="6257691"/>
            <a:ext cx="381000" cy="369332"/>
          </a:xfrm>
          <a:prstGeom prst="rect">
            <a:avLst/>
          </a:prstGeom>
          <a:noFill/>
        </p:spPr>
        <p:txBody>
          <a:bodyPr wrap="square" rtlCol="0">
            <a:spAutoFit/>
          </a:bodyPr>
          <a:lstStyle/>
          <a:p>
            <a:r>
              <a:rPr lang="en-US" dirty="0"/>
              <a:t>0</a:t>
            </a:r>
          </a:p>
        </p:txBody>
      </p:sp>
      <p:pic>
        <p:nvPicPr>
          <p:cNvPr id="3" name="Picture 2"/>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354830" y="3147060"/>
            <a:ext cx="4712970" cy="2961640"/>
          </a:xfrm>
          <a:prstGeom prst="rect">
            <a:avLst/>
          </a:prstGeom>
        </p:spPr>
      </p:pic>
      <p:sp>
        <p:nvSpPr>
          <p:cNvPr id="2" name="Arc 1"/>
          <p:cNvSpPr/>
          <p:nvPr/>
        </p:nvSpPr>
        <p:spPr bwMode="auto">
          <a:xfrm rot="10800000">
            <a:off x="1295399" y="2116550"/>
            <a:ext cx="4495800" cy="4086638"/>
          </a:xfrm>
          <a:prstGeom prst="arc">
            <a:avLst/>
          </a:prstGeom>
          <a:noFill/>
          <a:ln w="38100" cap="flat" cmpd="sng" algn="ctr">
            <a:solidFill>
              <a:srgbClr val="0039A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dirty="0">
              <a:ln>
                <a:noFill/>
              </a:ln>
              <a:solidFill>
                <a:schemeClr val="tx1"/>
              </a:solidFill>
              <a:effectLst/>
              <a:latin typeface="Arial Black" pitchFamily="34" charset="0"/>
            </a:endParaRPr>
          </a:p>
        </p:txBody>
      </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 xmlns:a16="http://schemas.microsoft.com/office/drawing/2014/main" id="{7D2C4188-5E44-4D83-9F67-9C29761E2B5F}"/>
                  </a:ext>
                </a:extLst>
              </p14:cNvPr>
              <p14:cNvContentPartPr/>
              <p14:nvPr/>
            </p14:nvContentPartPr>
            <p14:xfrm>
              <a:off x="477720" y="1466640"/>
              <a:ext cx="7980840" cy="5184360"/>
            </p14:xfrm>
          </p:contentPart>
        </mc:Choice>
        <mc:Fallback xmlns="">
          <p:pic>
            <p:nvPicPr>
              <p:cNvPr id="4" name="Ink 3">
                <a:extLst>
                  <a:ext uri="{FF2B5EF4-FFF2-40B4-BE49-F238E27FC236}">
                    <a16:creationId xmlns:a16="http://schemas.microsoft.com/office/drawing/2014/main" id="{7D2C4188-5E44-4D83-9F67-9C29761E2B5F}"/>
                  </a:ext>
                </a:extLst>
              </p:cNvPr>
              <p:cNvPicPr/>
              <p:nvPr/>
            </p:nvPicPr>
            <p:blipFill>
              <a:blip r:embed="rId9"/>
              <a:stretch>
                <a:fillRect/>
              </a:stretch>
            </p:blipFill>
            <p:spPr>
              <a:xfrm>
                <a:off x="468360" y="1457280"/>
                <a:ext cx="7999560" cy="5203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p14:cNvContentPartPr/>
              <p14:nvPr/>
            </p14:nvContentPartPr>
            <p14:xfrm>
              <a:off x="5952240" y="399240"/>
              <a:ext cx="2768040" cy="1070280"/>
            </p14:xfrm>
          </p:contentPart>
        </mc:Choice>
        <mc:Fallback xmlns="">
          <p:pic>
            <p:nvPicPr>
              <p:cNvPr id="5" name="Ink 4"/>
              <p:cNvPicPr/>
              <p:nvPr/>
            </p:nvPicPr>
            <p:blipFill>
              <a:blip r:embed="rId11"/>
              <a:stretch>
                <a:fillRect/>
              </a:stretch>
            </p:blipFill>
            <p:spPr>
              <a:xfrm>
                <a:off x="5942880" y="389880"/>
                <a:ext cx="2786760" cy="1089000"/>
              </a:xfrm>
              <a:prstGeom prst="rect">
                <a:avLst/>
              </a:prstGeom>
            </p:spPr>
          </p:pic>
        </mc:Fallback>
      </mc:AlternateContent>
    </p:spTree>
    <p:extLst>
      <p:ext uri="{BB962C8B-B14F-4D97-AF65-F5344CB8AC3E}">
        <p14:creationId xmlns:p14="http://schemas.microsoft.com/office/powerpoint/2010/main" val="131177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43" grpId="0"/>
      <p:bldP spid="21" grpId="0"/>
      <p:bldP spid="25"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p:txBody>
          <a:bodyPr/>
          <a:lstStyle/>
          <a:p>
            <a:r>
              <a:rPr lang="en-US" dirty="0"/>
              <a:t>Email: Spam / Not Spam?</a:t>
            </a:r>
          </a:p>
          <a:p>
            <a:r>
              <a:rPr lang="en-US" dirty="0"/>
              <a:t>Online Transactions: </a:t>
            </a:r>
          </a:p>
          <a:p>
            <a:pPr lvl="1"/>
            <a:r>
              <a:rPr lang="en-US" dirty="0"/>
              <a:t>Fraudulent (Yes / No)?</a:t>
            </a:r>
          </a:p>
          <a:p>
            <a:r>
              <a:rPr lang="en-US" dirty="0"/>
              <a:t>Should a bank give a loan to person or NOT</a:t>
            </a:r>
          </a:p>
          <a:p>
            <a:r>
              <a:rPr lang="en-US" dirty="0"/>
              <a:t>Which people are more likely to vote</a:t>
            </a:r>
          </a:p>
          <a:p>
            <a:r>
              <a:rPr lang="en-US" dirty="0"/>
              <a:t>Which customers are more likely to buy a new product</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394520" y="298440"/>
              <a:ext cx="4208760" cy="3644640"/>
            </p14:xfrm>
          </p:contentPart>
        </mc:Choice>
        <mc:Fallback xmlns="">
          <p:pic>
            <p:nvPicPr>
              <p:cNvPr id="4" name="Ink 3"/>
              <p:cNvPicPr/>
              <p:nvPr/>
            </p:nvPicPr>
            <p:blipFill>
              <a:blip r:embed="rId3"/>
              <a:stretch>
                <a:fillRect/>
              </a:stretch>
            </p:blipFill>
            <p:spPr>
              <a:xfrm>
                <a:off x="4385160" y="289080"/>
                <a:ext cx="4227480" cy="3663360"/>
              </a:xfrm>
              <a:prstGeom prst="rect">
                <a:avLst/>
              </a:prstGeom>
            </p:spPr>
          </p:pic>
        </mc:Fallback>
      </mc:AlternateContent>
    </p:spTree>
    <p:extLst>
      <p:ext uri="{BB962C8B-B14F-4D97-AF65-F5344CB8AC3E}">
        <p14:creationId xmlns:p14="http://schemas.microsoft.com/office/powerpoint/2010/main" val="31301210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2-22 at 11.24.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471042" cy="566615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 xmlns:a16="http://schemas.microsoft.com/office/drawing/2014/main" id="{0147B339-E577-4EF3-81B0-64050D2AB319}"/>
                  </a:ext>
                </a:extLst>
              </p14:cNvPr>
              <p14:cNvContentPartPr/>
              <p14:nvPr/>
            </p14:nvContentPartPr>
            <p14:xfrm>
              <a:off x="2479320" y="281160"/>
              <a:ext cx="4092480" cy="1376280"/>
            </p14:xfrm>
          </p:contentPart>
        </mc:Choice>
        <mc:Fallback xmlns="">
          <p:pic>
            <p:nvPicPr>
              <p:cNvPr id="3" name="Ink 2">
                <a:extLst>
                  <a:ext uri="{FF2B5EF4-FFF2-40B4-BE49-F238E27FC236}">
                    <a16:creationId xmlns:a16="http://schemas.microsoft.com/office/drawing/2014/main" id="{0147B339-E577-4EF3-81B0-64050D2AB319}"/>
                  </a:ext>
                </a:extLst>
              </p:cNvPr>
              <p:cNvPicPr/>
              <p:nvPr/>
            </p:nvPicPr>
            <p:blipFill>
              <a:blip r:embed="rId4"/>
              <a:stretch>
                <a:fillRect/>
              </a:stretch>
            </p:blipFill>
            <p:spPr>
              <a:xfrm>
                <a:off x="2469960" y="271800"/>
                <a:ext cx="4111200" cy="1395000"/>
              </a:xfrm>
              <a:prstGeom prst="rect">
                <a:avLst/>
              </a:prstGeom>
            </p:spPr>
          </p:pic>
        </mc:Fallback>
      </mc:AlternateContent>
    </p:spTree>
    <p:extLst>
      <p:ext uri="{BB962C8B-B14F-4D97-AF65-F5344CB8AC3E}">
        <p14:creationId xmlns:p14="http://schemas.microsoft.com/office/powerpoint/2010/main" val="32252432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81000" y="381001"/>
            <a:ext cx="5410200" cy="461665"/>
          </a:xfrm>
          <a:prstGeom prst="rect">
            <a:avLst/>
          </a:prstGeom>
          <a:noFill/>
        </p:spPr>
        <p:txBody>
          <a:bodyPr wrap="square" rtlCol="0">
            <a:spAutoFit/>
          </a:bodyPr>
          <a:lstStyle/>
          <a:p>
            <a:r>
              <a:rPr lang="en-US" sz="2400" b="1" dirty="0"/>
              <a:t>Logistic regression cost function</a:t>
            </a:r>
          </a:p>
        </p:txBody>
      </p:sp>
      <p:cxnSp>
        <p:nvCxnSpPr>
          <p:cNvPr id="22" name="Straight Connector 21"/>
          <p:cNvCxnSpPr/>
          <p:nvPr/>
        </p:nvCxnSpPr>
        <p:spPr>
          <a:xfrm flipH="1" flipV="1">
            <a:off x="1068779" y="3022600"/>
            <a:ext cx="2" cy="3310909"/>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1" y="6203188"/>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057400" y="6291682"/>
            <a:ext cx="814730" cy="490119"/>
          </a:xfrm>
          <a:prstGeom prst="rect">
            <a:avLst/>
          </a:prstGeom>
        </p:spPr>
      </p:pic>
      <p:sp>
        <p:nvSpPr>
          <p:cNvPr id="43" name="TextBox 42"/>
          <p:cNvSpPr txBox="1"/>
          <p:nvPr/>
        </p:nvSpPr>
        <p:spPr>
          <a:xfrm>
            <a:off x="1905038" y="2610248"/>
            <a:ext cx="1371563" cy="461665"/>
          </a:xfrm>
          <a:prstGeom prst="rect">
            <a:avLst/>
          </a:prstGeom>
          <a:noFill/>
        </p:spPr>
        <p:txBody>
          <a:bodyPr wrap="square" rtlCol="0">
            <a:spAutoFit/>
          </a:bodyPr>
          <a:lstStyle/>
          <a:p>
            <a:r>
              <a:rPr lang="en-US" sz="2400" dirty="0"/>
              <a:t>If y = 0</a:t>
            </a:r>
          </a:p>
        </p:txBody>
      </p:sp>
      <p:cxnSp>
        <p:nvCxnSpPr>
          <p:cNvPr id="19" name="Straight Connector 18"/>
          <p:cNvCxnSpPr/>
          <p:nvPr/>
        </p:nvCxnSpPr>
        <p:spPr>
          <a:xfrm>
            <a:off x="3657600" y="6070600"/>
            <a:ext cx="0" cy="30480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05200" y="6305467"/>
            <a:ext cx="381000" cy="369332"/>
          </a:xfrm>
          <a:prstGeom prst="rect">
            <a:avLst/>
          </a:prstGeom>
          <a:noFill/>
        </p:spPr>
        <p:txBody>
          <a:bodyPr wrap="square" rtlCol="0">
            <a:spAutoFit/>
          </a:bodyPr>
          <a:lstStyle/>
          <a:p>
            <a:r>
              <a:rPr lang="en-US" dirty="0"/>
              <a:t>1</a:t>
            </a:r>
          </a:p>
        </p:txBody>
      </p:sp>
      <p:sp>
        <p:nvSpPr>
          <p:cNvPr id="25" name="TextBox 24"/>
          <p:cNvSpPr txBox="1"/>
          <p:nvPr/>
        </p:nvSpPr>
        <p:spPr>
          <a:xfrm>
            <a:off x="914400" y="6257691"/>
            <a:ext cx="381000" cy="369332"/>
          </a:xfrm>
          <a:prstGeom prst="rect">
            <a:avLst/>
          </a:prstGeom>
          <a:noFill/>
        </p:spPr>
        <p:txBody>
          <a:bodyPr wrap="square" rtlCol="0">
            <a:spAutoFit/>
          </a:bodyPr>
          <a:lstStyle/>
          <a:p>
            <a:r>
              <a:rPr lang="en-US" dirty="0"/>
              <a:t>0</a:t>
            </a:r>
          </a:p>
        </p:txBody>
      </p:sp>
      <p:pic>
        <p:nvPicPr>
          <p:cNvPr id="11" name="Picture 10"/>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838200" y="1498600"/>
            <a:ext cx="6030468" cy="975360"/>
          </a:xfrm>
          <a:prstGeom prst="rect">
            <a:avLst/>
          </a:prstGeom>
        </p:spPr>
      </p:pic>
      <p:sp>
        <p:nvSpPr>
          <p:cNvPr id="12" name="Arc 11"/>
          <p:cNvSpPr/>
          <p:nvPr/>
        </p:nvSpPr>
        <p:spPr bwMode="auto">
          <a:xfrm rot="5400000">
            <a:off x="-1111655" y="1766353"/>
            <a:ext cx="4363212" cy="4479738"/>
          </a:xfrm>
          <a:prstGeom prst="arc">
            <a:avLst>
              <a:gd name="adj1" fmla="val 16171251"/>
              <a:gd name="adj2" fmla="val 0"/>
            </a:avLst>
          </a:prstGeom>
          <a:noFill/>
          <a:ln w="38100" cap="flat" cmpd="sng" algn="ctr">
            <a:solidFill>
              <a:srgbClr val="0039A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dirty="0">
              <a:ln>
                <a:noFill/>
              </a:ln>
              <a:solidFill>
                <a:schemeClr val="tx1"/>
              </a:solidFill>
              <a:effectLst/>
              <a:latin typeface="Arial Black" pitchFamily="34" charset="0"/>
            </a:endParaRP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 xmlns:a16="http://schemas.microsoft.com/office/drawing/2014/main" id="{0C59938F-D418-4611-B928-574D995D65EE}"/>
                  </a:ext>
                </a:extLst>
              </p14:cNvPr>
              <p14:cNvContentPartPr/>
              <p14:nvPr/>
            </p14:nvContentPartPr>
            <p14:xfrm>
              <a:off x="1050120" y="2059560"/>
              <a:ext cx="6602400" cy="4230000"/>
            </p14:xfrm>
          </p:contentPart>
        </mc:Choice>
        <mc:Fallback xmlns="">
          <p:pic>
            <p:nvPicPr>
              <p:cNvPr id="2" name="Ink 1">
                <a:extLst>
                  <a:ext uri="{FF2B5EF4-FFF2-40B4-BE49-F238E27FC236}">
                    <a16:creationId xmlns:a16="http://schemas.microsoft.com/office/drawing/2014/main" id="{0C59938F-D418-4611-B928-574D995D65EE}"/>
                  </a:ext>
                </a:extLst>
              </p:cNvPr>
              <p:cNvPicPr/>
              <p:nvPr/>
            </p:nvPicPr>
            <p:blipFill>
              <a:blip r:embed="rId7"/>
              <a:stretch>
                <a:fillRect/>
              </a:stretch>
            </p:blipFill>
            <p:spPr>
              <a:xfrm>
                <a:off x="1040760" y="2050200"/>
                <a:ext cx="6621120" cy="4248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4429800" y="872280"/>
              <a:ext cx="909720" cy="1787400"/>
            </p14:xfrm>
          </p:contentPart>
        </mc:Choice>
        <mc:Fallback xmlns="">
          <p:pic>
            <p:nvPicPr>
              <p:cNvPr id="3" name="Ink 2"/>
              <p:cNvPicPr/>
              <p:nvPr/>
            </p:nvPicPr>
            <p:blipFill>
              <a:blip r:embed="rId9"/>
              <a:stretch>
                <a:fillRect/>
              </a:stretch>
            </p:blipFill>
            <p:spPr>
              <a:xfrm>
                <a:off x="4420440" y="862920"/>
                <a:ext cx="928440" cy="1806120"/>
              </a:xfrm>
              <a:prstGeom prst="rect">
                <a:avLst/>
              </a:prstGeom>
            </p:spPr>
          </p:pic>
        </mc:Fallback>
      </mc:AlternateContent>
    </p:spTree>
    <p:extLst>
      <p:ext uri="{BB962C8B-B14F-4D97-AF65-F5344CB8AC3E}">
        <p14:creationId xmlns:p14="http://schemas.microsoft.com/office/powerpoint/2010/main" val="286720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 xmlns:a16="http://schemas.microsoft.com/office/drawing/2014/main" id="{AD84FDD8-0357-427E-98F5-B15BBF227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356" y="567560"/>
            <a:ext cx="8646613" cy="56282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 xmlns:a16="http://schemas.microsoft.com/office/drawing/2014/main" id="{A7DAB57B-9570-4C7D-8995-D4EB5E815419}"/>
                  </a:ext>
                </a:extLst>
              </p14:cNvPr>
              <p14:cNvContentPartPr/>
              <p14:nvPr/>
            </p14:nvContentPartPr>
            <p14:xfrm>
              <a:off x="1351080" y="2711520"/>
              <a:ext cx="5850000" cy="1857600"/>
            </p14:xfrm>
          </p:contentPart>
        </mc:Choice>
        <mc:Fallback xmlns="">
          <p:pic>
            <p:nvPicPr>
              <p:cNvPr id="2" name="Ink 1">
                <a:extLst>
                  <a:ext uri="{FF2B5EF4-FFF2-40B4-BE49-F238E27FC236}">
                    <a16:creationId xmlns:a16="http://schemas.microsoft.com/office/drawing/2014/main" id="{A7DAB57B-9570-4C7D-8995-D4EB5E815419}"/>
                  </a:ext>
                </a:extLst>
              </p:cNvPr>
              <p:cNvPicPr/>
              <p:nvPr/>
            </p:nvPicPr>
            <p:blipFill>
              <a:blip r:embed="rId4"/>
              <a:stretch>
                <a:fillRect/>
              </a:stretch>
            </p:blipFill>
            <p:spPr>
              <a:xfrm>
                <a:off x="1341720" y="2702160"/>
                <a:ext cx="5868720" cy="1876320"/>
              </a:xfrm>
              <a:prstGeom prst="rect">
                <a:avLst/>
              </a:prstGeom>
            </p:spPr>
          </p:pic>
        </mc:Fallback>
      </mc:AlternateContent>
    </p:spTree>
    <p:extLst>
      <p:ext uri="{BB962C8B-B14F-4D97-AF65-F5344CB8AC3E}">
        <p14:creationId xmlns:p14="http://schemas.microsoft.com/office/powerpoint/2010/main" val="1120499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4406900"/>
            <a:ext cx="7772400" cy="707886"/>
          </a:xfrm>
        </p:spPr>
        <p:txBody>
          <a:bodyPr/>
          <a:lstStyle/>
          <a:p>
            <a:r>
              <a:rPr lang="en-US" dirty="0"/>
              <a:t>Logistic Regression</a:t>
            </a:r>
          </a:p>
        </p:txBody>
      </p:sp>
      <p:sp>
        <p:nvSpPr>
          <p:cNvPr id="5" name="Text Placeholder 4"/>
          <p:cNvSpPr>
            <a:spLocks noGrp="1"/>
          </p:cNvSpPr>
          <p:nvPr>
            <p:ph type="body" idx="1"/>
          </p:nvPr>
        </p:nvSpPr>
        <p:spPr/>
        <p:txBody>
          <a:bodyPr/>
          <a:lstStyle/>
          <a:p>
            <a:r>
              <a:rPr lang="en-US" dirty="0"/>
              <a:t>Simplified Cost Function and Gradient Descent</a:t>
            </a:r>
          </a:p>
        </p:txBody>
      </p:sp>
    </p:spTree>
    <p:extLst>
      <p:ext uri="{BB962C8B-B14F-4D97-AF65-F5344CB8AC3E}">
        <p14:creationId xmlns:p14="http://schemas.microsoft.com/office/powerpoint/2010/main" val="30549654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81000" y="381001"/>
            <a:ext cx="5410200" cy="461665"/>
          </a:xfrm>
          <a:prstGeom prst="rect">
            <a:avLst/>
          </a:prstGeom>
          <a:noFill/>
        </p:spPr>
        <p:txBody>
          <a:bodyPr wrap="square" rtlCol="0">
            <a:spAutoFit/>
          </a:bodyPr>
          <a:lstStyle/>
          <a:p>
            <a:r>
              <a:rPr lang="en-US" sz="2400" b="1" dirty="0"/>
              <a:t>Logistic regression cost function</a:t>
            </a:r>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38200" y="2096868"/>
            <a:ext cx="6030468" cy="975360"/>
          </a:xfrm>
          <a:prstGeom prst="rect">
            <a:avLst/>
          </a:prstGeom>
        </p:spPr>
      </p:pic>
      <p:pic>
        <p:nvPicPr>
          <p:cNvPr id="2" name="Picture 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38200" y="1111608"/>
            <a:ext cx="4169664" cy="868680"/>
          </a:xfrm>
          <a:prstGeom prst="rect">
            <a:avLst/>
          </a:prstGeom>
        </p:spPr>
      </p:pic>
      <p:pic>
        <p:nvPicPr>
          <p:cNvPr id="7" name="Picture 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38200" y="3295749"/>
            <a:ext cx="2895600" cy="336452"/>
          </a:xfrm>
          <a:prstGeom prst="rect">
            <a:avLst/>
          </a:prstGeom>
        </p:spPr>
      </p:pic>
      <p:pic>
        <p:nvPicPr>
          <p:cNvPr id="21506" name="Picture 2">
            <a:extLst>
              <a:ext uri="{FF2B5EF4-FFF2-40B4-BE49-F238E27FC236}">
                <a16:creationId xmlns="" xmlns:a16="http://schemas.microsoft.com/office/drawing/2014/main" id="{5A49EA6F-EC2B-4BB7-88B7-D02E2800EF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4628" y="4724045"/>
            <a:ext cx="6944369" cy="3364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DBBE0A1D-CFC4-43D3-9DCC-EC2025BBA242}"/>
              </a:ext>
            </a:extLst>
          </p:cNvPr>
          <p:cNvSpPr/>
          <p:nvPr/>
        </p:nvSpPr>
        <p:spPr>
          <a:xfrm>
            <a:off x="699506" y="3857736"/>
            <a:ext cx="6229654" cy="523220"/>
          </a:xfrm>
          <a:prstGeom prst="rect">
            <a:avLst/>
          </a:prstGeom>
        </p:spPr>
        <p:txBody>
          <a:bodyPr wrap="none">
            <a:spAutoFit/>
          </a:bodyPr>
          <a:lstStyle/>
          <a:p>
            <a:r>
              <a:rPr lang="en-US" sz="2800" dirty="0">
                <a:latin typeface="medium-content-serif-font"/>
              </a:rPr>
              <a:t>We can combine both of equations using:</a:t>
            </a:r>
            <a:endParaRPr lang="en-US" sz="2800" dirty="0"/>
          </a:p>
        </p:txBody>
      </p:sp>
      <mc:AlternateContent xmlns:mc="http://schemas.openxmlformats.org/markup-compatibility/2006" xmlns:p14="http://schemas.microsoft.com/office/powerpoint/2010/main">
        <mc:Choice Requires="p14">
          <p:contentPart p14:bwMode="auto" r:id="rId10">
            <p14:nvContentPartPr>
              <p14:cNvPr id="6" name="Ink 5"/>
              <p14:cNvContentPartPr/>
              <p14:nvPr/>
            </p14:nvContentPartPr>
            <p14:xfrm>
              <a:off x="3250800" y="4485240"/>
              <a:ext cx="4263120" cy="248760"/>
            </p14:xfrm>
          </p:contentPart>
        </mc:Choice>
        <mc:Fallback xmlns="">
          <p:pic>
            <p:nvPicPr>
              <p:cNvPr id="6" name="Ink 5"/>
              <p:cNvPicPr/>
              <p:nvPr/>
            </p:nvPicPr>
            <p:blipFill>
              <a:blip r:embed="rId11"/>
              <a:stretch>
                <a:fillRect/>
              </a:stretch>
            </p:blipFill>
            <p:spPr>
              <a:xfrm>
                <a:off x="3241440" y="4475880"/>
                <a:ext cx="4281840" cy="267480"/>
              </a:xfrm>
              <a:prstGeom prst="rect">
                <a:avLst/>
              </a:prstGeom>
            </p:spPr>
          </p:pic>
        </mc:Fallback>
      </mc:AlternateContent>
    </p:spTree>
    <p:extLst>
      <p:ext uri="{BB962C8B-B14F-4D97-AF65-F5344CB8AC3E}">
        <p14:creationId xmlns:p14="http://schemas.microsoft.com/office/powerpoint/2010/main" val="36107193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E876DD42-ED19-448A-8508-771D9946760F}"/>
              </a:ext>
            </a:extLst>
          </p:cNvPr>
          <p:cNvSpPr>
            <a:spLocks noGrp="1"/>
          </p:cNvSpPr>
          <p:nvPr>
            <p:ph type="title"/>
          </p:nvPr>
        </p:nvSpPr>
        <p:spPr>
          <a:xfrm>
            <a:off x="611188" y="109677"/>
            <a:ext cx="8281987" cy="707886"/>
          </a:xfrm>
        </p:spPr>
        <p:txBody>
          <a:bodyPr/>
          <a:lstStyle/>
          <a:p>
            <a:r>
              <a:rPr lang="en-US" dirty="0"/>
              <a:t>Logistic regression cost function</a:t>
            </a:r>
          </a:p>
        </p:txBody>
      </p:sp>
      <p:sp>
        <p:nvSpPr>
          <p:cNvPr id="6" name="Content Placeholder 5">
            <a:extLst>
              <a:ext uri="{FF2B5EF4-FFF2-40B4-BE49-F238E27FC236}">
                <a16:creationId xmlns="" xmlns:a16="http://schemas.microsoft.com/office/drawing/2014/main" id="{55646484-45D6-4575-BD0E-015511ACDB3D}"/>
              </a:ext>
            </a:extLst>
          </p:cNvPr>
          <p:cNvSpPr>
            <a:spLocks noGrp="1"/>
          </p:cNvSpPr>
          <p:nvPr>
            <p:ph idx="1"/>
          </p:nvPr>
        </p:nvSpPr>
        <p:spPr/>
        <p:txBody>
          <a:bodyPr/>
          <a:lstStyle/>
          <a:p>
            <a:r>
              <a:rPr lang="en-US" dirty="0"/>
              <a:t>The cost for all the training examples denoted by </a:t>
            </a:r>
            <a:r>
              <a:rPr lang="en-US" i="1" dirty="0"/>
              <a:t>J(θ)</a:t>
            </a:r>
            <a:r>
              <a:rPr lang="en-US" dirty="0"/>
              <a:t> can be computed by taking the average over the cost of all the training samples</a:t>
            </a:r>
          </a:p>
        </p:txBody>
      </p:sp>
      <p:pic>
        <p:nvPicPr>
          <p:cNvPr id="22530" name="Picture 2">
            <a:extLst>
              <a:ext uri="{FF2B5EF4-FFF2-40B4-BE49-F238E27FC236}">
                <a16:creationId xmlns="" xmlns:a16="http://schemas.microsoft.com/office/drawing/2014/main" id="{1B170973-3253-46CA-B8C7-820547924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664" y="3620564"/>
            <a:ext cx="8370651" cy="103264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 xmlns:a16="http://schemas.microsoft.com/office/drawing/2014/main" id="{200F6799-D2AD-4B3C-9F83-618B83D4208C}"/>
                  </a:ext>
                </a:extLst>
              </p14:cNvPr>
              <p14:cNvContentPartPr/>
              <p14:nvPr/>
            </p14:nvContentPartPr>
            <p14:xfrm>
              <a:off x="3073680" y="2759400"/>
              <a:ext cx="2615040" cy="1017000"/>
            </p14:xfrm>
          </p:contentPart>
        </mc:Choice>
        <mc:Fallback xmlns="">
          <p:pic>
            <p:nvPicPr>
              <p:cNvPr id="2" name="Ink 1">
                <a:extLst>
                  <a:ext uri="{FF2B5EF4-FFF2-40B4-BE49-F238E27FC236}">
                    <a16:creationId xmlns:a16="http://schemas.microsoft.com/office/drawing/2014/main" id="{200F6799-D2AD-4B3C-9F83-618B83D4208C}"/>
                  </a:ext>
                </a:extLst>
              </p:cNvPr>
              <p:cNvPicPr/>
              <p:nvPr/>
            </p:nvPicPr>
            <p:blipFill>
              <a:blip r:embed="rId5"/>
              <a:stretch>
                <a:fillRect/>
              </a:stretch>
            </p:blipFill>
            <p:spPr>
              <a:xfrm>
                <a:off x="3064320" y="2750040"/>
                <a:ext cx="2633760" cy="1035720"/>
              </a:xfrm>
              <a:prstGeom prst="rect">
                <a:avLst/>
              </a:prstGeom>
            </p:spPr>
          </p:pic>
        </mc:Fallback>
      </mc:AlternateContent>
    </p:spTree>
    <p:extLst>
      <p:ext uri="{BB962C8B-B14F-4D97-AF65-F5344CB8AC3E}">
        <p14:creationId xmlns:p14="http://schemas.microsoft.com/office/powerpoint/2010/main" val="17874133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520577" y="2153920"/>
            <a:ext cx="7214616" cy="868680"/>
          </a:xfrm>
          <a:prstGeom prst="rect">
            <a:avLst/>
          </a:prstGeom>
        </p:spPr>
      </p:pic>
      <p:sp>
        <p:nvSpPr>
          <p:cNvPr id="21" name="TextBox 20"/>
          <p:cNvSpPr txBox="1"/>
          <p:nvPr/>
        </p:nvSpPr>
        <p:spPr>
          <a:xfrm>
            <a:off x="838200" y="5514054"/>
            <a:ext cx="5410200" cy="461665"/>
          </a:xfrm>
          <a:prstGeom prst="rect">
            <a:avLst/>
          </a:prstGeom>
          <a:noFill/>
        </p:spPr>
        <p:txBody>
          <a:bodyPr wrap="square" rtlCol="0">
            <a:spAutoFit/>
          </a:bodyPr>
          <a:lstStyle/>
          <a:p>
            <a:r>
              <a:rPr lang="en-US" sz="2400" dirty="0"/>
              <a:t>Output </a:t>
            </a:r>
          </a:p>
        </p:txBody>
      </p:sp>
      <p:sp>
        <p:nvSpPr>
          <p:cNvPr id="20" name="TextBox 19"/>
          <p:cNvSpPr txBox="1"/>
          <p:nvPr/>
        </p:nvSpPr>
        <p:spPr>
          <a:xfrm>
            <a:off x="381000" y="381001"/>
            <a:ext cx="5410200" cy="461665"/>
          </a:xfrm>
          <a:prstGeom prst="rect">
            <a:avLst/>
          </a:prstGeom>
          <a:noFill/>
        </p:spPr>
        <p:txBody>
          <a:bodyPr wrap="square" rtlCol="0">
            <a:spAutoFit/>
          </a:bodyPr>
          <a:lstStyle/>
          <a:p>
            <a:r>
              <a:rPr lang="en-US" sz="2400" b="1" dirty="0"/>
              <a:t>Logistic regression cost function</a:t>
            </a:r>
          </a:p>
        </p:txBody>
      </p:sp>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38200" y="1111608"/>
            <a:ext cx="4169664" cy="868680"/>
          </a:xfrm>
          <a:prstGeom prst="rect">
            <a:avLst/>
          </a:prstGeom>
        </p:spPr>
      </p:pic>
      <p:sp>
        <p:nvSpPr>
          <p:cNvPr id="11" name="TextBox 10"/>
          <p:cNvSpPr txBox="1"/>
          <p:nvPr/>
        </p:nvSpPr>
        <p:spPr>
          <a:xfrm>
            <a:off x="403261" y="3348612"/>
            <a:ext cx="5410200" cy="461665"/>
          </a:xfrm>
          <a:prstGeom prst="rect">
            <a:avLst/>
          </a:prstGeom>
          <a:noFill/>
        </p:spPr>
        <p:txBody>
          <a:bodyPr wrap="square" rtlCol="0">
            <a:spAutoFit/>
          </a:bodyPr>
          <a:lstStyle/>
          <a:p>
            <a:r>
              <a:rPr lang="en-US" sz="2400" dirty="0"/>
              <a:t>To fit parameters    : </a:t>
            </a:r>
          </a:p>
        </p:txBody>
      </p:sp>
      <p:pic>
        <p:nvPicPr>
          <p:cNvPr id="10" name="Picture 9"/>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871747" y="3478866"/>
            <a:ext cx="128016" cy="292608"/>
          </a:xfrm>
          <a:prstGeom prst="rect">
            <a:avLst/>
          </a:prstGeom>
        </p:spPr>
      </p:pic>
      <p:pic>
        <p:nvPicPr>
          <p:cNvPr id="3" name="Picture 2"/>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483957" y="4083373"/>
            <a:ext cx="1104138" cy="573024"/>
          </a:xfrm>
          <a:prstGeom prst="rect">
            <a:avLst/>
          </a:prstGeom>
        </p:spPr>
      </p:pic>
      <p:sp>
        <p:nvSpPr>
          <p:cNvPr id="16" name="TextBox 15"/>
          <p:cNvSpPr txBox="1"/>
          <p:nvPr/>
        </p:nvSpPr>
        <p:spPr>
          <a:xfrm>
            <a:off x="403261" y="4851401"/>
            <a:ext cx="5410200" cy="461665"/>
          </a:xfrm>
          <a:prstGeom prst="rect">
            <a:avLst/>
          </a:prstGeom>
          <a:noFill/>
        </p:spPr>
        <p:txBody>
          <a:bodyPr wrap="square" rtlCol="0">
            <a:spAutoFit/>
          </a:bodyPr>
          <a:lstStyle/>
          <a:p>
            <a:r>
              <a:rPr lang="en-US" sz="2400" dirty="0"/>
              <a:t>To make a prediction given new   :</a:t>
            </a:r>
          </a:p>
        </p:txBody>
      </p:sp>
      <p:pic>
        <p:nvPicPr>
          <p:cNvPr id="15" name="Picture 14"/>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844702" y="5036953"/>
            <a:ext cx="153162" cy="182880"/>
          </a:xfrm>
          <a:prstGeom prst="rect">
            <a:avLst/>
          </a:prstGeom>
        </p:spPr>
      </p:pic>
      <p:pic>
        <p:nvPicPr>
          <p:cNvPr id="6" name="Picture 5"/>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1947561" y="5603332"/>
            <a:ext cx="2146554" cy="585216"/>
          </a:xfrm>
          <a:prstGeom prst="rect">
            <a:avLst/>
          </a:prstGeom>
        </p:spPr>
      </p:pic>
      <mc:AlternateContent xmlns:mc="http://schemas.openxmlformats.org/markup-compatibility/2006" xmlns:p14="http://schemas.microsoft.com/office/powerpoint/2010/main">
        <mc:Choice Requires="p14">
          <p:contentPart p14:bwMode="auto" r:id="rId14">
            <p14:nvContentPartPr>
              <p14:cNvPr id="2" name="Ink 1">
                <a:extLst>
                  <a:ext uri="{FF2B5EF4-FFF2-40B4-BE49-F238E27FC236}">
                    <a16:creationId xmlns="" xmlns:a16="http://schemas.microsoft.com/office/drawing/2014/main" id="{16BFF91C-BD90-43E2-AD68-3696D58DAEB9}"/>
                  </a:ext>
                </a:extLst>
              </p14:cNvPr>
              <p14:cNvContentPartPr/>
              <p14:nvPr/>
            </p14:nvContentPartPr>
            <p14:xfrm>
              <a:off x="643320" y="187920"/>
              <a:ext cx="7080120" cy="5979600"/>
            </p14:xfrm>
          </p:contentPart>
        </mc:Choice>
        <mc:Fallback xmlns="">
          <p:pic>
            <p:nvPicPr>
              <p:cNvPr id="2" name="Ink 1">
                <a:extLst>
                  <a:ext uri="{FF2B5EF4-FFF2-40B4-BE49-F238E27FC236}">
                    <a16:creationId xmlns:a16="http://schemas.microsoft.com/office/drawing/2014/main" id="{16BFF91C-BD90-43E2-AD68-3696D58DAEB9}"/>
                  </a:ext>
                </a:extLst>
              </p:cNvPr>
              <p:cNvPicPr/>
              <p:nvPr/>
            </p:nvPicPr>
            <p:blipFill>
              <a:blip r:embed="rId15"/>
              <a:stretch>
                <a:fillRect/>
              </a:stretch>
            </p:blipFill>
            <p:spPr>
              <a:xfrm>
                <a:off x="633960" y="178560"/>
                <a:ext cx="7098840" cy="5998320"/>
              </a:xfrm>
              <a:prstGeom prst="rect">
                <a:avLst/>
              </a:prstGeom>
            </p:spPr>
          </p:pic>
        </mc:Fallback>
      </mc:AlternateContent>
    </p:spTree>
    <p:extLst>
      <p:ext uri="{BB962C8B-B14F-4D97-AF65-F5344CB8AC3E}">
        <p14:creationId xmlns:p14="http://schemas.microsoft.com/office/powerpoint/2010/main" val="53902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1" grpId="0"/>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81000" y="381001"/>
            <a:ext cx="5410200" cy="461665"/>
          </a:xfrm>
          <a:prstGeom prst="rect">
            <a:avLst/>
          </a:prstGeom>
          <a:noFill/>
        </p:spPr>
        <p:txBody>
          <a:bodyPr wrap="square" rtlCol="0">
            <a:spAutoFit/>
          </a:bodyPr>
          <a:lstStyle/>
          <a:p>
            <a:r>
              <a:rPr lang="en-US" sz="2400" b="1" dirty="0"/>
              <a:t>Gradient Descent</a:t>
            </a:r>
          </a:p>
        </p:txBody>
      </p:sp>
      <p:sp>
        <p:nvSpPr>
          <p:cNvPr id="11" name="TextBox 10"/>
          <p:cNvSpPr txBox="1"/>
          <p:nvPr/>
        </p:nvSpPr>
        <p:spPr>
          <a:xfrm>
            <a:off x="381000" y="2108201"/>
            <a:ext cx="5410200" cy="461665"/>
          </a:xfrm>
          <a:prstGeom prst="rect">
            <a:avLst/>
          </a:prstGeom>
          <a:noFill/>
        </p:spPr>
        <p:txBody>
          <a:bodyPr wrap="square" rtlCol="0">
            <a:spAutoFit/>
          </a:bodyPr>
          <a:lstStyle/>
          <a:p>
            <a:r>
              <a:rPr lang="en-US" sz="2400" dirty="0"/>
              <a:t>Want                    :</a:t>
            </a:r>
          </a:p>
        </p:txBody>
      </p:sp>
      <p:pic>
        <p:nvPicPr>
          <p:cNvPr id="13" name="Picture 1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441110" y="2161005"/>
            <a:ext cx="1241298" cy="408432"/>
          </a:xfrm>
          <a:prstGeom prst="rect">
            <a:avLst/>
          </a:prstGeom>
        </p:spPr>
      </p:pic>
      <p:pic>
        <p:nvPicPr>
          <p:cNvPr id="3"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38200" y="1111608"/>
            <a:ext cx="7879842" cy="868680"/>
          </a:xfrm>
          <a:prstGeom prst="rect">
            <a:avLst/>
          </a:prstGeom>
        </p:spPr>
      </p:pic>
      <p:sp>
        <p:nvSpPr>
          <p:cNvPr id="32" name="TextBox 31"/>
          <p:cNvSpPr txBox="1"/>
          <p:nvPr/>
        </p:nvSpPr>
        <p:spPr>
          <a:xfrm>
            <a:off x="552417" y="2771848"/>
            <a:ext cx="2667000" cy="400110"/>
          </a:xfrm>
          <a:prstGeom prst="rect">
            <a:avLst/>
          </a:prstGeom>
          <a:noFill/>
        </p:spPr>
        <p:txBody>
          <a:bodyPr wrap="square" rtlCol="0">
            <a:spAutoFit/>
          </a:bodyPr>
          <a:lstStyle/>
          <a:p>
            <a:r>
              <a:rPr lang="en-US" sz="2000" dirty="0"/>
              <a:t>Repeat</a:t>
            </a:r>
            <a:endParaRPr lang="en-US" sz="2400" dirty="0"/>
          </a:p>
        </p:txBody>
      </p:sp>
      <p:pic>
        <p:nvPicPr>
          <p:cNvPr id="34" name="Picture 3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513680" y="2846737"/>
            <a:ext cx="109728" cy="405384"/>
          </a:xfrm>
          <a:prstGeom prst="rect">
            <a:avLst/>
          </a:prstGeom>
        </p:spPr>
      </p:pic>
      <p:pic>
        <p:nvPicPr>
          <p:cNvPr id="47" name="Picture 46"/>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71517" y="4547616"/>
            <a:ext cx="109728" cy="405384"/>
          </a:xfrm>
          <a:prstGeom prst="rect">
            <a:avLst/>
          </a:prstGeom>
        </p:spPr>
      </p:pic>
      <p:pic>
        <p:nvPicPr>
          <p:cNvPr id="5" name="Picture 4"/>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207148" y="3503237"/>
            <a:ext cx="2587752" cy="582168"/>
          </a:xfrm>
          <a:prstGeom prst="rect">
            <a:avLst/>
          </a:prstGeom>
        </p:spPr>
      </p:pic>
      <p:sp>
        <p:nvSpPr>
          <p:cNvPr id="49" name="TextBox 48"/>
          <p:cNvSpPr txBox="1"/>
          <p:nvPr/>
        </p:nvSpPr>
        <p:spPr>
          <a:xfrm>
            <a:off x="3028917" y="4267344"/>
            <a:ext cx="5334000" cy="400110"/>
          </a:xfrm>
          <a:prstGeom prst="rect">
            <a:avLst/>
          </a:prstGeom>
          <a:noFill/>
        </p:spPr>
        <p:txBody>
          <a:bodyPr wrap="square" rtlCol="0">
            <a:spAutoFit/>
          </a:bodyPr>
          <a:lstStyle/>
          <a:p>
            <a:r>
              <a:rPr lang="en-US" sz="2000" dirty="0"/>
              <a:t>(simultaneously update all     )</a:t>
            </a:r>
          </a:p>
        </p:txBody>
      </p:sp>
      <p:pic>
        <p:nvPicPr>
          <p:cNvPr id="50" name="Picture 49"/>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143766" y="4361387"/>
            <a:ext cx="186690" cy="340360"/>
          </a:xfrm>
          <a:prstGeom prst="rect">
            <a:avLst/>
          </a:prstGeom>
        </p:spPr>
      </p:pic>
      <p:pic>
        <p:nvPicPr>
          <p:cNvPr id="23554" name="Picture 2">
            <a:extLst>
              <a:ext uri="{FF2B5EF4-FFF2-40B4-BE49-F238E27FC236}">
                <a16:creationId xmlns="" xmlns:a16="http://schemas.microsoft.com/office/drawing/2014/main" id="{FB11D48F-ADF3-4C82-B685-D4C7399DD45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07147" y="4966035"/>
            <a:ext cx="5065075" cy="111945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5">
            <p14:nvContentPartPr>
              <p14:cNvPr id="2" name="Ink 1">
                <a:extLst>
                  <a:ext uri="{FF2B5EF4-FFF2-40B4-BE49-F238E27FC236}">
                    <a16:creationId xmlns="" xmlns:a16="http://schemas.microsoft.com/office/drawing/2014/main" id="{72F99B21-DF9F-439C-A046-9E9E39CCEF98}"/>
                  </a:ext>
                </a:extLst>
              </p14:cNvPr>
              <p14:cNvContentPartPr/>
              <p14:nvPr/>
            </p14:nvContentPartPr>
            <p14:xfrm>
              <a:off x="194760" y="1208520"/>
              <a:ext cx="8333280" cy="4326120"/>
            </p14:xfrm>
          </p:contentPart>
        </mc:Choice>
        <mc:Fallback xmlns="">
          <p:pic>
            <p:nvPicPr>
              <p:cNvPr id="2" name="Ink 1">
                <a:extLst>
                  <a:ext uri="{FF2B5EF4-FFF2-40B4-BE49-F238E27FC236}">
                    <a16:creationId xmlns:a16="http://schemas.microsoft.com/office/drawing/2014/main" id="{72F99B21-DF9F-439C-A046-9E9E39CCEF98}"/>
                  </a:ext>
                </a:extLst>
              </p:cNvPr>
              <p:cNvPicPr/>
              <p:nvPr/>
            </p:nvPicPr>
            <p:blipFill>
              <a:blip r:embed="rId16"/>
              <a:stretch>
                <a:fillRect/>
              </a:stretch>
            </p:blipFill>
            <p:spPr>
              <a:xfrm>
                <a:off x="185400" y="1199160"/>
                <a:ext cx="8352000" cy="4344840"/>
              </a:xfrm>
              <a:prstGeom prst="rect">
                <a:avLst/>
              </a:prstGeom>
            </p:spPr>
          </p:pic>
        </mc:Fallback>
      </mc:AlternateContent>
    </p:spTree>
    <p:extLst>
      <p:ext uri="{BB962C8B-B14F-4D97-AF65-F5344CB8AC3E}">
        <p14:creationId xmlns:p14="http://schemas.microsoft.com/office/powerpoint/2010/main" val="17188319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rotWithShape="1">
          <a:blip r:embed="rId9" cstate="print">
            <a:extLst>
              <a:ext uri="{28A0092B-C50C-407E-A947-70E740481C1C}">
                <a14:useLocalDpi xmlns:a14="http://schemas.microsoft.com/office/drawing/2010/main" val="0"/>
              </a:ext>
            </a:extLst>
          </a:blip>
          <a:srcRect r="64340"/>
          <a:stretch/>
        </p:blipFill>
        <p:spPr>
          <a:xfrm>
            <a:off x="1207148" y="3362615"/>
            <a:ext cx="1614880" cy="868680"/>
          </a:xfrm>
          <a:prstGeom prst="rect">
            <a:avLst/>
          </a:prstGeom>
        </p:spPr>
      </p:pic>
      <p:sp>
        <p:nvSpPr>
          <p:cNvPr id="20" name="TextBox 19"/>
          <p:cNvSpPr txBox="1"/>
          <p:nvPr/>
        </p:nvSpPr>
        <p:spPr>
          <a:xfrm>
            <a:off x="381000" y="381001"/>
            <a:ext cx="5410200" cy="461665"/>
          </a:xfrm>
          <a:prstGeom prst="rect">
            <a:avLst/>
          </a:prstGeom>
          <a:noFill/>
        </p:spPr>
        <p:txBody>
          <a:bodyPr wrap="square" rtlCol="0">
            <a:spAutoFit/>
          </a:bodyPr>
          <a:lstStyle/>
          <a:p>
            <a:r>
              <a:rPr lang="en-US" sz="2400" b="1" dirty="0"/>
              <a:t>Gradient Descent</a:t>
            </a:r>
          </a:p>
        </p:txBody>
      </p:sp>
      <p:sp>
        <p:nvSpPr>
          <p:cNvPr id="11" name="TextBox 10"/>
          <p:cNvSpPr txBox="1"/>
          <p:nvPr/>
        </p:nvSpPr>
        <p:spPr>
          <a:xfrm>
            <a:off x="381000" y="2108201"/>
            <a:ext cx="5410200" cy="461665"/>
          </a:xfrm>
          <a:prstGeom prst="rect">
            <a:avLst/>
          </a:prstGeom>
          <a:noFill/>
        </p:spPr>
        <p:txBody>
          <a:bodyPr wrap="square" rtlCol="0">
            <a:spAutoFit/>
          </a:bodyPr>
          <a:lstStyle/>
          <a:p>
            <a:r>
              <a:rPr lang="en-US" sz="2400" dirty="0"/>
              <a:t>Want                    :</a:t>
            </a:r>
          </a:p>
        </p:txBody>
      </p:sp>
      <p:pic>
        <p:nvPicPr>
          <p:cNvPr id="13" name="Picture 12"/>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421572" y="2161005"/>
            <a:ext cx="1241298" cy="408432"/>
          </a:xfrm>
          <a:prstGeom prst="rect">
            <a:avLst/>
          </a:prstGeom>
        </p:spPr>
      </p:pic>
      <p:pic>
        <p:nvPicPr>
          <p:cNvPr id="3" name="Picture 2"/>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838200" y="1111608"/>
            <a:ext cx="7879842" cy="868680"/>
          </a:xfrm>
          <a:prstGeom prst="rect">
            <a:avLst/>
          </a:prstGeom>
        </p:spPr>
      </p:pic>
      <p:sp>
        <p:nvSpPr>
          <p:cNvPr id="31" name="TextBox 30"/>
          <p:cNvSpPr txBox="1"/>
          <p:nvPr/>
        </p:nvSpPr>
        <p:spPr>
          <a:xfrm>
            <a:off x="3028917" y="4267344"/>
            <a:ext cx="5334000" cy="400110"/>
          </a:xfrm>
          <a:prstGeom prst="rect">
            <a:avLst/>
          </a:prstGeom>
          <a:noFill/>
        </p:spPr>
        <p:txBody>
          <a:bodyPr wrap="square" rtlCol="0">
            <a:spAutoFit/>
          </a:bodyPr>
          <a:lstStyle/>
          <a:p>
            <a:r>
              <a:rPr lang="en-US" sz="2000" dirty="0"/>
              <a:t>(simultaneously update all     )</a:t>
            </a:r>
          </a:p>
        </p:txBody>
      </p:sp>
      <p:sp>
        <p:nvSpPr>
          <p:cNvPr id="32" name="TextBox 31"/>
          <p:cNvSpPr txBox="1"/>
          <p:nvPr/>
        </p:nvSpPr>
        <p:spPr>
          <a:xfrm>
            <a:off x="552417" y="2771848"/>
            <a:ext cx="2667000" cy="400110"/>
          </a:xfrm>
          <a:prstGeom prst="rect">
            <a:avLst/>
          </a:prstGeom>
          <a:noFill/>
        </p:spPr>
        <p:txBody>
          <a:bodyPr wrap="square" rtlCol="0">
            <a:spAutoFit/>
          </a:bodyPr>
          <a:lstStyle/>
          <a:p>
            <a:r>
              <a:rPr lang="en-US" sz="2000" dirty="0"/>
              <a:t>Repeat</a:t>
            </a:r>
            <a:endParaRPr lang="en-US" sz="2400" dirty="0"/>
          </a:p>
        </p:txBody>
      </p:sp>
      <p:pic>
        <p:nvPicPr>
          <p:cNvPr id="4" name="Picture 3"/>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163304" y="4361387"/>
            <a:ext cx="186690" cy="340360"/>
          </a:xfrm>
          <a:prstGeom prst="rect">
            <a:avLst/>
          </a:prstGeom>
        </p:spPr>
      </p:pic>
      <p:pic>
        <p:nvPicPr>
          <p:cNvPr id="34" name="Picture 33"/>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513680" y="2846737"/>
            <a:ext cx="109728" cy="405384"/>
          </a:xfrm>
          <a:prstGeom prst="rect">
            <a:avLst/>
          </a:prstGeom>
        </p:spPr>
      </p:pic>
      <p:pic>
        <p:nvPicPr>
          <p:cNvPr id="35" name="Picture 34"/>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971517" y="4547616"/>
            <a:ext cx="109728" cy="405384"/>
          </a:xfrm>
          <a:prstGeom prst="rect">
            <a:avLst/>
          </a:prstGeom>
        </p:spPr>
      </p:pic>
      <p:sp>
        <p:nvSpPr>
          <p:cNvPr id="15" name="TextBox 14"/>
          <p:cNvSpPr txBox="1"/>
          <p:nvPr/>
        </p:nvSpPr>
        <p:spPr>
          <a:xfrm>
            <a:off x="405830" y="5562601"/>
            <a:ext cx="7677183" cy="461665"/>
          </a:xfrm>
          <a:prstGeom prst="rect">
            <a:avLst/>
          </a:prstGeom>
          <a:noFill/>
        </p:spPr>
        <p:txBody>
          <a:bodyPr wrap="square" rtlCol="0">
            <a:spAutoFit/>
          </a:bodyPr>
          <a:lstStyle/>
          <a:p>
            <a:r>
              <a:rPr lang="en-US" sz="2400" dirty="0"/>
              <a:t>Algorithm looks identical to linear regression!</a:t>
            </a:r>
          </a:p>
        </p:txBody>
      </p:sp>
      <p:pic>
        <p:nvPicPr>
          <p:cNvPr id="14" name="Picture 2">
            <a:extLst>
              <a:ext uri="{FF2B5EF4-FFF2-40B4-BE49-F238E27FC236}">
                <a16:creationId xmlns="" xmlns:a16="http://schemas.microsoft.com/office/drawing/2014/main" id="{6C4A67C6-CDAA-4AEF-8060-2ECD5BB1D87F}"/>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9059"/>
          <a:stretch/>
        </p:blipFill>
        <p:spPr bwMode="auto">
          <a:xfrm>
            <a:off x="2822029" y="3300059"/>
            <a:ext cx="3499946" cy="109039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6">
            <p14:nvContentPartPr>
              <p14:cNvPr id="2" name="Ink 1">
                <a:extLst>
                  <a:ext uri="{FF2B5EF4-FFF2-40B4-BE49-F238E27FC236}">
                    <a16:creationId xmlns="" xmlns:a16="http://schemas.microsoft.com/office/drawing/2014/main" id="{0229E6D2-0A77-40A2-8075-31B816F035AD}"/>
                  </a:ext>
                </a:extLst>
              </p14:cNvPr>
              <p14:cNvContentPartPr/>
              <p14:nvPr/>
            </p14:nvContentPartPr>
            <p14:xfrm>
              <a:off x="4461480" y="2273760"/>
              <a:ext cx="2108160" cy="1270440"/>
            </p14:xfrm>
          </p:contentPart>
        </mc:Choice>
        <mc:Fallback xmlns="">
          <p:pic>
            <p:nvPicPr>
              <p:cNvPr id="2" name="Ink 1">
                <a:extLst>
                  <a:ext uri="{FF2B5EF4-FFF2-40B4-BE49-F238E27FC236}">
                    <a16:creationId xmlns:a16="http://schemas.microsoft.com/office/drawing/2014/main" id="{0229E6D2-0A77-40A2-8075-31B816F035AD}"/>
                  </a:ext>
                </a:extLst>
              </p:cNvPr>
              <p:cNvPicPr/>
              <p:nvPr/>
            </p:nvPicPr>
            <p:blipFill>
              <a:blip r:embed="rId17"/>
              <a:stretch>
                <a:fillRect/>
              </a:stretch>
            </p:blipFill>
            <p:spPr>
              <a:xfrm>
                <a:off x="4452120" y="2264400"/>
                <a:ext cx="2126880" cy="1289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 name="Ink 4">
                <a:extLst>
                  <a:ext uri="{FF2B5EF4-FFF2-40B4-BE49-F238E27FC236}">
                    <a16:creationId xmlns="" xmlns:a16="http://schemas.microsoft.com/office/drawing/2014/main" id="{63EBB75B-2838-4BD6-B2B5-5244B927C290}"/>
                  </a:ext>
                </a:extLst>
              </p14:cNvPr>
              <p14:cNvContentPartPr/>
              <p14:nvPr/>
            </p14:nvContentPartPr>
            <p14:xfrm>
              <a:off x="6299640" y="1804680"/>
              <a:ext cx="2092320" cy="2351520"/>
            </p14:xfrm>
          </p:contentPart>
        </mc:Choice>
        <mc:Fallback xmlns="">
          <p:pic>
            <p:nvPicPr>
              <p:cNvPr id="5" name="Ink 4">
                <a:extLst>
                  <a:ext uri="{FF2B5EF4-FFF2-40B4-BE49-F238E27FC236}">
                    <a16:creationId xmlns:a16="http://schemas.microsoft.com/office/drawing/2014/main" id="{63EBB75B-2838-4BD6-B2B5-5244B927C290}"/>
                  </a:ext>
                </a:extLst>
              </p:cNvPr>
              <p:cNvPicPr/>
              <p:nvPr/>
            </p:nvPicPr>
            <p:blipFill>
              <a:blip r:embed="rId19"/>
              <a:stretch>
                <a:fillRect/>
              </a:stretch>
            </p:blipFill>
            <p:spPr>
              <a:xfrm>
                <a:off x="6290280" y="1795320"/>
                <a:ext cx="2111040" cy="2370240"/>
              </a:xfrm>
              <a:prstGeom prst="rect">
                <a:avLst/>
              </a:prstGeom>
            </p:spPr>
          </p:pic>
        </mc:Fallback>
      </mc:AlternateContent>
    </p:spTree>
    <p:extLst>
      <p:ext uri="{BB962C8B-B14F-4D97-AF65-F5344CB8AC3E}">
        <p14:creationId xmlns:p14="http://schemas.microsoft.com/office/powerpoint/2010/main" val="90194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 xmlns:a16="http://schemas.microsoft.com/office/drawing/2014/main" id="{31246E11-F1B0-429D-AD37-F132166D5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9035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p:txBody>
          <a:bodyPr/>
          <a:lstStyle/>
          <a:p>
            <a:r>
              <a:rPr lang="en-US" dirty="0"/>
              <a:t>Should a student be admitted to a school or not</a:t>
            </a:r>
          </a:p>
          <a:p>
            <a:r>
              <a:rPr lang="en-US" dirty="0"/>
              <a:t>Whether people will subscribe to a magazine</a:t>
            </a:r>
          </a:p>
          <a:p>
            <a:r>
              <a:rPr lang="en-US" dirty="0"/>
              <a:t>Tumor: Malignant / Benign ?</a:t>
            </a:r>
          </a:p>
          <a:p>
            <a:endParaRPr lang="en-US" dirty="0"/>
          </a:p>
        </p:txBody>
      </p:sp>
      <p:sp>
        <p:nvSpPr>
          <p:cNvPr id="5" name="TextBox 4"/>
          <p:cNvSpPr txBox="1"/>
          <p:nvPr/>
        </p:nvSpPr>
        <p:spPr>
          <a:xfrm>
            <a:off x="3112681" y="3912054"/>
            <a:ext cx="5638800" cy="1200328"/>
          </a:xfrm>
          <a:prstGeom prst="rect">
            <a:avLst/>
          </a:prstGeom>
          <a:noFill/>
        </p:spPr>
        <p:txBody>
          <a:bodyPr wrap="square" rtlCol="0">
            <a:spAutoFit/>
          </a:bodyPr>
          <a:lstStyle/>
          <a:p>
            <a:r>
              <a:rPr lang="en-US" sz="2400" dirty="0">
                <a:solidFill>
                  <a:srgbClr val="FF0000"/>
                </a:solidFill>
              </a:rPr>
              <a:t>0</a:t>
            </a:r>
            <a:r>
              <a:rPr lang="en-US" sz="2400" dirty="0"/>
              <a:t>: “Negative Class” (e.g., benign tumor)</a:t>
            </a:r>
          </a:p>
          <a:p>
            <a:r>
              <a:rPr lang="en-US" sz="2400" dirty="0">
                <a:solidFill>
                  <a:srgbClr val="FF0000"/>
                </a:solidFill>
              </a:rPr>
              <a:t>1</a:t>
            </a:r>
            <a:r>
              <a:rPr lang="en-US" sz="2400" dirty="0"/>
              <a:t>: “Positive Class” (e.g., malignant tumor)</a:t>
            </a:r>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042988" y="4350636"/>
            <a:ext cx="1492301" cy="367589"/>
          </a:xfrm>
          <a:prstGeom prst="rect">
            <a:avLst/>
          </a:prstGeom>
        </p:spPr>
      </p:pic>
      <p:sp>
        <p:nvSpPr>
          <p:cNvPr id="7" name="TextBox 6"/>
          <p:cNvSpPr txBox="1"/>
          <p:nvPr/>
        </p:nvSpPr>
        <p:spPr>
          <a:xfrm>
            <a:off x="1042989" y="5206303"/>
            <a:ext cx="7708492" cy="830997"/>
          </a:xfrm>
          <a:prstGeom prst="rect">
            <a:avLst/>
          </a:prstGeom>
          <a:noFill/>
        </p:spPr>
        <p:txBody>
          <a:bodyPr wrap="square" rtlCol="0">
            <a:spAutoFit/>
          </a:bodyPr>
          <a:lstStyle/>
          <a:p>
            <a:r>
              <a:rPr lang="en-US" sz="2400" dirty="0">
                <a:solidFill>
                  <a:srgbClr val="FF0000"/>
                </a:solidFill>
              </a:rPr>
              <a:t>Supervise Learning</a:t>
            </a:r>
            <a:r>
              <a:rPr lang="en-US" sz="2400" dirty="0"/>
              <a:t>: we know the </a:t>
            </a:r>
            <a:r>
              <a:rPr lang="en-US" sz="2400" dirty="0">
                <a:solidFill>
                  <a:srgbClr val="FF0000"/>
                </a:solidFill>
              </a:rPr>
              <a:t>correct</a:t>
            </a:r>
            <a:r>
              <a:rPr lang="en-US" sz="2400" dirty="0"/>
              <a:t> answers</a:t>
            </a:r>
          </a:p>
          <a:p>
            <a:r>
              <a:rPr lang="en-US" sz="2400" dirty="0">
                <a:solidFill>
                  <a:srgbClr val="FF0000"/>
                </a:solidFill>
              </a:rPr>
              <a:t>Classification</a:t>
            </a:r>
            <a:r>
              <a:rPr lang="en-US" sz="2400" dirty="0"/>
              <a:t>: the outputs are discrete</a:t>
            </a:r>
          </a:p>
        </p:txBody>
      </p:sp>
    </p:spTree>
    <p:extLst>
      <p:ext uri="{BB962C8B-B14F-4D97-AF65-F5344CB8AC3E}">
        <p14:creationId xmlns:p14="http://schemas.microsoft.com/office/powerpoint/2010/main" val="202595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2A5E43-6CE5-4275-9487-E17968CC1F4D}"/>
              </a:ext>
            </a:extLst>
          </p:cNvPr>
          <p:cNvSpPr>
            <a:spLocks noGrp="1"/>
          </p:cNvSpPr>
          <p:nvPr>
            <p:ph type="title"/>
          </p:nvPr>
        </p:nvSpPr>
        <p:spPr>
          <a:xfrm>
            <a:off x="611188" y="-41008"/>
            <a:ext cx="8281987" cy="1323439"/>
          </a:xfrm>
        </p:spPr>
        <p:txBody>
          <a:bodyPr/>
          <a:lstStyle/>
          <a:p>
            <a:r>
              <a:rPr lang="en-US" dirty="0"/>
              <a:t>Complete Derivative of Logistic function</a:t>
            </a:r>
          </a:p>
        </p:txBody>
      </p:sp>
      <p:graphicFrame>
        <p:nvGraphicFramePr>
          <p:cNvPr id="6" name="Object 5">
            <a:extLst>
              <a:ext uri="{FF2B5EF4-FFF2-40B4-BE49-F238E27FC236}">
                <a16:creationId xmlns="" xmlns:a16="http://schemas.microsoft.com/office/drawing/2014/main" id="{D211FF37-C006-4794-B81D-82EF8E4E3B1A}"/>
              </a:ext>
            </a:extLst>
          </p:cNvPr>
          <p:cNvGraphicFramePr>
            <a:graphicFrameLocks noChangeAspect="1"/>
          </p:cNvGraphicFramePr>
          <p:nvPr>
            <p:extLst>
              <p:ext uri="{D42A27DB-BD31-4B8C-83A1-F6EECF244321}">
                <p14:modId xmlns:p14="http://schemas.microsoft.com/office/powerpoint/2010/main" val="3762344213"/>
              </p:ext>
            </p:extLst>
          </p:nvPr>
        </p:nvGraphicFramePr>
        <p:xfrm>
          <a:off x="2104413" y="1282431"/>
          <a:ext cx="5295536" cy="6853676"/>
        </p:xfrm>
        <a:graphic>
          <a:graphicData uri="http://schemas.openxmlformats.org/presentationml/2006/ole">
            <mc:AlternateContent xmlns:mc="http://schemas.openxmlformats.org/markup-compatibility/2006">
              <mc:Choice xmlns:v="urn:schemas-microsoft-com:vml" Requires="v">
                <p:oleObj spid="_x0000_s3105" name="Acrobat Document" r:id="rId3" imgW="5829298" imgH="7543706" progId="Acrobat.Document.11">
                  <p:embed/>
                </p:oleObj>
              </mc:Choice>
              <mc:Fallback>
                <p:oleObj name="Acrobat Document" r:id="rId3" imgW="5829298" imgH="7543706" progId="Acrobat.Document.11">
                  <p:embed/>
                  <p:pic>
                    <p:nvPicPr>
                      <p:cNvPr id="0" name=""/>
                      <p:cNvPicPr/>
                      <p:nvPr/>
                    </p:nvPicPr>
                    <p:blipFill>
                      <a:blip r:embed="rId4"/>
                      <a:stretch>
                        <a:fillRect/>
                      </a:stretch>
                    </p:blipFill>
                    <p:spPr>
                      <a:xfrm>
                        <a:off x="2104413" y="1282431"/>
                        <a:ext cx="5295536" cy="6853676"/>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30096917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707886"/>
          </a:xfrm>
        </p:spPr>
        <p:txBody>
          <a:bodyPr/>
          <a:lstStyle/>
          <a:p>
            <a:r>
              <a:rPr lang="en-US" dirty="0" err="1"/>
              <a:t>Overfitting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440749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381001"/>
            <a:ext cx="6400800" cy="461665"/>
          </a:xfrm>
          <a:prstGeom prst="rect">
            <a:avLst/>
          </a:prstGeom>
          <a:noFill/>
        </p:spPr>
        <p:txBody>
          <a:bodyPr wrap="square" rtlCol="0">
            <a:spAutoFit/>
          </a:bodyPr>
          <a:lstStyle/>
          <a:p>
            <a:r>
              <a:rPr lang="en-US" sz="2400" b="1" dirty="0"/>
              <a:t>Example</a:t>
            </a:r>
            <a:r>
              <a:rPr lang="en-US" sz="2400" dirty="0"/>
              <a:t>: Linear regression (housing prices)</a:t>
            </a:r>
          </a:p>
        </p:txBody>
      </p:sp>
      <p:pic>
        <p:nvPicPr>
          <p:cNvPr id="9" name="Picture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403765" y="5796483"/>
            <a:ext cx="952837" cy="314921"/>
          </a:xfrm>
          <a:prstGeom prst="rect">
            <a:avLst/>
          </a:prstGeom>
        </p:spPr>
      </p:pic>
      <p:pic>
        <p:nvPicPr>
          <p:cNvPr id="18" name="Picture 1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642639" y="5796483"/>
            <a:ext cx="1697355" cy="340111"/>
          </a:xfrm>
          <a:prstGeom prst="rect">
            <a:avLst/>
          </a:prstGeom>
        </p:spPr>
      </p:pic>
      <p:graphicFrame>
        <p:nvGraphicFramePr>
          <p:cNvPr id="20" name="Chart 19"/>
          <p:cNvGraphicFramePr>
            <a:graphicFrameLocks/>
          </p:cNvGraphicFramePr>
          <p:nvPr/>
        </p:nvGraphicFramePr>
        <p:xfrm>
          <a:off x="830628" y="3267713"/>
          <a:ext cx="1999397" cy="2340613"/>
        </p:xfrm>
        <a:graphic>
          <a:graphicData uri="http://schemas.openxmlformats.org/drawingml/2006/chart">
            <c:chart xmlns:c="http://schemas.openxmlformats.org/drawingml/2006/chart" xmlns:r="http://schemas.openxmlformats.org/officeDocument/2006/relationships" r:id="rId8"/>
          </a:graphicData>
        </a:graphic>
      </p:graphicFrame>
      <p:sp>
        <p:nvSpPr>
          <p:cNvPr id="21" name="TextBox 20"/>
          <p:cNvSpPr txBox="1"/>
          <p:nvPr/>
        </p:nvSpPr>
        <p:spPr>
          <a:xfrm rot="16200000">
            <a:off x="121097" y="4230800"/>
            <a:ext cx="1315561" cy="338554"/>
          </a:xfrm>
          <a:prstGeom prst="rect">
            <a:avLst/>
          </a:prstGeom>
          <a:noFill/>
        </p:spPr>
        <p:txBody>
          <a:bodyPr wrap="square" rtlCol="0">
            <a:spAutoFit/>
          </a:bodyPr>
          <a:lstStyle/>
          <a:p>
            <a:pPr algn="ctr"/>
            <a:r>
              <a:rPr lang="en-US" sz="1600" dirty="0"/>
              <a:t>Price</a:t>
            </a:r>
          </a:p>
        </p:txBody>
      </p:sp>
      <p:sp>
        <p:nvSpPr>
          <p:cNvPr id="22" name="TextBox 20"/>
          <p:cNvSpPr txBox="1"/>
          <p:nvPr/>
        </p:nvSpPr>
        <p:spPr>
          <a:xfrm>
            <a:off x="1375190" y="5363889"/>
            <a:ext cx="986671"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dirty="0"/>
              <a:t>Size</a:t>
            </a:r>
          </a:p>
        </p:txBody>
      </p:sp>
      <p:graphicFrame>
        <p:nvGraphicFramePr>
          <p:cNvPr id="23" name="Chart 22"/>
          <p:cNvGraphicFramePr>
            <a:graphicFrameLocks/>
          </p:cNvGraphicFramePr>
          <p:nvPr/>
        </p:nvGraphicFramePr>
        <p:xfrm>
          <a:off x="3487004" y="3267713"/>
          <a:ext cx="1999397" cy="2340613"/>
        </p:xfrm>
        <a:graphic>
          <a:graphicData uri="http://schemas.openxmlformats.org/drawingml/2006/chart">
            <c:chart xmlns:c="http://schemas.openxmlformats.org/drawingml/2006/chart" xmlns:r="http://schemas.openxmlformats.org/officeDocument/2006/relationships" r:id="rId9"/>
          </a:graphicData>
        </a:graphic>
      </p:graphicFrame>
      <p:sp>
        <p:nvSpPr>
          <p:cNvPr id="24" name="TextBox 23"/>
          <p:cNvSpPr txBox="1"/>
          <p:nvPr/>
        </p:nvSpPr>
        <p:spPr>
          <a:xfrm rot="16200000">
            <a:off x="2777473" y="4230800"/>
            <a:ext cx="1315561" cy="338554"/>
          </a:xfrm>
          <a:prstGeom prst="rect">
            <a:avLst/>
          </a:prstGeom>
          <a:noFill/>
        </p:spPr>
        <p:txBody>
          <a:bodyPr wrap="square" rtlCol="0">
            <a:spAutoFit/>
          </a:bodyPr>
          <a:lstStyle/>
          <a:p>
            <a:pPr algn="ctr"/>
            <a:r>
              <a:rPr lang="en-US" sz="1600" dirty="0"/>
              <a:t>Price</a:t>
            </a:r>
          </a:p>
        </p:txBody>
      </p:sp>
      <p:sp>
        <p:nvSpPr>
          <p:cNvPr id="25" name="TextBox 20"/>
          <p:cNvSpPr txBox="1"/>
          <p:nvPr/>
        </p:nvSpPr>
        <p:spPr>
          <a:xfrm>
            <a:off x="4031566" y="5363889"/>
            <a:ext cx="986671"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dirty="0"/>
              <a:t>Size</a:t>
            </a:r>
          </a:p>
        </p:txBody>
      </p:sp>
      <p:graphicFrame>
        <p:nvGraphicFramePr>
          <p:cNvPr id="26" name="Chart 25"/>
          <p:cNvGraphicFramePr>
            <a:graphicFrameLocks/>
          </p:cNvGraphicFramePr>
          <p:nvPr/>
        </p:nvGraphicFramePr>
        <p:xfrm>
          <a:off x="6306404" y="3272397"/>
          <a:ext cx="1999397" cy="2340613"/>
        </p:xfrm>
        <a:graphic>
          <a:graphicData uri="http://schemas.openxmlformats.org/drawingml/2006/chart">
            <c:chart xmlns:c="http://schemas.openxmlformats.org/drawingml/2006/chart" xmlns:r="http://schemas.openxmlformats.org/officeDocument/2006/relationships" r:id="rId10"/>
          </a:graphicData>
        </a:graphic>
      </p:graphicFrame>
      <p:sp>
        <p:nvSpPr>
          <p:cNvPr id="27" name="TextBox 26"/>
          <p:cNvSpPr txBox="1"/>
          <p:nvPr/>
        </p:nvSpPr>
        <p:spPr>
          <a:xfrm rot="16200000">
            <a:off x="5596873" y="4235484"/>
            <a:ext cx="1315561" cy="338554"/>
          </a:xfrm>
          <a:prstGeom prst="rect">
            <a:avLst/>
          </a:prstGeom>
          <a:noFill/>
        </p:spPr>
        <p:txBody>
          <a:bodyPr wrap="square" rtlCol="0">
            <a:spAutoFit/>
          </a:bodyPr>
          <a:lstStyle/>
          <a:p>
            <a:pPr algn="ctr"/>
            <a:r>
              <a:rPr lang="en-US" sz="1600" dirty="0"/>
              <a:t>Price</a:t>
            </a:r>
          </a:p>
        </p:txBody>
      </p:sp>
      <p:sp>
        <p:nvSpPr>
          <p:cNvPr id="28" name="TextBox 20"/>
          <p:cNvSpPr txBox="1"/>
          <p:nvPr/>
        </p:nvSpPr>
        <p:spPr>
          <a:xfrm>
            <a:off x="6850966" y="5368573"/>
            <a:ext cx="986671"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dirty="0"/>
              <a:t>Size</a:t>
            </a:r>
          </a:p>
        </p:txBody>
      </p:sp>
      <p:pic>
        <p:nvPicPr>
          <p:cNvPr id="29" name="Picture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020060" y="5766775"/>
            <a:ext cx="3033949" cy="313695"/>
          </a:xfrm>
          <a:prstGeom prst="rect">
            <a:avLst/>
          </a:prstGeom>
        </p:spPr>
      </p:pic>
      <mc:AlternateContent xmlns:mc="http://schemas.openxmlformats.org/markup-compatibility/2006" xmlns:a14="http://schemas.microsoft.com/office/drawing/2010/main">
        <mc:Choice Requires="a14">
          <p:sp>
            <p:nvSpPr>
              <p:cNvPr id="30" name="TextBox 29"/>
              <p:cNvSpPr txBox="1"/>
              <p:nvPr/>
            </p:nvSpPr>
            <p:spPr>
              <a:xfrm>
                <a:off x="381000" y="1226153"/>
                <a:ext cx="8534400" cy="1756058"/>
              </a:xfrm>
              <a:prstGeom prst="rect">
                <a:avLst/>
              </a:prstGeom>
              <a:noFill/>
            </p:spPr>
            <p:txBody>
              <a:bodyPr wrap="square" rtlCol="0">
                <a:spAutoFit/>
              </a:bodyPr>
              <a:lstStyle/>
              <a:p>
                <a:r>
                  <a:rPr lang="en-US" sz="2400" b="1" dirty="0"/>
                  <a:t>Overfitting:</a:t>
                </a:r>
                <a:r>
                  <a:rPr lang="en-US" sz="2400" dirty="0"/>
                  <a:t> If we have too many features, the learned hypothesis may fit the training set very well (</a:t>
                </a:r>
                <a14:m>
                  <m:oMath xmlns:m="http://schemas.openxmlformats.org/officeDocument/2006/math">
                    <m:r>
                      <a:rPr lang="en-GB" sz="2400" b="0" i="1" smtClean="0">
                        <a:latin typeface="Cambria Math" charset="0"/>
                      </a:rPr>
                      <m:t>𝐽</m:t>
                    </m:r>
                    <m:d>
                      <m:dPr>
                        <m:ctrlPr>
                          <a:rPr lang="en-GB" sz="2400" b="0" i="1" smtClean="0">
                            <a:latin typeface="Cambria Math" panose="02040503050406030204" pitchFamily="18" charset="0"/>
                          </a:rPr>
                        </m:ctrlPr>
                      </m:dPr>
                      <m:e>
                        <m:r>
                          <a:rPr lang="en-GB" sz="2400" b="0" i="1" smtClean="0">
                            <a:latin typeface="Cambria Math" charset="0"/>
                          </a:rPr>
                          <m:t>𝜃</m:t>
                        </m:r>
                      </m:e>
                    </m:d>
                    <m:r>
                      <a:rPr lang="en-GB" sz="2400" b="0" i="1" smtClean="0">
                        <a:latin typeface="Cambria Math" charset="0"/>
                      </a:rPr>
                      <m:t>=</m:t>
                    </m:r>
                    <m:f>
                      <m:fPr>
                        <m:ctrlPr>
                          <a:rPr lang="mr-IN" sz="2400" b="0" i="1" smtClean="0">
                            <a:latin typeface="Cambria Math" panose="02040503050406030204" pitchFamily="18" charset="0"/>
                          </a:rPr>
                        </m:ctrlPr>
                      </m:fPr>
                      <m:num>
                        <m:r>
                          <a:rPr lang="en-GB" sz="2400" b="0" i="1" smtClean="0">
                            <a:latin typeface="Cambria Math" charset="0"/>
                          </a:rPr>
                          <m:t>1</m:t>
                        </m:r>
                      </m:num>
                      <m:den>
                        <m:r>
                          <a:rPr lang="en-GB" sz="2400" b="0" i="1" smtClean="0">
                            <a:latin typeface="Cambria Math" charset="0"/>
                          </a:rPr>
                          <m:t>2</m:t>
                        </m:r>
                        <m:r>
                          <a:rPr lang="en-GB" sz="2400" b="0" i="1" smtClean="0">
                            <a:latin typeface="Cambria Math" charset="0"/>
                          </a:rPr>
                          <m:t>𝑚</m:t>
                        </m:r>
                      </m:den>
                    </m:f>
                    <m:nary>
                      <m:naryPr>
                        <m:chr m:val="∑"/>
                        <m:supHide m:val="on"/>
                        <m:ctrlPr>
                          <a:rPr lang="mr-IN" sz="2400" b="0" i="1" smtClean="0">
                            <a:latin typeface="Cambria Math" panose="02040503050406030204" pitchFamily="18" charset="0"/>
                          </a:rPr>
                        </m:ctrlPr>
                      </m:naryPr>
                      <m:sub>
                        <m:r>
                          <m:rPr>
                            <m:brk m:alnAt="7"/>
                          </m:rPr>
                          <a:rPr lang="en-GB" sz="2400" b="0" i="1" smtClean="0">
                            <a:latin typeface="Cambria Math" charset="0"/>
                          </a:rPr>
                          <m:t>𝑖</m:t>
                        </m:r>
                      </m:sub>
                      <m:sup/>
                      <m:e>
                        <m:r>
                          <a:rPr lang="en-GB" sz="2400" b="0" i="1" smtClean="0">
                            <a:latin typeface="Cambria Math" charset="0"/>
                          </a:rPr>
                          <m:t>(</m:t>
                        </m:r>
                        <m:sSub>
                          <m:sSubPr>
                            <m:ctrlPr>
                              <a:rPr lang="en-GB" sz="2400" b="0" i="1" smtClean="0">
                                <a:latin typeface="Cambria Math" panose="02040503050406030204" pitchFamily="18" charset="0"/>
                              </a:rPr>
                            </m:ctrlPr>
                          </m:sSubPr>
                          <m:e>
                            <m:r>
                              <a:rPr lang="en-GB" sz="2400" b="0" i="1" smtClean="0">
                                <a:latin typeface="Cambria Math" charset="0"/>
                              </a:rPr>
                              <m:t>h</m:t>
                            </m:r>
                          </m:e>
                          <m:sub>
                            <m:r>
                              <a:rPr lang="en-GB" sz="2400" b="0" i="1" smtClean="0">
                                <a:latin typeface="Cambria Math" charset="0"/>
                              </a:rPr>
                              <m:t>𝜃</m:t>
                            </m:r>
                          </m:sub>
                        </m:sSub>
                        <m:sSup>
                          <m:sSupPr>
                            <m:ctrlPr>
                              <a:rPr lang="en-GB" sz="2400" b="0" i="1" smtClean="0">
                                <a:latin typeface="Cambria Math" panose="02040503050406030204" pitchFamily="18" charset="0"/>
                              </a:rPr>
                            </m:ctrlPr>
                          </m:sSupPr>
                          <m:e>
                            <m:d>
                              <m:dPr>
                                <m:ctrlPr>
                                  <a:rPr lang="en-GB" sz="2400" b="0" i="1" smtClean="0">
                                    <a:latin typeface="Cambria Math" panose="02040503050406030204" pitchFamily="18" charset="0"/>
                                  </a:rPr>
                                </m:ctrlPr>
                              </m:dPr>
                              <m:e>
                                <m:sSup>
                                  <m:sSupPr>
                                    <m:ctrlPr>
                                      <a:rPr lang="en-GB" sz="2400" b="0" i="1" smtClean="0">
                                        <a:latin typeface="Cambria Math" panose="02040503050406030204" pitchFamily="18" charset="0"/>
                                      </a:rPr>
                                    </m:ctrlPr>
                                  </m:sSupPr>
                                  <m:e>
                                    <m:r>
                                      <a:rPr lang="en-GB" sz="2400" b="0" i="1" smtClean="0">
                                        <a:latin typeface="Cambria Math" charset="0"/>
                                      </a:rPr>
                                      <m:t>𝑥</m:t>
                                    </m:r>
                                  </m:e>
                                  <m:sup>
                                    <m:d>
                                      <m:dPr>
                                        <m:ctrlPr>
                                          <a:rPr lang="en-GB" sz="2400" b="0" i="1" smtClean="0">
                                            <a:latin typeface="Cambria Math" panose="02040503050406030204" pitchFamily="18" charset="0"/>
                                          </a:rPr>
                                        </m:ctrlPr>
                                      </m:dPr>
                                      <m:e>
                                        <m:r>
                                          <a:rPr lang="en-GB" sz="2400" b="0" i="1" smtClean="0">
                                            <a:latin typeface="Cambria Math" charset="0"/>
                                          </a:rPr>
                                          <m:t>𝑖</m:t>
                                        </m:r>
                                      </m:e>
                                    </m:d>
                                  </m:sup>
                                </m:sSup>
                                <m:r>
                                  <a:rPr lang="en-GB" sz="2400" b="0" i="1" smtClean="0">
                                    <a:latin typeface="Cambria Math" charset="0"/>
                                  </a:rPr>
                                  <m:t>−</m:t>
                                </m:r>
                                <m:sSup>
                                  <m:sSupPr>
                                    <m:ctrlPr>
                                      <a:rPr lang="en-GB" sz="2400" b="0" i="1" smtClean="0">
                                        <a:latin typeface="Cambria Math" panose="02040503050406030204" pitchFamily="18" charset="0"/>
                                      </a:rPr>
                                    </m:ctrlPr>
                                  </m:sSupPr>
                                  <m:e>
                                    <m:r>
                                      <a:rPr lang="en-GB" sz="2400" b="0" i="1" smtClean="0">
                                        <a:latin typeface="Cambria Math" charset="0"/>
                                      </a:rPr>
                                      <m:t>𝑦</m:t>
                                    </m:r>
                                  </m:e>
                                  <m:sup>
                                    <m:d>
                                      <m:dPr>
                                        <m:ctrlPr>
                                          <a:rPr lang="en-GB" sz="2400" b="0" i="1" smtClean="0">
                                            <a:latin typeface="Cambria Math" panose="02040503050406030204" pitchFamily="18" charset="0"/>
                                          </a:rPr>
                                        </m:ctrlPr>
                                      </m:dPr>
                                      <m:e>
                                        <m:r>
                                          <a:rPr lang="en-GB" sz="2400" b="0" i="1" smtClean="0">
                                            <a:latin typeface="Cambria Math" charset="0"/>
                                          </a:rPr>
                                          <m:t>𝑖</m:t>
                                        </m:r>
                                      </m:e>
                                    </m:d>
                                  </m:sup>
                                </m:sSup>
                              </m:e>
                            </m:d>
                          </m:e>
                          <m:sup>
                            <m:r>
                              <a:rPr lang="en-GB" sz="2400" b="0" i="1" smtClean="0">
                                <a:latin typeface="Cambria Math" charset="0"/>
                              </a:rPr>
                              <m:t>2</m:t>
                            </m:r>
                          </m:sup>
                        </m:sSup>
                        <m:r>
                          <a:rPr lang="en-GB" sz="2400" b="0" i="1" smtClean="0">
                            <a:latin typeface="Cambria Math" charset="0"/>
                            <a:ea typeface="Cambria Math" charset="0"/>
                            <a:cs typeface="Cambria Math" charset="0"/>
                          </a:rPr>
                          <m:t>≈0</m:t>
                        </m:r>
                      </m:e>
                    </m:nary>
                  </m:oMath>
                </a14:m>
                <a:r>
                  <a:rPr lang="en-US" sz="2400" dirty="0"/>
                  <a:t>), but fail to generalize to new examples (predict prices on new examples).</a:t>
                </a:r>
                <a:endParaRPr lang="en-US" sz="2400" b="1" dirty="0"/>
              </a:p>
            </p:txBody>
          </p:sp>
        </mc:Choice>
        <mc:Fallback xmlns="">
          <p:sp>
            <p:nvSpPr>
              <p:cNvPr id="30" name="TextBox 29"/>
              <p:cNvSpPr txBox="1">
                <a:spLocks noRot="1" noChangeAspect="1" noMove="1" noResize="1" noEditPoints="1" noAdjustHandles="1" noChangeArrowheads="1" noChangeShapeType="1" noTextEdit="1"/>
              </p:cNvSpPr>
              <p:nvPr/>
            </p:nvSpPr>
            <p:spPr>
              <a:xfrm>
                <a:off x="381000" y="1226153"/>
                <a:ext cx="8534400" cy="1756058"/>
              </a:xfrm>
              <a:prstGeom prst="rect">
                <a:avLst/>
              </a:prstGeom>
              <a:blipFill rotWithShape="0">
                <a:blip r:embed="rId12"/>
                <a:stretch>
                  <a:fillRect l="-1143" t="-2431" b="-7292"/>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3">
            <p14:nvContentPartPr>
              <p14:cNvPr id="2" name="Ink 1">
                <a:extLst>
                  <a:ext uri="{FF2B5EF4-FFF2-40B4-BE49-F238E27FC236}">
                    <a16:creationId xmlns="" xmlns:a16="http://schemas.microsoft.com/office/drawing/2014/main" id="{F149B633-7BD1-484D-8B5F-91354933F5C9}"/>
                  </a:ext>
                </a:extLst>
              </p14:cNvPr>
              <p14:cNvContentPartPr/>
              <p14:nvPr/>
            </p14:nvContentPartPr>
            <p14:xfrm>
              <a:off x="870480" y="2245320"/>
              <a:ext cx="8186760" cy="3503880"/>
            </p14:xfrm>
          </p:contentPart>
        </mc:Choice>
        <mc:Fallback xmlns="">
          <p:pic>
            <p:nvPicPr>
              <p:cNvPr id="2" name="Ink 1">
                <a:extLst>
                  <a:ext uri="{FF2B5EF4-FFF2-40B4-BE49-F238E27FC236}">
                    <a16:creationId xmlns:a16="http://schemas.microsoft.com/office/drawing/2014/main" id="{F149B633-7BD1-484D-8B5F-91354933F5C9}"/>
                  </a:ext>
                </a:extLst>
              </p:cNvPr>
              <p:cNvPicPr/>
              <p:nvPr/>
            </p:nvPicPr>
            <p:blipFill>
              <a:blip r:embed="rId14"/>
              <a:stretch>
                <a:fillRect/>
              </a:stretch>
            </p:blipFill>
            <p:spPr>
              <a:xfrm>
                <a:off x="861120" y="2235960"/>
                <a:ext cx="8205480" cy="3522600"/>
              </a:xfrm>
              <a:prstGeom prst="rect">
                <a:avLst/>
              </a:prstGeom>
            </p:spPr>
          </p:pic>
        </mc:Fallback>
      </mc:AlternateContent>
    </p:spTree>
    <p:extLst>
      <p:ext uri="{BB962C8B-B14F-4D97-AF65-F5344CB8AC3E}">
        <p14:creationId xmlns:p14="http://schemas.microsoft.com/office/powerpoint/2010/main" val="215653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381001"/>
            <a:ext cx="6400800" cy="461665"/>
          </a:xfrm>
          <a:prstGeom prst="rect">
            <a:avLst/>
          </a:prstGeom>
          <a:noFill/>
        </p:spPr>
        <p:txBody>
          <a:bodyPr wrap="square" rtlCol="0">
            <a:spAutoFit/>
          </a:bodyPr>
          <a:lstStyle/>
          <a:p>
            <a:r>
              <a:rPr lang="en-US" sz="2400" dirty="0"/>
              <a:t>Example: Logistic regression</a:t>
            </a:r>
          </a:p>
        </p:txBody>
      </p:sp>
      <p:grpSp>
        <p:nvGrpSpPr>
          <p:cNvPr id="5" name="Group 4"/>
          <p:cNvGrpSpPr/>
          <p:nvPr/>
        </p:nvGrpSpPr>
        <p:grpSpPr>
          <a:xfrm>
            <a:off x="358069" y="3263834"/>
            <a:ext cx="2542757" cy="2926788"/>
            <a:chOff x="306551" y="789242"/>
            <a:chExt cx="2542757" cy="2195091"/>
          </a:xfrm>
        </p:grpSpPr>
        <p:grpSp>
          <p:nvGrpSpPr>
            <p:cNvPr id="15" name="Group 14"/>
            <p:cNvGrpSpPr/>
            <p:nvPr/>
          </p:nvGrpSpPr>
          <p:grpSpPr>
            <a:xfrm>
              <a:off x="306551" y="876401"/>
              <a:ext cx="2485587" cy="2107932"/>
              <a:chOff x="306551" y="747415"/>
              <a:chExt cx="2485587" cy="2107932"/>
            </a:xfrm>
          </p:grpSpPr>
          <p:sp>
            <p:nvSpPr>
              <p:cNvPr id="35" name="Oval 34"/>
              <p:cNvSpPr/>
              <p:nvPr/>
            </p:nvSpPr>
            <p:spPr>
              <a:xfrm>
                <a:off x="1204258"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750444" y="94767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359948" y="152339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530346" y="77372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ross 38"/>
              <p:cNvSpPr/>
              <p:nvPr/>
            </p:nvSpPr>
            <p:spPr>
              <a:xfrm rot="2734294">
                <a:off x="1032913" y="222291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ross 39"/>
              <p:cNvSpPr/>
              <p:nvPr/>
            </p:nvSpPr>
            <p:spPr>
              <a:xfrm rot="2734294">
                <a:off x="1032913" y="153144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ross 40"/>
              <p:cNvSpPr/>
              <p:nvPr/>
            </p:nvSpPr>
            <p:spPr>
              <a:xfrm rot="2734294">
                <a:off x="1262879" y="195441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ross 41"/>
              <p:cNvSpPr/>
              <p:nvPr/>
            </p:nvSpPr>
            <p:spPr>
              <a:xfrm rot="2734294">
                <a:off x="936841" y="1939311"/>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546700" y="2578348"/>
                <a:ext cx="385667" cy="276999"/>
              </a:xfrm>
              <a:prstGeom prst="rect">
                <a:avLst/>
              </a:prstGeom>
              <a:noFill/>
              <a:ln w="19050">
                <a:noFill/>
              </a:ln>
            </p:spPr>
            <p:txBody>
              <a:bodyPr wrap="none" rtlCol="0">
                <a:spAutoFit/>
              </a:bodyPr>
              <a:lstStyle/>
              <a:p>
                <a:r>
                  <a:rPr lang="en-US" dirty="0"/>
                  <a:t>x</a:t>
                </a:r>
                <a:r>
                  <a:rPr lang="en-US" baseline="-25000" dirty="0"/>
                  <a:t>1</a:t>
                </a:r>
              </a:p>
            </p:txBody>
          </p:sp>
          <p:sp>
            <p:nvSpPr>
              <p:cNvPr id="44" name="TextBox 43"/>
              <p:cNvSpPr txBox="1"/>
              <p:nvPr/>
            </p:nvSpPr>
            <p:spPr>
              <a:xfrm>
                <a:off x="306551" y="1202476"/>
                <a:ext cx="385667" cy="276999"/>
              </a:xfrm>
              <a:prstGeom prst="rect">
                <a:avLst/>
              </a:prstGeom>
              <a:noFill/>
            </p:spPr>
            <p:txBody>
              <a:bodyPr wrap="none" rtlCol="0">
                <a:spAutoFit/>
              </a:bodyPr>
              <a:lstStyle/>
              <a:p>
                <a:r>
                  <a:rPr lang="en-US" dirty="0"/>
                  <a:t>x</a:t>
                </a:r>
                <a:r>
                  <a:rPr lang="en-US" baseline="-25000" dirty="0"/>
                  <a:t>2</a:t>
                </a:r>
              </a:p>
            </p:txBody>
          </p:sp>
          <p:cxnSp>
            <p:nvCxnSpPr>
              <p:cNvPr id="45" name="Straight Arrow Connector 44"/>
              <p:cNvCxnSpPr/>
              <p:nvPr/>
            </p:nvCxnSpPr>
            <p:spPr>
              <a:xfrm flipV="1">
                <a:off x="669151" y="747415"/>
                <a:ext cx="0" cy="199568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60369" y="2589944"/>
                <a:ext cx="223176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7" name="Cross 46"/>
              <p:cNvSpPr/>
              <p:nvPr/>
            </p:nvSpPr>
            <p:spPr>
              <a:xfrm rot="2734294">
                <a:off x="1359601" y="227208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ross 47"/>
              <p:cNvSpPr/>
              <p:nvPr/>
            </p:nvSpPr>
            <p:spPr>
              <a:xfrm rot="2734294">
                <a:off x="1732921" y="205878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ross 48"/>
              <p:cNvSpPr/>
              <p:nvPr/>
            </p:nvSpPr>
            <p:spPr>
              <a:xfrm rot="2734294">
                <a:off x="2044914" y="227208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p:cNvSpPr/>
              <p:nvPr/>
            </p:nvSpPr>
            <p:spPr>
              <a:xfrm rot="2734294">
                <a:off x="2031520" y="198914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ross 50"/>
              <p:cNvSpPr/>
              <p:nvPr/>
            </p:nvSpPr>
            <p:spPr>
              <a:xfrm rot="2734294">
                <a:off x="2366221" y="198560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ross 51"/>
              <p:cNvSpPr/>
              <p:nvPr/>
            </p:nvSpPr>
            <p:spPr>
              <a:xfrm rot="2734294">
                <a:off x="2201001" y="1496815"/>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ross 52"/>
              <p:cNvSpPr/>
              <p:nvPr/>
            </p:nvSpPr>
            <p:spPr>
              <a:xfrm rot="2734294">
                <a:off x="1637830" y="151225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ross 53"/>
              <p:cNvSpPr/>
              <p:nvPr/>
            </p:nvSpPr>
            <p:spPr>
              <a:xfrm rot="2734294">
                <a:off x="735109" y="130196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ross 54"/>
              <p:cNvSpPr/>
              <p:nvPr/>
            </p:nvSpPr>
            <p:spPr>
              <a:xfrm rot="2734294">
                <a:off x="714486" y="169833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ross 55"/>
              <p:cNvSpPr/>
              <p:nvPr/>
            </p:nvSpPr>
            <p:spPr>
              <a:xfrm rot="2734294">
                <a:off x="1030623" y="948695"/>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544248" y="173772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972899" y="173772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2234730" y="175266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477998" y="1456346"/>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955570" y="127948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216167"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459049" y="105915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673162"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040344" y="102895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385648" y="943752"/>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030069" y="75077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6" name="Cross 135"/>
            <p:cNvSpPr/>
            <p:nvPr/>
          </p:nvSpPr>
          <p:spPr>
            <a:xfrm rot="2734294">
              <a:off x="2625754" y="199710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Cross 136"/>
            <p:cNvSpPr/>
            <p:nvPr/>
          </p:nvSpPr>
          <p:spPr>
            <a:xfrm rot="2734294">
              <a:off x="732092" y="100650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Cross 137"/>
            <p:cNvSpPr/>
            <p:nvPr/>
          </p:nvSpPr>
          <p:spPr>
            <a:xfrm rot="2734294">
              <a:off x="1101754" y="78924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p:cNvGrpSpPr/>
          <p:nvPr/>
        </p:nvGrpSpPr>
        <p:grpSpPr>
          <a:xfrm>
            <a:off x="3147561" y="3273458"/>
            <a:ext cx="2542757" cy="2926788"/>
            <a:chOff x="306551" y="789242"/>
            <a:chExt cx="2542757" cy="2195091"/>
          </a:xfrm>
        </p:grpSpPr>
        <p:grpSp>
          <p:nvGrpSpPr>
            <p:cNvPr id="140" name="Group 139"/>
            <p:cNvGrpSpPr/>
            <p:nvPr/>
          </p:nvGrpSpPr>
          <p:grpSpPr>
            <a:xfrm>
              <a:off x="306551" y="876401"/>
              <a:ext cx="2485587" cy="2107932"/>
              <a:chOff x="306551" y="747415"/>
              <a:chExt cx="2485587" cy="2107932"/>
            </a:xfrm>
          </p:grpSpPr>
          <p:sp>
            <p:nvSpPr>
              <p:cNvPr id="144" name="Oval 143"/>
              <p:cNvSpPr/>
              <p:nvPr/>
            </p:nvSpPr>
            <p:spPr>
              <a:xfrm>
                <a:off x="1204258"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750444" y="94767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359948" y="152339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530346" y="77372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Cross 147"/>
              <p:cNvSpPr/>
              <p:nvPr/>
            </p:nvSpPr>
            <p:spPr>
              <a:xfrm rot="2734294">
                <a:off x="1032913" y="222291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Cross 148"/>
              <p:cNvSpPr/>
              <p:nvPr/>
            </p:nvSpPr>
            <p:spPr>
              <a:xfrm rot="2734294">
                <a:off x="1032913" y="153144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Cross 149"/>
              <p:cNvSpPr/>
              <p:nvPr/>
            </p:nvSpPr>
            <p:spPr>
              <a:xfrm rot="2734294">
                <a:off x="1262879" y="195441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Cross 150"/>
              <p:cNvSpPr/>
              <p:nvPr/>
            </p:nvSpPr>
            <p:spPr>
              <a:xfrm rot="2734294">
                <a:off x="936841" y="1939311"/>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extBox 151"/>
              <p:cNvSpPr txBox="1"/>
              <p:nvPr/>
            </p:nvSpPr>
            <p:spPr>
              <a:xfrm>
                <a:off x="1546700" y="2578348"/>
                <a:ext cx="385667" cy="276999"/>
              </a:xfrm>
              <a:prstGeom prst="rect">
                <a:avLst/>
              </a:prstGeom>
              <a:noFill/>
              <a:ln w="19050">
                <a:noFill/>
              </a:ln>
            </p:spPr>
            <p:txBody>
              <a:bodyPr wrap="none" rtlCol="0">
                <a:spAutoFit/>
              </a:bodyPr>
              <a:lstStyle/>
              <a:p>
                <a:r>
                  <a:rPr lang="en-US" dirty="0"/>
                  <a:t>x</a:t>
                </a:r>
                <a:r>
                  <a:rPr lang="en-US" baseline="-25000" dirty="0"/>
                  <a:t>1</a:t>
                </a:r>
              </a:p>
            </p:txBody>
          </p:sp>
          <p:sp>
            <p:nvSpPr>
              <p:cNvPr id="153" name="TextBox 152"/>
              <p:cNvSpPr txBox="1"/>
              <p:nvPr/>
            </p:nvSpPr>
            <p:spPr>
              <a:xfrm>
                <a:off x="306551" y="1202476"/>
                <a:ext cx="385667" cy="276999"/>
              </a:xfrm>
              <a:prstGeom prst="rect">
                <a:avLst/>
              </a:prstGeom>
              <a:noFill/>
            </p:spPr>
            <p:txBody>
              <a:bodyPr wrap="none" rtlCol="0">
                <a:spAutoFit/>
              </a:bodyPr>
              <a:lstStyle/>
              <a:p>
                <a:r>
                  <a:rPr lang="en-US" dirty="0"/>
                  <a:t>x</a:t>
                </a:r>
                <a:r>
                  <a:rPr lang="en-US" baseline="-25000" dirty="0"/>
                  <a:t>2</a:t>
                </a:r>
              </a:p>
            </p:txBody>
          </p:sp>
          <p:cxnSp>
            <p:nvCxnSpPr>
              <p:cNvPr id="154" name="Straight Arrow Connector 153"/>
              <p:cNvCxnSpPr/>
              <p:nvPr/>
            </p:nvCxnSpPr>
            <p:spPr>
              <a:xfrm flipV="1">
                <a:off x="669151" y="747415"/>
                <a:ext cx="0" cy="199568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560369" y="2589944"/>
                <a:ext cx="223176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6" name="Cross 155"/>
              <p:cNvSpPr/>
              <p:nvPr/>
            </p:nvSpPr>
            <p:spPr>
              <a:xfrm rot="2734294">
                <a:off x="1359601" y="227208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Cross 156"/>
              <p:cNvSpPr/>
              <p:nvPr/>
            </p:nvSpPr>
            <p:spPr>
              <a:xfrm rot="2734294">
                <a:off x="1732921" y="205878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Cross 157"/>
              <p:cNvSpPr/>
              <p:nvPr/>
            </p:nvSpPr>
            <p:spPr>
              <a:xfrm rot="2734294">
                <a:off x="2044914" y="227208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Cross 158"/>
              <p:cNvSpPr/>
              <p:nvPr/>
            </p:nvSpPr>
            <p:spPr>
              <a:xfrm rot="2734294">
                <a:off x="2031520" y="198914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Cross 159"/>
              <p:cNvSpPr/>
              <p:nvPr/>
            </p:nvSpPr>
            <p:spPr>
              <a:xfrm rot="2734294">
                <a:off x="2366221" y="198560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Cross 160"/>
              <p:cNvSpPr/>
              <p:nvPr/>
            </p:nvSpPr>
            <p:spPr>
              <a:xfrm rot="2734294">
                <a:off x="2201001" y="1496815"/>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ross 161"/>
              <p:cNvSpPr/>
              <p:nvPr/>
            </p:nvSpPr>
            <p:spPr>
              <a:xfrm rot="2734294">
                <a:off x="1637830" y="151225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ross 162"/>
              <p:cNvSpPr/>
              <p:nvPr/>
            </p:nvSpPr>
            <p:spPr>
              <a:xfrm rot="2734294">
                <a:off x="735109" y="130196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ross 163"/>
              <p:cNvSpPr/>
              <p:nvPr/>
            </p:nvSpPr>
            <p:spPr>
              <a:xfrm rot="2734294">
                <a:off x="714486" y="169833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Cross 164"/>
              <p:cNvSpPr/>
              <p:nvPr/>
            </p:nvSpPr>
            <p:spPr>
              <a:xfrm rot="2734294">
                <a:off x="1030623" y="948695"/>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p:cNvSpPr/>
              <p:nvPr/>
            </p:nvSpPr>
            <p:spPr>
              <a:xfrm>
                <a:off x="1544248" y="173772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p:cNvSpPr/>
              <p:nvPr/>
            </p:nvSpPr>
            <p:spPr>
              <a:xfrm>
                <a:off x="1972899" y="173772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2234730" y="175266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p:cNvSpPr/>
              <p:nvPr/>
            </p:nvSpPr>
            <p:spPr>
              <a:xfrm>
                <a:off x="2477998" y="1456346"/>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p:cNvSpPr/>
              <p:nvPr/>
            </p:nvSpPr>
            <p:spPr>
              <a:xfrm>
                <a:off x="1955570" y="127948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p:nvPr/>
            </p:nvSpPr>
            <p:spPr>
              <a:xfrm>
                <a:off x="2216167"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1459049" y="105915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p:cNvSpPr/>
              <p:nvPr/>
            </p:nvSpPr>
            <p:spPr>
              <a:xfrm>
                <a:off x="1673162"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a:off x="2040344" y="102895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p:cNvSpPr/>
              <p:nvPr/>
            </p:nvSpPr>
            <p:spPr>
              <a:xfrm>
                <a:off x="2385648" y="943752"/>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a:off x="2030069" y="75077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Cross 140"/>
            <p:cNvSpPr/>
            <p:nvPr/>
          </p:nvSpPr>
          <p:spPr>
            <a:xfrm rot="2734294">
              <a:off x="2625754" y="199710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ross 141"/>
            <p:cNvSpPr/>
            <p:nvPr/>
          </p:nvSpPr>
          <p:spPr>
            <a:xfrm rot="2734294">
              <a:off x="732092" y="100650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Cross 142"/>
            <p:cNvSpPr/>
            <p:nvPr/>
          </p:nvSpPr>
          <p:spPr>
            <a:xfrm rot="2734294">
              <a:off x="1101754" y="78924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7" name="Group 176"/>
          <p:cNvGrpSpPr/>
          <p:nvPr/>
        </p:nvGrpSpPr>
        <p:grpSpPr>
          <a:xfrm>
            <a:off x="5966961" y="3272998"/>
            <a:ext cx="2542757" cy="2926788"/>
            <a:chOff x="306551" y="789242"/>
            <a:chExt cx="2542757" cy="2195091"/>
          </a:xfrm>
        </p:grpSpPr>
        <p:grpSp>
          <p:nvGrpSpPr>
            <p:cNvPr id="178" name="Group 177"/>
            <p:cNvGrpSpPr/>
            <p:nvPr/>
          </p:nvGrpSpPr>
          <p:grpSpPr>
            <a:xfrm>
              <a:off x="306551" y="876401"/>
              <a:ext cx="2485587" cy="2107932"/>
              <a:chOff x="306551" y="747415"/>
              <a:chExt cx="2485587" cy="2107932"/>
            </a:xfrm>
          </p:grpSpPr>
          <p:sp>
            <p:nvSpPr>
              <p:cNvPr id="182" name="Oval 181"/>
              <p:cNvSpPr/>
              <p:nvPr/>
            </p:nvSpPr>
            <p:spPr>
              <a:xfrm>
                <a:off x="1204258"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a:off x="1750444" y="94767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1359948" y="152339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a:off x="1530346" y="77372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Cross 185"/>
              <p:cNvSpPr/>
              <p:nvPr/>
            </p:nvSpPr>
            <p:spPr>
              <a:xfrm rot="2734294">
                <a:off x="1032913" y="222291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Cross 186"/>
              <p:cNvSpPr/>
              <p:nvPr/>
            </p:nvSpPr>
            <p:spPr>
              <a:xfrm rot="2734294">
                <a:off x="1032913" y="153144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ross 187"/>
              <p:cNvSpPr/>
              <p:nvPr/>
            </p:nvSpPr>
            <p:spPr>
              <a:xfrm rot="2734294">
                <a:off x="1262879" y="195441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Cross 188"/>
              <p:cNvSpPr/>
              <p:nvPr/>
            </p:nvSpPr>
            <p:spPr>
              <a:xfrm rot="2734294">
                <a:off x="936841" y="1939311"/>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189"/>
              <p:cNvSpPr txBox="1"/>
              <p:nvPr/>
            </p:nvSpPr>
            <p:spPr>
              <a:xfrm>
                <a:off x="1546700" y="2578348"/>
                <a:ext cx="385667" cy="276999"/>
              </a:xfrm>
              <a:prstGeom prst="rect">
                <a:avLst/>
              </a:prstGeom>
              <a:noFill/>
              <a:ln w="19050">
                <a:noFill/>
              </a:ln>
            </p:spPr>
            <p:txBody>
              <a:bodyPr wrap="none" rtlCol="0">
                <a:spAutoFit/>
              </a:bodyPr>
              <a:lstStyle/>
              <a:p>
                <a:r>
                  <a:rPr lang="en-US" dirty="0"/>
                  <a:t>x</a:t>
                </a:r>
                <a:r>
                  <a:rPr lang="en-US" baseline="-25000" dirty="0"/>
                  <a:t>1</a:t>
                </a:r>
              </a:p>
            </p:txBody>
          </p:sp>
          <p:sp>
            <p:nvSpPr>
              <p:cNvPr id="191" name="TextBox 190"/>
              <p:cNvSpPr txBox="1"/>
              <p:nvPr/>
            </p:nvSpPr>
            <p:spPr>
              <a:xfrm>
                <a:off x="306551" y="1202476"/>
                <a:ext cx="385667" cy="276999"/>
              </a:xfrm>
              <a:prstGeom prst="rect">
                <a:avLst/>
              </a:prstGeom>
              <a:noFill/>
            </p:spPr>
            <p:txBody>
              <a:bodyPr wrap="none" rtlCol="0">
                <a:spAutoFit/>
              </a:bodyPr>
              <a:lstStyle/>
              <a:p>
                <a:r>
                  <a:rPr lang="en-US" dirty="0"/>
                  <a:t>x</a:t>
                </a:r>
                <a:r>
                  <a:rPr lang="en-US" baseline="-25000" dirty="0"/>
                  <a:t>2</a:t>
                </a:r>
              </a:p>
            </p:txBody>
          </p:sp>
          <p:cxnSp>
            <p:nvCxnSpPr>
              <p:cNvPr id="192" name="Straight Arrow Connector 191"/>
              <p:cNvCxnSpPr/>
              <p:nvPr/>
            </p:nvCxnSpPr>
            <p:spPr>
              <a:xfrm flipV="1">
                <a:off x="669151" y="747415"/>
                <a:ext cx="0" cy="199568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p:cNvCxnSpPr/>
              <p:nvPr/>
            </p:nvCxnSpPr>
            <p:spPr>
              <a:xfrm>
                <a:off x="560369" y="2589944"/>
                <a:ext cx="223176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94" name="Cross 193"/>
              <p:cNvSpPr/>
              <p:nvPr/>
            </p:nvSpPr>
            <p:spPr>
              <a:xfrm rot="2734294">
                <a:off x="1359601" y="227208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Cross 194"/>
              <p:cNvSpPr/>
              <p:nvPr/>
            </p:nvSpPr>
            <p:spPr>
              <a:xfrm rot="2734294">
                <a:off x="1732921" y="205878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Cross 195"/>
              <p:cNvSpPr/>
              <p:nvPr/>
            </p:nvSpPr>
            <p:spPr>
              <a:xfrm rot="2734294">
                <a:off x="2044914" y="227208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Cross 196"/>
              <p:cNvSpPr/>
              <p:nvPr/>
            </p:nvSpPr>
            <p:spPr>
              <a:xfrm rot="2734294">
                <a:off x="2031520" y="198914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Cross 197"/>
              <p:cNvSpPr/>
              <p:nvPr/>
            </p:nvSpPr>
            <p:spPr>
              <a:xfrm rot="2734294">
                <a:off x="2366221" y="198560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Cross 198"/>
              <p:cNvSpPr/>
              <p:nvPr/>
            </p:nvSpPr>
            <p:spPr>
              <a:xfrm rot="2734294">
                <a:off x="2201001" y="1496815"/>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Cross 199"/>
              <p:cNvSpPr/>
              <p:nvPr/>
            </p:nvSpPr>
            <p:spPr>
              <a:xfrm rot="2734294">
                <a:off x="1637830" y="151225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Cross 200"/>
              <p:cNvSpPr/>
              <p:nvPr/>
            </p:nvSpPr>
            <p:spPr>
              <a:xfrm rot="2734294">
                <a:off x="735109" y="130196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Cross 201"/>
              <p:cNvSpPr/>
              <p:nvPr/>
            </p:nvSpPr>
            <p:spPr>
              <a:xfrm rot="2734294">
                <a:off x="714486" y="169833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Cross 202"/>
              <p:cNvSpPr/>
              <p:nvPr/>
            </p:nvSpPr>
            <p:spPr>
              <a:xfrm rot="2734294">
                <a:off x="1030623" y="948695"/>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1544248" y="173772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1972899" y="173772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2234730" y="175266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2477998" y="1456346"/>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1955570" y="127948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2216167"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1459049" y="105915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1673162"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a:off x="2040344" y="102895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2385648" y="943752"/>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2030069" y="75077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9" name="Cross 178"/>
            <p:cNvSpPr/>
            <p:nvPr/>
          </p:nvSpPr>
          <p:spPr>
            <a:xfrm rot="2734294">
              <a:off x="2625754" y="199710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Cross 179"/>
            <p:cNvSpPr/>
            <p:nvPr/>
          </p:nvSpPr>
          <p:spPr>
            <a:xfrm rot="2734294">
              <a:off x="732092" y="100650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Cross 180"/>
            <p:cNvSpPr/>
            <p:nvPr/>
          </p:nvSpPr>
          <p:spPr>
            <a:xfrm rot="2734294">
              <a:off x="1101754" y="78924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4" name="Picture 12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62871" y="1516618"/>
            <a:ext cx="3018978" cy="335649"/>
          </a:xfrm>
          <a:prstGeom prst="rect">
            <a:avLst/>
          </a:prstGeom>
        </p:spPr>
      </p:pic>
      <p:sp>
        <p:nvSpPr>
          <p:cNvPr id="125" name="TextBox 124"/>
          <p:cNvSpPr txBox="1"/>
          <p:nvPr/>
        </p:nvSpPr>
        <p:spPr>
          <a:xfrm>
            <a:off x="444475" y="1912625"/>
            <a:ext cx="2769093" cy="400110"/>
          </a:xfrm>
          <a:prstGeom prst="rect">
            <a:avLst/>
          </a:prstGeom>
          <a:noFill/>
        </p:spPr>
        <p:txBody>
          <a:bodyPr wrap="square" rtlCol="0">
            <a:spAutoFit/>
          </a:bodyPr>
          <a:lstStyle/>
          <a:p>
            <a:pPr algn="ctr"/>
            <a:r>
              <a:rPr lang="en-US" sz="2000" dirty="0"/>
              <a:t>(    = sigmoid function)</a:t>
            </a:r>
          </a:p>
        </p:txBody>
      </p:sp>
      <p:pic>
        <p:nvPicPr>
          <p:cNvPr id="126" name="Picture 12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22804" y="2067827"/>
            <a:ext cx="106880" cy="197672"/>
          </a:xfrm>
          <a:prstGeom prst="rect">
            <a:avLst/>
          </a:prstGeom>
        </p:spPr>
      </p:pic>
      <p:pic>
        <p:nvPicPr>
          <p:cNvPr id="127" name="Picture 12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724790" y="1509475"/>
            <a:ext cx="2126168" cy="1202440"/>
          </a:xfrm>
          <a:prstGeom prst="rect">
            <a:avLst/>
          </a:prstGeom>
        </p:spPr>
      </p:pic>
      <p:pic>
        <p:nvPicPr>
          <p:cNvPr id="128" name="Picture 127"/>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345770" y="1448971"/>
            <a:ext cx="2785350" cy="1202440"/>
          </a:xfrm>
          <a:prstGeom prst="rect">
            <a:avLst/>
          </a:prstGeom>
        </p:spPr>
      </p:pic>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 xmlns:a16="http://schemas.microsoft.com/office/drawing/2014/main" id="{ECE7FB9F-0C98-4BCF-98F1-7133BF2030FB}"/>
                  </a:ext>
                </a:extLst>
              </p14:cNvPr>
              <p14:cNvContentPartPr/>
              <p14:nvPr/>
            </p14:nvContentPartPr>
            <p14:xfrm>
              <a:off x="522000" y="2154600"/>
              <a:ext cx="7814160" cy="824400"/>
            </p14:xfrm>
          </p:contentPart>
        </mc:Choice>
        <mc:Fallback xmlns="">
          <p:pic>
            <p:nvPicPr>
              <p:cNvPr id="3" name="Ink 2">
                <a:extLst>
                  <a:ext uri="{FF2B5EF4-FFF2-40B4-BE49-F238E27FC236}">
                    <a16:creationId xmlns:a16="http://schemas.microsoft.com/office/drawing/2014/main" id="{ECE7FB9F-0C98-4BCF-98F1-7133BF2030FB}"/>
                  </a:ext>
                </a:extLst>
              </p:cNvPr>
              <p:cNvPicPr/>
              <p:nvPr/>
            </p:nvPicPr>
            <p:blipFill>
              <a:blip r:embed="rId13"/>
              <a:stretch>
                <a:fillRect/>
              </a:stretch>
            </p:blipFill>
            <p:spPr>
              <a:xfrm>
                <a:off x="512640" y="2145240"/>
                <a:ext cx="7832880" cy="843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 name="Ink 1">
                <a:extLst>
                  <a:ext uri="{FF2B5EF4-FFF2-40B4-BE49-F238E27FC236}">
                    <a16:creationId xmlns="" xmlns:a16="http://schemas.microsoft.com/office/drawing/2014/main" id="{4B47DF18-0516-453F-9761-FF9C4E9E89F4}"/>
                  </a:ext>
                </a:extLst>
              </p14:cNvPr>
              <p14:cNvContentPartPr/>
              <p14:nvPr/>
            </p14:nvContentPartPr>
            <p14:xfrm>
              <a:off x="525600" y="1003320"/>
              <a:ext cx="8382240" cy="5512680"/>
            </p14:xfrm>
          </p:contentPart>
        </mc:Choice>
        <mc:Fallback xmlns="">
          <p:pic>
            <p:nvPicPr>
              <p:cNvPr id="2" name="Ink 1">
                <a:extLst>
                  <a:ext uri="{FF2B5EF4-FFF2-40B4-BE49-F238E27FC236}">
                    <a16:creationId xmlns:a16="http://schemas.microsoft.com/office/drawing/2014/main" id="{4B47DF18-0516-453F-9761-FF9C4E9E89F4}"/>
                  </a:ext>
                </a:extLst>
              </p:cNvPr>
              <p:cNvPicPr/>
              <p:nvPr/>
            </p:nvPicPr>
            <p:blipFill>
              <a:blip r:embed="rId15"/>
              <a:stretch>
                <a:fillRect/>
              </a:stretch>
            </p:blipFill>
            <p:spPr>
              <a:xfrm>
                <a:off x="516240" y="993960"/>
                <a:ext cx="8400960" cy="5531400"/>
              </a:xfrm>
              <a:prstGeom prst="rect">
                <a:avLst/>
              </a:prstGeom>
            </p:spPr>
          </p:pic>
        </mc:Fallback>
      </mc:AlternateContent>
    </p:spTree>
    <p:extLst>
      <p:ext uri="{BB962C8B-B14F-4D97-AF65-F5344CB8AC3E}">
        <p14:creationId xmlns:p14="http://schemas.microsoft.com/office/powerpoint/2010/main" val="92822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381001"/>
            <a:ext cx="6400800" cy="461665"/>
          </a:xfrm>
          <a:prstGeom prst="rect">
            <a:avLst/>
          </a:prstGeom>
          <a:noFill/>
        </p:spPr>
        <p:txBody>
          <a:bodyPr wrap="square" rtlCol="0">
            <a:spAutoFit/>
          </a:bodyPr>
          <a:lstStyle/>
          <a:p>
            <a:r>
              <a:rPr lang="en-US" sz="2400" b="1" dirty="0"/>
              <a:t>How to </a:t>
            </a:r>
            <a:r>
              <a:rPr lang="en-GB" sz="2400" b="1" dirty="0"/>
              <a:t>Visualise</a:t>
            </a:r>
            <a:r>
              <a:rPr lang="en-US" sz="2400" b="1" dirty="0"/>
              <a:t> </a:t>
            </a:r>
            <a:r>
              <a:rPr lang="en-US" sz="2400" b="1" dirty="0" err="1"/>
              <a:t>overfitting</a:t>
            </a:r>
            <a:r>
              <a:rPr lang="en-US" sz="2400" b="1" dirty="0"/>
              <a:t>:</a:t>
            </a:r>
          </a:p>
        </p:txBody>
      </p:sp>
      <p:pic>
        <p:nvPicPr>
          <p:cNvPr id="2" name="Picture 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85800" y="1401683"/>
            <a:ext cx="608076" cy="240792"/>
          </a:xfrm>
          <a:prstGeom prst="rect">
            <a:avLst/>
          </a:prstGeom>
        </p:spPr>
      </p:pic>
      <p:graphicFrame>
        <p:nvGraphicFramePr>
          <p:cNvPr id="26" name="Chart 25"/>
          <p:cNvGraphicFramePr>
            <a:graphicFrameLocks/>
          </p:cNvGraphicFramePr>
          <p:nvPr/>
        </p:nvGraphicFramePr>
        <p:xfrm>
          <a:off x="6085376" y="472167"/>
          <a:ext cx="2601425" cy="3045383"/>
        </p:xfrm>
        <a:graphic>
          <a:graphicData uri="http://schemas.openxmlformats.org/drawingml/2006/chart">
            <c:chart xmlns:c="http://schemas.openxmlformats.org/drawingml/2006/chart" xmlns:r="http://schemas.openxmlformats.org/officeDocument/2006/relationships" r:id="rId10"/>
          </a:graphicData>
        </a:graphic>
      </p:graphicFrame>
      <p:sp>
        <p:nvSpPr>
          <p:cNvPr id="27" name="TextBox 26"/>
          <p:cNvSpPr txBox="1"/>
          <p:nvPr/>
        </p:nvSpPr>
        <p:spPr>
          <a:xfrm rot="16200000">
            <a:off x="5228753" y="1633315"/>
            <a:ext cx="1711683" cy="338554"/>
          </a:xfrm>
          <a:prstGeom prst="rect">
            <a:avLst/>
          </a:prstGeom>
          <a:noFill/>
        </p:spPr>
        <p:txBody>
          <a:bodyPr wrap="square" rtlCol="0">
            <a:spAutoFit/>
          </a:bodyPr>
          <a:lstStyle/>
          <a:p>
            <a:pPr algn="ctr"/>
            <a:r>
              <a:rPr lang="en-US" sz="1600" dirty="0"/>
              <a:t>Price</a:t>
            </a:r>
          </a:p>
        </p:txBody>
      </p:sp>
      <p:sp>
        <p:nvSpPr>
          <p:cNvPr id="28" name="TextBox 20"/>
          <p:cNvSpPr txBox="1"/>
          <p:nvPr/>
        </p:nvSpPr>
        <p:spPr>
          <a:xfrm>
            <a:off x="7010400" y="3259078"/>
            <a:ext cx="1283762"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dirty="0"/>
              <a:t>Size</a:t>
            </a:r>
          </a:p>
        </p:txBody>
      </p:sp>
      <p:pic>
        <p:nvPicPr>
          <p:cNvPr id="3" name="Picture 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5800" y="1868031"/>
            <a:ext cx="608076" cy="240792"/>
          </a:xfrm>
          <a:prstGeom prst="rect">
            <a:avLst/>
          </a:prstGeom>
        </p:spPr>
      </p:pic>
      <p:pic>
        <p:nvPicPr>
          <p:cNvPr id="5" name="Picture 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85800" y="2327552"/>
            <a:ext cx="608076" cy="246888"/>
          </a:xfrm>
          <a:prstGeom prst="rect">
            <a:avLst/>
          </a:prstGeom>
        </p:spPr>
      </p:pic>
      <p:pic>
        <p:nvPicPr>
          <p:cNvPr id="6" name="Picture 5"/>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85800" y="2771544"/>
            <a:ext cx="608076" cy="240792"/>
          </a:xfrm>
          <a:prstGeom prst="rect">
            <a:avLst/>
          </a:prstGeom>
        </p:spPr>
      </p:pic>
      <p:pic>
        <p:nvPicPr>
          <p:cNvPr id="7" name="Picture 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5800" y="3237892"/>
            <a:ext cx="608076" cy="246888"/>
          </a:xfrm>
          <a:prstGeom prst="rect">
            <a:avLst/>
          </a:prstGeom>
        </p:spPr>
      </p:pic>
      <p:pic>
        <p:nvPicPr>
          <p:cNvPr id="10" name="Picture 9"/>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685800" y="3697413"/>
            <a:ext cx="608076" cy="246888"/>
          </a:xfrm>
          <a:prstGeom prst="rect">
            <a:avLst/>
          </a:prstGeom>
        </p:spPr>
      </p:pic>
      <p:pic>
        <p:nvPicPr>
          <p:cNvPr id="36" name="Picture 35"/>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685800" y="4241800"/>
            <a:ext cx="518922" cy="923544"/>
          </a:xfrm>
          <a:prstGeom prst="rect">
            <a:avLst/>
          </a:prstGeom>
        </p:spPr>
      </p:pic>
      <p:sp>
        <p:nvSpPr>
          <p:cNvPr id="37" name="TextBox 36"/>
          <p:cNvSpPr txBox="1"/>
          <p:nvPr/>
        </p:nvSpPr>
        <p:spPr>
          <a:xfrm>
            <a:off x="1371600" y="1173206"/>
            <a:ext cx="1981200" cy="461665"/>
          </a:xfrm>
          <a:prstGeom prst="rect">
            <a:avLst/>
          </a:prstGeom>
          <a:noFill/>
        </p:spPr>
        <p:txBody>
          <a:bodyPr wrap="square" rtlCol="0">
            <a:spAutoFit/>
          </a:bodyPr>
          <a:lstStyle/>
          <a:p>
            <a:r>
              <a:rPr lang="en-US" sz="2400" dirty="0"/>
              <a:t>size of house</a:t>
            </a:r>
          </a:p>
        </p:txBody>
      </p:sp>
      <p:sp>
        <p:nvSpPr>
          <p:cNvPr id="38" name="TextBox 37"/>
          <p:cNvSpPr txBox="1"/>
          <p:nvPr/>
        </p:nvSpPr>
        <p:spPr>
          <a:xfrm>
            <a:off x="1371600" y="1594248"/>
            <a:ext cx="2705100" cy="461665"/>
          </a:xfrm>
          <a:prstGeom prst="rect">
            <a:avLst/>
          </a:prstGeom>
          <a:noFill/>
        </p:spPr>
        <p:txBody>
          <a:bodyPr wrap="square" rtlCol="0">
            <a:spAutoFit/>
          </a:bodyPr>
          <a:lstStyle/>
          <a:p>
            <a:r>
              <a:rPr lang="en-US" sz="2400" dirty="0"/>
              <a:t>no. of bedrooms</a:t>
            </a:r>
          </a:p>
        </p:txBody>
      </p:sp>
      <p:sp>
        <p:nvSpPr>
          <p:cNvPr id="39" name="TextBox 38"/>
          <p:cNvSpPr txBox="1"/>
          <p:nvPr/>
        </p:nvSpPr>
        <p:spPr>
          <a:xfrm>
            <a:off x="1371600" y="2088549"/>
            <a:ext cx="3276600" cy="461665"/>
          </a:xfrm>
          <a:prstGeom prst="rect">
            <a:avLst/>
          </a:prstGeom>
          <a:noFill/>
        </p:spPr>
        <p:txBody>
          <a:bodyPr wrap="square" rtlCol="0">
            <a:spAutoFit/>
          </a:bodyPr>
          <a:lstStyle/>
          <a:p>
            <a:r>
              <a:rPr lang="en-US" sz="2400" dirty="0"/>
              <a:t>no. of floors</a:t>
            </a:r>
          </a:p>
        </p:txBody>
      </p:sp>
      <p:sp>
        <p:nvSpPr>
          <p:cNvPr id="40" name="TextBox 39"/>
          <p:cNvSpPr txBox="1"/>
          <p:nvPr/>
        </p:nvSpPr>
        <p:spPr>
          <a:xfrm>
            <a:off x="1378449" y="2553389"/>
            <a:ext cx="1981200" cy="461665"/>
          </a:xfrm>
          <a:prstGeom prst="rect">
            <a:avLst/>
          </a:prstGeom>
          <a:noFill/>
        </p:spPr>
        <p:txBody>
          <a:bodyPr wrap="square" rtlCol="0">
            <a:spAutoFit/>
          </a:bodyPr>
          <a:lstStyle/>
          <a:p>
            <a:r>
              <a:rPr lang="en-US" sz="2400" dirty="0"/>
              <a:t>age of house</a:t>
            </a:r>
          </a:p>
        </p:txBody>
      </p:sp>
      <p:sp>
        <p:nvSpPr>
          <p:cNvPr id="41" name="TextBox 40"/>
          <p:cNvSpPr txBox="1"/>
          <p:nvPr/>
        </p:nvSpPr>
        <p:spPr>
          <a:xfrm>
            <a:off x="1371600" y="3016648"/>
            <a:ext cx="5410200" cy="461665"/>
          </a:xfrm>
          <a:prstGeom prst="rect">
            <a:avLst/>
          </a:prstGeom>
          <a:noFill/>
        </p:spPr>
        <p:txBody>
          <a:bodyPr wrap="square" rtlCol="0">
            <a:spAutoFit/>
          </a:bodyPr>
          <a:lstStyle/>
          <a:p>
            <a:r>
              <a:rPr lang="en-US" sz="2400" dirty="0"/>
              <a:t>average income in neighborhood</a:t>
            </a:r>
          </a:p>
        </p:txBody>
      </p:sp>
      <p:sp>
        <p:nvSpPr>
          <p:cNvPr id="42" name="TextBox 41"/>
          <p:cNvSpPr txBox="1"/>
          <p:nvPr/>
        </p:nvSpPr>
        <p:spPr>
          <a:xfrm>
            <a:off x="1371600" y="3483552"/>
            <a:ext cx="3581400" cy="461665"/>
          </a:xfrm>
          <a:prstGeom prst="rect">
            <a:avLst/>
          </a:prstGeom>
          <a:noFill/>
        </p:spPr>
        <p:txBody>
          <a:bodyPr wrap="square" rtlCol="0">
            <a:spAutoFit/>
          </a:bodyPr>
          <a:lstStyle/>
          <a:p>
            <a:r>
              <a:rPr lang="en-US" sz="2400" dirty="0"/>
              <a:t>kitchen size</a:t>
            </a:r>
          </a:p>
        </p:txBody>
      </p:sp>
      <mc:AlternateContent xmlns:mc="http://schemas.openxmlformats.org/markup-compatibility/2006" xmlns:p14="http://schemas.microsoft.com/office/powerpoint/2010/main">
        <mc:Choice Requires="p14">
          <p:contentPart p14:bwMode="auto" r:id="rId17">
            <p14:nvContentPartPr>
              <p14:cNvPr id="9" name="Ink 8"/>
              <p14:cNvContentPartPr/>
              <p14:nvPr/>
            </p14:nvContentPartPr>
            <p14:xfrm>
              <a:off x="381000" y="793679"/>
              <a:ext cx="8548200" cy="4645440"/>
            </p14:xfrm>
          </p:contentPart>
        </mc:Choice>
        <mc:Fallback xmlns="">
          <p:pic>
            <p:nvPicPr>
              <p:cNvPr id="9" name="Ink 8"/>
              <p:cNvPicPr/>
              <p:nvPr/>
            </p:nvPicPr>
            <p:blipFill>
              <a:blip r:embed="rId18"/>
              <a:stretch>
                <a:fillRect/>
              </a:stretch>
            </p:blipFill>
            <p:spPr>
              <a:xfrm>
                <a:off x="371640" y="784319"/>
                <a:ext cx="8566920" cy="4664160"/>
              </a:xfrm>
              <a:prstGeom prst="rect">
                <a:avLst/>
              </a:prstGeom>
            </p:spPr>
          </p:pic>
        </mc:Fallback>
      </mc:AlternateContent>
      <p:sp>
        <p:nvSpPr>
          <p:cNvPr id="8" name="TextBox 7"/>
          <p:cNvSpPr txBox="1"/>
          <p:nvPr/>
        </p:nvSpPr>
        <p:spPr>
          <a:xfrm>
            <a:off x="43794" y="1401683"/>
            <a:ext cx="554735" cy="3970318"/>
          </a:xfrm>
          <a:prstGeom prst="rect">
            <a:avLst/>
          </a:prstGeom>
          <a:solidFill>
            <a:schemeClr val="bg1"/>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TextBox 10"/>
          <p:cNvSpPr txBox="1"/>
          <p:nvPr/>
        </p:nvSpPr>
        <p:spPr>
          <a:xfrm>
            <a:off x="6454108" y="4241800"/>
            <a:ext cx="1840054" cy="369332"/>
          </a:xfrm>
          <a:prstGeom prst="rect">
            <a:avLst/>
          </a:prstGeom>
          <a:noFill/>
        </p:spPr>
        <p:txBody>
          <a:bodyPr wrap="none" rtlCol="0">
            <a:spAutoFit/>
          </a:bodyPr>
          <a:lstStyle/>
          <a:p>
            <a:r>
              <a:rPr lang="en-US" dirty="0"/>
              <a:t>Plot the function</a:t>
            </a:r>
          </a:p>
        </p:txBody>
      </p:sp>
    </p:spTree>
    <p:extLst>
      <p:ext uri="{BB962C8B-B14F-4D97-AF65-F5344CB8AC3E}">
        <p14:creationId xmlns:p14="http://schemas.microsoft.com/office/powerpoint/2010/main" val="349526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381001"/>
            <a:ext cx="6400800" cy="461665"/>
          </a:xfrm>
          <a:prstGeom prst="rect">
            <a:avLst/>
          </a:prstGeom>
          <a:noFill/>
        </p:spPr>
        <p:txBody>
          <a:bodyPr wrap="square" rtlCol="0">
            <a:spAutoFit/>
          </a:bodyPr>
          <a:lstStyle/>
          <a:p>
            <a:r>
              <a:rPr lang="en-US" sz="2400" b="1" dirty="0"/>
              <a:t>Addressing overfitting:</a:t>
            </a:r>
          </a:p>
        </p:txBody>
      </p:sp>
      <mc:AlternateContent xmlns:mc="http://schemas.openxmlformats.org/markup-compatibility/2006" xmlns:a14="http://schemas.microsoft.com/office/drawing/2010/main">
        <mc:Choice Requires="a14">
          <p:sp>
            <p:nvSpPr>
              <p:cNvPr id="19" name="TextBox 18"/>
              <p:cNvSpPr txBox="1"/>
              <p:nvPr/>
            </p:nvSpPr>
            <p:spPr>
              <a:xfrm>
                <a:off x="381000" y="1222300"/>
                <a:ext cx="8305800" cy="4154983"/>
              </a:xfrm>
              <a:prstGeom prst="rect">
                <a:avLst/>
              </a:prstGeom>
              <a:noFill/>
              <a:ln>
                <a:solidFill>
                  <a:schemeClr val="accent1"/>
                </a:solidFill>
              </a:ln>
            </p:spPr>
            <p:txBody>
              <a:bodyPr wrap="square" rtlCol="0">
                <a:spAutoFit/>
              </a:bodyPr>
              <a:lstStyle/>
              <a:p>
                <a:r>
                  <a:rPr lang="en-US" sz="2400" dirty="0"/>
                  <a:t>Options:</a:t>
                </a:r>
              </a:p>
              <a:p>
                <a:pPr marL="914400" lvl="1" indent="-457200">
                  <a:buAutoNum type="arabicPeriod"/>
                </a:pPr>
                <a:r>
                  <a:rPr lang="en-US" sz="2400" dirty="0"/>
                  <a:t>Reduce number of features.</a:t>
                </a:r>
              </a:p>
              <a:p>
                <a:pPr marL="1371600" lvl="2" indent="-457200">
                  <a:buFont typeface="Calibri" pitchFamily="34" charset="0"/>
                  <a:buChar char="―"/>
                </a:pPr>
                <a:r>
                  <a:rPr lang="en-US" sz="2400" dirty="0"/>
                  <a:t>Manually select which features to keep.</a:t>
                </a:r>
              </a:p>
              <a:p>
                <a:pPr marL="1371600" lvl="2" indent="-457200">
                  <a:buFont typeface="Calibri" pitchFamily="34" charset="0"/>
                  <a:buChar char="―"/>
                </a:pPr>
                <a:r>
                  <a:rPr lang="en-US" sz="2400" dirty="0"/>
                  <a:t>Model selection algorithm (later in course).</a:t>
                </a:r>
              </a:p>
              <a:p>
                <a:pPr marL="914400" lvl="1" indent="-457200">
                  <a:buAutoNum type="arabicPeriod"/>
                </a:pPr>
                <a:r>
                  <a:rPr lang="en-US" sz="2400" dirty="0"/>
                  <a:t>Regularization.</a:t>
                </a:r>
              </a:p>
              <a:p>
                <a:pPr marL="1371600" lvl="2" indent="-457200">
                  <a:buFont typeface="Calibri" pitchFamily="34" charset="0"/>
                  <a:buChar char="―"/>
                </a:pPr>
                <a:r>
                  <a:rPr lang="en-US" sz="2400" dirty="0"/>
                  <a:t>Keep all the features, but reduce magnitude/values of parameters </a:t>
                </a:r>
                <a14:m>
                  <m:oMath xmlns:m="http://schemas.openxmlformats.org/officeDocument/2006/math">
                    <m:sSub>
                      <m:sSubPr>
                        <m:ctrlPr>
                          <a:rPr lang="en-GB" sz="2400" i="1">
                            <a:latin typeface="Cambria Math" panose="02040503050406030204" pitchFamily="18" charset="0"/>
                          </a:rPr>
                        </m:ctrlPr>
                      </m:sSubPr>
                      <m:e>
                        <m:r>
                          <a:rPr lang="en-GB" sz="2400" i="1">
                            <a:latin typeface="Cambria Math" charset="0"/>
                          </a:rPr>
                          <m:t>𝜃</m:t>
                        </m:r>
                      </m:e>
                      <m:sub>
                        <m:r>
                          <a:rPr lang="en-GB" sz="2400" i="1">
                            <a:latin typeface="Cambria Math" charset="0"/>
                          </a:rPr>
                          <m:t>𝑗</m:t>
                        </m:r>
                      </m:sub>
                    </m:sSub>
                  </m:oMath>
                </a14:m>
                <a:r>
                  <a:rPr lang="en-US" sz="2400" dirty="0"/>
                  <a:t>.</a:t>
                </a:r>
              </a:p>
              <a:p>
                <a:pPr marL="1371600" lvl="2" indent="-457200">
                  <a:buFont typeface="Calibri" pitchFamily="34" charset="0"/>
                  <a:buChar char="―"/>
                </a:pPr>
                <a:r>
                  <a:rPr lang="en-US" sz="2400" dirty="0"/>
                  <a:t>Works well when we have a lot of features, each of which contributes a bit to predicting </a:t>
                </a:r>
                <a14:m>
                  <m:oMath xmlns:m="http://schemas.openxmlformats.org/officeDocument/2006/math">
                    <m:r>
                      <a:rPr lang="en-GB" sz="2400" b="0" i="1" dirty="0" smtClean="0">
                        <a:latin typeface="Cambria Math" charset="0"/>
                      </a:rPr>
                      <m:t>𝑦</m:t>
                    </m:r>
                  </m:oMath>
                </a14:m>
                <a:r>
                  <a:rPr lang="en-US" sz="2400" dirty="0"/>
                  <a:t>.</a:t>
                </a:r>
              </a:p>
              <a:p>
                <a:endParaRPr lang="en-US" sz="2400" dirty="0"/>
              </a:p>
              <a:p>
                <a:endParaRPr lang="en-US" sz="2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81000" y="1222300"/>
                <a:ext cx="8305800" cy="4154983"/>
              </a:xfrm>
              <a:prstGeom prst="rect">
                <a:avLst/>
              </a:prstGeom>
              <a:blipFill rotWithShape="0">
                <a:blip r:embed="rId2"/>
                <a:stretch>
                  <a:fillRect l="-1100" t="-878"/>
                </a:stretch>
              </a:blipFill>
              <a:ln>
                <a:solidFill>
                  <a:schemeClr val="accent1"/>
                </a:solidFill>
              </a:ln>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 xmlns:a16="http://schemas.microsoft.com/office/drawing/2014/main" id="{AF70A094-7054-448F-8753-280A03E444DB}"/>
                  </a:ext>
                </a:extLst>
              </p14:cNvPr>
              <p14:cNvContentPartPr/>
              <p14:nvPr/>
            </p14:nvContentPartPr>
            <p14:xfrm>
              <a:off x="774360" y="481320"/>
              <a:ext cx="7230240" cy="3117960"/>
            </p14:xfrm>
          </p:contentPart>
        </mc:Choice>
        <mc:Fallback xmlns="">
          <p:pic>
            <p:nvPicPr>
              <p:cNvPr id="2" name="Ink 1">
                <a:extLst>
                  <a:ext uri="{FF2B5EF4-FFF2-40B4-BE49-F238E27FC236}">
                    <a16:creationId xmlns:a16="http://schemas.microsoft.com/office/drawing/2014/main" id="{AF70A094-7054-448F-8753-280A03E444DB}"/>
                  </a:ext>
                </a:extLst>
              </p:cNvPr>
              <p:cNvPicPr/>
              <p:nvPr/>
            </p:nvPicPr>
            <p:blipFill>
              <a:blip r:embed="rId4"/>
              <a:stretch>
                <a:fillRect/>
              </a:stretch>
            </p:blipFill>
            <p:spPr>
              <a:xfrm>
                <a:off x="765000" y="471960"/>
                <a:ext cx="7248960" cy="3136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242880" y="248040"/>
              <a:ext cx="4208760" cy="624600"/>
            </p14:xfrm>
          </p:contentPart>
        </mc:Choice>
        <mc:Fallback xmlns="">
          <p:pic>
            <p:nvPicPr>
              <p:cNvPr id="3" name="Ink 2"/>
              <p:cNvPicPr/>
              <p:nvPr/>
            </p:nvPicPr>
            <p:blipFill>
              <a:blip r:embed="rId6"/>
              <a:stretch>
                <a:fillRect/>
              </a:stretch>
            </p:blipFill>
            <p:spPr>
              <a:xfrm>
                <a:off x="3233520" y="238680"/>
                <a:ext cx="4227480" cy="643320"/>
              </a:xfrm>
              <a:prstGeom prst="rect">
                <a:avLst/>
              </a:prstGeom>
            </p:spPr>
          </p:pic>
        </mc:Fallback>
      </mc:AlternateContent>
    </p:spTree>
    <p:extLst>
      <p:ext uri="{BB962C8B-B14F-4D97-AF65-F5344CB8AC3E}">
        <p14:creationId xmlns:p14="http://schemas.microsoft.com/office/powerpoint/2010/main" val="8919398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24080" y="155160"/>
              <a:ext cx="8222040" cy="5334840"/>
            </p14:xfrm>
          </p:contentPart>
        </mc:Choice>
        <mc:Fallback xmlns="">
          <p:pic>
            <p:nvPicPr>
              <p:cNvPr id="2" name="Ink 1"/>
              <p:cNvPicPr/>
              <p:nvPr/>
            </p:nvPicPr>
            <p:blipFill>
              <a:blip r:embed="rId3"/>
              <a:stretch>
                <a:fillRect/>
              </a:stretch>
            </p:blipFill>
            <p:spPr>
              <a:xfrm>
                <a:off x="414720" y="145800"/>
                <a:ext cx="8240760" cy="5353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122840" y="1213560"/>
              <a:ext cx="3065040" cy="977040"/>
            </p14:xfrm>
          </p:contentPart>
        </mc:Choice>
        <mc:Fallback xmlns="">
          <p:pic>
            <p:nvPicPr>
              <p:cNvPr id="3" name="Ink 2"/>
              <p:cNvPicPr/>
              <p:nvPr/>
            </p:nvPicPr>
            <p:blipFill>
              <a:blip r:embed="rId5"/>
              <a:stretch>
                <a:fillRect/>
              </a:stretch>
            </p:blipFill>
            <p:spPr>
              <a:xfrm>
                <a:off x="1113480" y="1204200"/>
                <a:ext cx="3083760" cy="995760"/>
              </a:xfrm>
              <a:prstGeom prst="rect">
                <a:avLst/>
              </a:prstGeom>
            </p:spPr>
          </p:pic>
        </mc:Fallback>
      </mc:AlternateContent>
    </p:spTree>
    <p:extLst>
      <p:ext uri="{BB962C8B-B14F-4D97-AF65-F5344CB8AC3E}">
        <p14:creationId xmlns:p14="http://schemas.microsoft.com/office/powerpoint/2010/main" val="12457078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94280" y="399240"/>
              <a:ext cx="8343360" cy="5757480"/>
            </p14:xfrm>
          </p:contentPart>
        </mc:Choice>
        <mc:Fallback xmlns="">
          <p:pic>
            <p:nvPicPr>
              <p:cNvPr id="2" name="Ink 1"/>
              <p:cNvPicPr/>
              <p:nvPr/>
            </p:nvPicPr>
            <p:blipFill>
              <a:blip r:embed="rId3"/>
              <a:stretch>
                <a:fillRect/>
              </a:stretch>
            </p:blipFill>
            <p:spPr>
              <a:xfrm>
                <a:off x="484920" y="389880"/>
                <a:ext cx="8362080" cy="5776200"/>
              </a:xfrm>
              <a:prstGeom prst="rect">
                <a:avLst/>
              </a:prstGeom>
            </p:spPr>
          </p:pic>
        </mc:Fallback>
      </mc:AlternateContent>
    </p:spTree>
    <p:extLst>
      <p:ext uri="{BB962C8B-B14F-4D97-AF65-F5344CB8AC3E}">
        <p14:creationId xmlns:p14="http://schemas.microsoft.com/office/powerpoint/2010/main" val="3384505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6336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381001"/>
            <a:ext cx="6400800" cy="461665"/>
          </a:xfrm>
          <a:prstGeom prst="rect">
            <a:avLst/>
          </a:prstGeom>
          <a:noFill/>
        </p:spPr>
        <p:txBody>
          <a:bodyPr wrap="square" rtlCol="0">
            <a:spAutoFit/>
          </a:bodyPr>
          <a:lstStyle/>
          <a:p>
            <a:r>
              <a:rPr lang="en-US" sz="2400" b="1" dirty="0"/>
              <a:t>Intuition</a:t>
            </a:r>
          </a:p>
        </p:txBody>
      </p:sp>
      <p:sp>
        <p:nvSpPr>
          <p:cNvPr id="11" name="TextBox 10"/>
          <p:cNvSpPr txBox="1"/>
          <p:nvPr/>
        </p:nvSpPr>
        <p:spPr>
          <a:xfrm>
            <a:off x="381000" y="4609113"/>
            <a:ext cx="8534400" cy="461665"/>
          </a:xfrm>
          <a:prstGeom prst="rect">
            <a:avLst/>
          </a:prstGeom>
          <a:noFill/>
        </p:spPr>
        <p:txBody>
          <a:bodyPr wrap="square" rtlCol="0">
            <a:spAutoFit/>
          </a:bodyPr>
          <a:lstStyle/>
          <a:p>
            <a:r>
              <a:rPr lang="en-US" sz="2400" dirty="0"/>
              <a:t>Suppose we penalize and make     ,      really small.</a:t>
            </a:r>
          </a:p>
        </p:txBody>
      </p:sp>
      <p:pic>
        <p:nvPicPr>
          <p:cNvPr id="18" name="Picture 1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822809" y="4101167"/>
            <a:ext cx="1697355" cy="340111"/>
          </a:xfrm>
          <a:prstGeom prst="rect">
            <a:avLst/>
          </a:prstGeom>
        </p:spPr>
      </p:pic>
      <p:pic>
        <p:nvPicPr>
          <p:cNvPr id="2" name="Picture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39353" y="4101113"/>
            <a:ext cx="3382897" cy="349775"/>
          </a:xfrm>
          <a:prstGeom prst="rect">
            <a:avLst/>
          </a:prstGeom>
        </p:spPr>
      </p:pic>
      <p:graphicFrame>
        <p:nvGraphicFramePr>
          <p:cNvPr id="20" name="Chart 19"/>
          <p:cNvGraphicFramePr>
            <a:graphicFrameLocks/>
          </p:cNvGraphicFramePr>
          <p:nvPr/>
        </p:nvGraphicFramePr>
        <p:xfrm>
          <a:off x="1638626" y="1256313"/>
          <a:ext cx="2172176" cy="2542879"/>
        </p:xfrm>
        <a:graphic>
          <a:graphicData uri="http://schemas.openxmlformats.org/drawingml/2006/chart">
            <c:chart xmlns:c="http://schemas.openxmlformats.org/drawingml/2006/chart" xmlns:r="http://schemas.openxmlformats.org/officeDocument/2006/relationships" r:id="rId9"/>
          </a:graphicData>
        </a:graphic>
      </p:graphicFrame>
      <p:sp>
        <p:nvSpPr>
          <p:cNvPr id="21" name="TextBox 20"/>
          <p:cNvSpPr txBox="1"/>
          <p:nvPr/>
        </p:nvSpPr>
        <p:spPr>
          <a:xfrm rot="16200000">
            <a:off x="888195" y="2467251"/>
            <a:ext cx="1429248" cy="338554"/>
          </a:xfrm>
          <a:prstGeom prst="rect">
            <a:avLst/>
          </a:prstGeom>
          <a:noFill/>
        </p:spPr>
        <p:txBody>
          <a:bodyPr wrap="square" rtlCol="0">
            <a:spAutoFit/>
          </a:bodyPr>
          <a:lstStyle/>
          <a:p>
            <a:pPr algn="ctr"/>
            <a:r>
              <a:rPr lang="en-US" sz="1600" dirty="0"/>
              <a:t>Price</a:t>
            </a:r>
          </a:p>
        </p:txBody>
      </p:sp>
      <p:sp>
        <p:nvSpPr>
          <p:cNvPr id="22" name="TextBox 20"/>
          <p:cNvSpPr txBox="1"/>
          <p:nvPr/>
        </p:nvSpPr>
        <p:spPr>
          <a:xfrm>
            <a:off x="1874798" y="3646828"/>
            <a:ext cx="1738486"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dirty="0"/>
              <a:t>Size of house</a:t>
            </a:r>
          </a:p>
        </p:txBody>
      </p:sp>
      <p:graphicFrame>
        <p:nvGraphicFramePr>
          <p:cNvPr id="23" name="Chart 22"/>
          <p:cNvGraphicFramePr>
            <a:graphicFrameLocks/>
          </p:cNvGraphicFramePr>
          <p:nvPr/>
        </p:nvGraphicFramePr>
        <p:xfrm>
          <a:off x="5087204" y="1197702"/>
          <a:ext cx="2172176" cy="2542879"/>
        </p:xfrm>
        <a:graphic>
          <a:graphicData uri="http://schemas.openxmlformats.org/drawingml/2006/chart">
            <c:chart xmlns:c="http://schemas.openxmlformats.org/drawingml/2006/chart" xmlns:r="http://schemas.openxmlformats.org/officeDocument/2006/relationships" r:id="rId10"/>
          </a:graphicData>
        </a:graphic>
      </p:graphicFrame>
      <p:sp>
        <p:nvSpPr>
          <p:cNvPr id="24" name="TextBox 23"/>
          <p:cNvSpPr txBox="1"/>
          <p:nvPr/>
        </p:nvSpPr>
        <p:spPr>
          <a:xfrm rot="16200000">
            <a:off x="4336773" y="2408638"/>
            <a:ext cx="1429251" cy="338554"/>
          </a:xfrm>
          <a:prstGeom prst="rect">
            <a:avLst/>
          </a:prstGeom>
          <a:noFill/>
        </p:spPr>
        <p:txBody>
          <a:bodyPr wrap="square" rtlCol="0">
            <a:spAutoFit/>
          </a:bodyPr>
          <a:lstStyle/>
          <a:p>
            <a:pPr algn="ctr"/>
            <a:r>
              <a:rPr lang="en-US" sz="1600" dirty="0"/>
              <a:t>Price</a:t>
            </a:r>
          </a:p>
        </p:txBody>
      </p:sp>
      <p:sp>
        <p:nvSpPr>
          <p:cNvPr id="29" name="TextBox 20"/>
          <p:cNvSpPr txBox="1"/>
          <p:nvPr/>
        </p:nvSpPr>
        <p:spPr>
          <a:xfrm>
            <a:off x="5295900" y="3593112"/>
            <a:ext cx="1738486"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dirty="0"/>
              <a:t>Size of house</a:t>
            </a:r>
          </a:p>
        </p:txBody>
      </p:sp>
      <p:pic>
        <p:nvPicPr>
          <p:cNvPr id="3" name="Picture 2"/>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895965" y="4714162"/>
            <a:ext cx="240030" cy="356616"/>
          </a:xfrm>
          <a:prstGeom prst="rect">
            <a:avLst/>
          </a:prstGeom>
        </p:spPr>
      </p:pic>
      <p:pic>
        <p:nvPicPr>
          <p:cNvPr id="5" name="Picture 4"/>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497511" y="4720258"/>
            <a:ext cx="244602" cy="350520"/>
          </a:xfrm>
          <a:prstGeom prst="rect">
            <a:avLst/>
          </a:prstGeom>
        </p:spPr>
      </p:pic>
      <p:pic>
        <p:nvPicPr>
          <p:cNvPr id="8" name="Picture 7"/>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617079" y="5224665"/>
            <a:ext cx="3398901" cy="1017016"/>
          </a:xfrm>
          <a:prstGeom prst="rect">
            <a:avLst/>
          </a:prstGeom>
        </p:spPr>
      </p:pic>
      <mc:AlternateContent xmlns:mc="http://schemas.openxmlformats.org/markup-compatibility/2006" xmlns:p14="http://schemas.microsoft.com/office/powerpoint/2010/main">
        <mc:Choice Requires="p14">
          <p:contentPart p14:bwMode="auto" r:id="rId14">
            <p14:nvContentPartPr>
              <p14:cNvPr id="6" name="Ink 5"/>
              <p14:cNvContentPartPr/>
              <p14:nvPr/>
            </p14:nvContentPartPr>
            <p14:xfrm>
              <a:off x="1914840" y="1479792"/>
              <a:ext cx="5438880" cy="2108640"/>
            </p14:xfrm>
          </p:contentPart>
        </mc:Choice>
        <mc:Fallback xmlns="">
          <p:pic>
            <p:nvPicPr>
              <p:cNvPr id="6" name="Ink 5"/>
              <p:cNvPicPr/>
              <p:nvPr/>
            </p:nvPicPr>
            <p:blipFill>
              <a:blip r:embed="rId15"/>
              <a:stretch>
                <a:fillRect/>
              </a:stretch>
            </p:blipFill>
            <p:spPr>
              <a:xfrm>
                <a:off x="1914840" y="1479792"/>
                <a:ext cx="5438880" cy="2108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p14:cNvContentPartPr/>
              <p14:nvPr/>
            </p14:nvContentPartPr>
            <p14:xfrm>
              <a:off x="4978440" y="5454720"/>
              <a:ext cx="3213720" cy="527400"/>
            </p14:xfrm>
          </p:contentPart>
        </mc:Choice>
        <mc:Fallback xmlns="">
          <p:pic>
            <p:nvPicPr>
              <p:cNvPr id="9" name="Ink 8"/>
              <p:cNvPicPr/>
              <p:nvPr/>
            </p:nvPicPr>
            <p:blipFill>
              <a:blip r:embed="rId17"/>
              <a:stretch>
                <a:fillRect/>
              </a:stretch>
            </p:blipFill>
            <p:spPr>
              <a:xfrm>
                <a:off x="4969080" y="5445360"/>
                <a:ext cx="3232440" cy="546120"/>
              </a:xfrm>
              <a:prstGeom prst="rect">
                <a:avLst/>
              </a:prstGeom>
            </p:spPr>
          </p:pic>
        </mc:Fallback>
      </mc:AlternateContent>
    </p:spTree>
    <p:extLst>
      <p:ext uri="{BB962C8B-B14F-4D97-AF65-F5344CB8AC3E}">
        <p14:creationId xmlns:p14="http://schemas.microsoft.com/office/powerpoint/2010/main" val="326976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20D7EF-3CB0-466E-8E65-DC3F9C5A2CF3}"/>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 xmlns:a16="http://schemas.microsoft.com/office/drawing/2014/main" id="{FEC434F3-2360-4B31-AEE3-B89FC3ADF055}"/>
              </a:ext>
            </a:extLst>
          </p:cNvPr>
          <p:cNvSpPr>
            <a:spLocks noGrp="1"/>
          </p:cNvSpPr>
          <p:nvPr>
            <p:ph idx="1"/>
          </p:nvPr>
        </p:nvSpPr>
        <p:spPr/>
        <p:txBody>
          <a:bodyPr/>
          <a:lstStyle/>
          <a:p>
            <a:r>
              <a:rPr lang="en-US" dirty="0"/>
              <a:t> Unlike Linear Regression, the </a:t>
            </a:r>
            <a:r>
              <a:rPr lang="en-US" dirty="0">
                <a:solidFill>
                  <a:srgbClr val="FF0000"/>
                </a:solidFill>
              </a:rPr>
              <a:t>dependent variable</a:t>
            </a:r>
            <a:r>
              <a:rPr lang="en-US" dirty="0"/>
              <a:t> </a:t>
            </a:r>
            <a:r>
              <a:rPr lang="en-US" b="1" dirty="0"/>
              <a:t>(y)</a:t>
            </a:r>
            <a:r>
              <a:rPr lang="en-US" dirty="0"/>
              <a:t> can take a limited number of values only </a:t>
            </a:r>
            <a:r>
              <a:rPr lang="en-US" dirty="0" err="1"/>
              <a:t>i.e</a:t>
            </a:r>
            <a:r>
              <a:rPr lang="en-US" dirty="0"/>
              <a:t>, the dependent variable is </a:t>
            </a:r>
            <a:r>
              <a:rPr lang="en-US" b="1" dirty="0"/>
              <a:t>categorical</a:t>
            </a:r>
          </a:p>
          <a:p>
            <a:r>
              <a:rPr lang="en-US" dirty="0"/>
              <a:t>When the number of possible outcomes is only two it is called </a:t>
            </a:r>
            <a:r>
              <a:rPr lang="en-US" b="1" dirty="0"/>
              <a:t>Binary Logistic Regression</a:t>
            </a:r>
            <a:r>
              <a:rPr lang="en-US" dirty="0"/>
              <a:t>.</a:t>
            </a:r>
          </a:p>
        </p:txBody>
      </p:sp>
    </p:spTree>
    <p:extLst>
      <p:ext uri="{BB962C8B-B14F-4D97-AF65-F5344CB8AC3E}">
        <p14:creationId xmlns:p14="http://schemas.microsoft.com/office/powerpoint/2010/main" val="30001031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81000" y="1222300"/>
            <a:ext cx="8305800" cy="1200328"/>
          </a:xfrm>
          <a:prstGeom prst="rect">
            <a:avLst/>
          </a:prstGeom>
          <a:noFill/>
        </p:spPr>
        <p:txBody>
          <a:bodyPr wrap="square" rtlCol="0">
            <a:spAutoFit/>
          </a:bodyPr>
          <a:lstStyle/>
          <a:p>
            <a:r>
              <a:rPr lang="en-US" sz="2400" dirty="0"/>
              <a:t>Small values for parameters </a:t>
            </a:r>
          </a:p>
          <a:p>
            <a:pPr marL="914400" lvl="1" indent="-457200">
              <a:buFont typeface="Calibri" pitchFamily="34" charset="0"/>
              <a:buChar char="―"/>
            </a:pPr>
            <a:r>
              <a:rPr lang="en-US" sz="2400" dirty="0"/>
              <a:t>“Simpler” hypothesis</a:t>
            </a:r>
          </a:p>
          <a:p>
            <a:pPr marL="914400" lvl="1" indent="-457200">
              <a:buFont typeface="Calibri" pitchFamily="34" charset="0"/>
              <a:buChar char="―"/>
            </a:pPr>
            <a:r>
              <a:rPr lang="en-US" sz="2400" dirty="0"/>
              <a:t>Less prone to overfitting </a:t>
            </a:r>
          </a:p>
        </p:txBody>
      </p:sp>
      <p:sp>
        <p:nvSpPr>
          <p:cNvPr id="4" name="TextBox 3"/>
          <p:cNvSpPr txBox="1"/>
          <p:nvPr/>
        </p:nvSpPr>
        <p:spPr>
          <a:xfrm>
            <a:off x="381000" y="381001"/>
            <a:ext cx="6400800" cy="461665"/>
          </a:xfrm>
          <a:prstGeom prst="rect">
            <a:avLst/>
          </a:prstGeom>
          <a:noFill/>
        </p:spPr>
        <p:txBody>
          <a:bodyPr wrap="square" rtlCol="0">
            <a:spAutoFit/>
          </a:bodyPr>
          <a:lstStyle/>
          <a:p>
            <a:r>
              <a:rPr lang="en-US" sz="2400" b="1" dirty="0"/>
              <a:t>Regularization.</a:t>
            </a:r>
          </a:p>
        </p:txBody>
      </p:sp>
      <p:pic>
        <p:nvPicPr>
          <p:cNvPr id="6" name="Picture 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438961" y="1312456"/>
            <a:ext cx="1639062" cy="368808"/>
          </a:xfrm>
          <a:prstGeom prst="rect">
            <a:avLst/>
          </a:prstGeom>
        </p:spPr>
      </p:pic>
      <p:sp>
        <p:nvSpPr>
          <p:cNvPr id="19" name="TextBox 18"/>
          <p:cNvSpPr txBox="1"/>
          <p:nvPr/>
        </p:nvSpPr>
        <p:spPr>
          <a:xfrm>
            <a:off x="381000" y="2844562"/>
            <a:ext cx="8305800" cy="1200328"/>
          </a:xfrm>
          <a:prstGeom prst="rect">
            <a:avLst/>
          </a:prstGeom>
          <a:noFill/>
        </p:spPr>
        <p:txBody>
          <a:bodyPr wrap="square" rtlCol="0">
            <a:spAutoFit/>
          </a:bodyPr>
          <a:lstStyle/>
          <a:p>
            <a:r>
              <a:rPr lang="en-US" sz="2400" dirty="0"/>
              <a:t>Housing:</a:t>
            </a:r>
          </a:p>
          <a:p>
            <a:pPr marL="914400" lvl="1" indent="-457200">
              <a:buFont typeface="Calibri" pitchFamily="34" charset="0"/>
              <a:buChar char="―"/>
            </a:pPr>
            <a:r>
              <a:rPr lang="en-US" sz="2400" dirty="0"/>
              <a:t>Features: </a:t>
            </a:r>
          </a:p>
          <a:p>
            <a:pPr marL="914400" lvl="1" indent="-457200">
              <a:buFont typeface="Calibri" pitchFamily="34" charset="0"/>
              <a:buChar char="―"/>
            </a:pPr>
            <a:r>
              <a:rPr lang="en-US" sz="2400" dirty="0"/>
              <a:t>Parameters:</a:t>
            </a:r>
          </a:p>
        </p:txBody>
      </p:sp>
      <p:pic>
        <p:nvPicPr>
          <p:cNvPr id="7" name="Picture 6"/>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68908" y="3640203"/>
            <a:ext cx="2265426" cy="368808"/>
          </a:xfrm>
          <a:prstGeom prst="rect">
            <a:avLst/>
          </a:prstGeom>
        </p:spPr>
      </p:pic>
      <p:pic>
        <p:nvPicPr>
          <p:cNvPr id="8" name="Picture 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910840" y="3314715"/>
            <a:ext cx="1949958" cy="259080"/>
          </a:xfrm>
          <a:prstGeom prst="rect">
            <a:avLst/>
          </a:prstGeom>
        </p:spPr>
      </p:pic>
      <p:pic>
        <p:nvPicPr>
          <p:cNvPr id="13" name="Picture 12"/>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35597" y="4898136"/>
            <a:ext cx="1792224" cy="658368"/>
          </a:xfrm>
          <a:prstGeom prst="rect">
            <a:avLst/>
          </a:prstGeom>
        </p:spPr>
      </p:pic>
      <p:pic>
        <p:nvPicPr>
          <p:cNvPr id="2" name="Picture 1"/>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910840" y="4648200"/>
            <a:ext cx="3419856" cy="1158240"/>
          </a:xfrm>
          <a:prstGeom prst="rect">
            <a:avLst/>
          </a:prstGeom>
        </p:spPr>
      </p:pic>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 xmlns:a16="http://schemas.microsoft.com/office/drawing/2014/main" id="{83D8D25C-3FDF-44EF-9AC5-98416C642EBD}"/>
                  </a:ext>
                </a:extLst>
              </p14:cNvPr>
              <p14:cNvContentPartPr/>
              <p14:nvPr/>
            </p14:nvContentPartPr>
            <p14:xfrm>
              <a:off x="100440" y="2700000"/>
              <a:ext cx="8501760" cy="3396240"/>
            </p14:xfrm>
          </p:contentPart>
        </mc:Choice>
        <mc:Fallback xmlns="">
          <p:pic>
            <p:nvPicPr>
              <p:cNvPr id="3" name="Ink 2">
                <a:extLst>
                  <a:ext uri="{FF2B5EF4-FFF2-40B4-BE49-F238E27FC236}">
                    <a16:creationId xmlns:a16="http://schemas.microsoft.com/office/drawing/2014/main" id="{83D8D25C-3FDF-44EF-9AC5-98416C642EBD}"/>
                  </a:ext>
                </a:extLst>
              </p:cNvPr>
              <p:cNvPicPr/>
              <p:nvPr/>
            </p:nvPicPr>
            <p:blipFill>
              <a:blip r:embed="rId13"/>
              <a:stretch>
                <a:fillRect/>
              </a:stretch>
            </p:blipFill>
            <p:spPr>
              <a:xfrm>
                <a:off x="91080" y="2690640"/>
                <a:ext cx="8520480" cy="3414960"/>
              </a:xfrm>
              <a:prstGeom prst="rect">
                <a:avLst/>
              </a:prstGeom>
            </p:spPr>
          </p:pic>
        </mc:Fallback>
      </mc:AlternateContent>
    </p:spTree>
    <p:extLst>
      <p:ext uri="{BB962C8B-B14F-4D97-AF65-F5344CB8AC3E}">
        <p14:creationId xmlns:p14="http://schemas.microsoft.com/office/powerpoint/2010/main" val="4907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381001"/>
            <a:ext cx="6400800" cy="461665"/>
          </a:xfrm>
          <a:prstGeom prst="rect">
            <a:avLst/>
          </a:prstGeom>
          <a:noFill/>
        </p:spPr>
        <p:txBody>
          <a:bodyPr wrap="square" rtlCol="0">
            <a:spAutoFit/>
          </a:bodyPr>
          <a:lstStyle/>
          <a:p>
            <a:r>
              <a:rPr lang="en-US" sz="2400" b="1" dirty="0"/>
              <a:t>Regularization.</a:t>
            </a:r>
          </a:p>
        </p:txBody>
      </p:sp>
      <p:pic>
        <p:nvPicPr>
          <p:cNvPr id="3" name="Picture 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143000" y="2890891"/>
            <a:ext cx="1066799" cy="556591"/>
          </a:xfrm>
          <a:prstGeom prst="rect">
            <a:avLst/>
          </a:prstGeom>
        </p:spPr>
      </p:pic>
      <p:pic>
        <p:nvPicPr>
          <p:cNvPr id="8" name="Picture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143001" y="1348146"/>
            <a:ext cx="5188458" cy="1114805"/>
          </a:xfrm>
          <a:prstGeom prst="rect">
            <a:avLst/>
          </a:prstGeom>
        </p:spPr>
      </p:pic>
      <p:graphicFrame>
        <p:nvGraphicFramePr>
          <p:cNvPr id="14" name="Chart 13"/>
          <p:cNvGraphicFramePr>
            <a:graphicFrameLocks/>
          </p:cNvGraphicFramePr>
          <p:nvPr/>
        </p:nvGraphicFramePr>
        <p:xfrm>
          <a:off x="4217095" y="2819402"/>
          <a:ext cx="2731067" cy="3197149"/>
        </p:xfrm>
        <a:graphic>
          <a:graphicData uri="http://schemas.openxmlformats.org/drawingml/2006/chart">
            <c:chart xmlns:c="http://schemas.openxmlformats.org/drawingml/2006/chart" xmlns:r="http://schemas.openxmlformats.org/officeDocument/2006/relationships" r:id="rId7"/>
          </a:graphicData>
        </a:graphic>
      </p:graphicFrame>
      <p:sp>
        <p:nvSpPr>
          <p:cNvPr id="15" name="TextBox 14"/>
          <p:cNvSpPr txBox="1"/>
          <p:nvPr/>
        </p:nvSpPr>
        <p:spPr>
          <a:xfrm rot="16200000">
            <a:off x="3245886" y="4171470"/>
            <a:ext cx="1796991" cy="338554"/>
          </a:xfrm>
          <a:prstGeom prst="rect">
            <a:avLst/>
          </a:prstGeom>
          <a:noFill/>
          <a:ln w="19050">
            <a:noFill/>
          </a:ln>
        </p:spPr>
        <p:txBody>
          <a:bodyPr wrap="square" rtlCol="0">
            <a:spAutoFit/>
          </a:bodyPr>
          <a:lstStyle/>
          <a:p>
            <a:pPr algn="ctr"/>
            <a:r>
              <a:rPr lang="en-US" sz="1600" dirty="0"/>
              <a:t>Price</a:t>
            </a:r>
          </a:p>
        </p:txBody>
      </p:sp>
      <p:sp>
        <p:nvSpPr>
          <p:cNvPr id="16" name="TextBox 20"/>
          <p:cNvSpPr txBox="1"/>
          <p:nvPr/>
        </p:nvSpPr>
        <p:spPr>
          <a:xfrm>
            <a:off x="4660902" y="5867400"/>
            <a:ext cx="2185788" cy="338554"/>
          </a:xfrm>
          <a:prstGeom prst="rect">
            <a:avLst/>
          </a:prstGeom>
          <a:noFill/>
          <a:ln w="19050">
            <a:no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dirty="0"/>
              <a:t>Size of house</a:t>
            </a:r>
          </a:p>
        </p:txBody>
      </p:sp>
      <p:cxnSp>
        <p:nvCxnSpPr>
          <p:cNvPr id="18" name="Straight Arrow Connector 17"/>
          <p:cNvCxnSpPr/>
          <p:nvPr/>
        </p:nvCxnSpPr>
        <p:spPr>
          <a:xfrm flipV="1">
            <a:off x="4355550" y="2819401"/>
            <a:ext cx="0" cy="3243735"/>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202318" y="5824868"/>
            <a:ext cx="2744584"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7" name="Content Placeholder 2"/>
          <p:cNvSpPr txBox="1">
            <a:spLocks/>
          </p:cNvSpPr>
          <p:nvPr/>
        </p:nvSpPr>
        <p:spPr>
          <a:xfrm>
            <a:off x="304666" y="3521327"/>
            <a:ext cx="3629446" cy="2730559"/>
          </a:xfrm>
          <a:prstGeom prst="rect">
            <a:avLst/>
          </a:prstGeom>
        </p:spPr>
        <p:txBody>
          <a:bodyPr/>
          <a:lstStyle>
            <a:lvl1pPr marL="342900" indent="-342900" algn="l" rtl="0" eaLnBrk="0" fontAlgn="base" hangingPunct="0">
              <a:spcBef>
                <a:spcPct val="20000"/>
              </a:spcBef>
              <a:spcAft>
                <a:spcPct val="0"/>
              </a:spcAft>
              <a:buClr>
                <a:srgbClr val="0033CC"/>
              </a:buClr>
              <a:buSzPct val="60000"/>
              <a:buFont typeface="Wingdings" charset="0"/>
              <a:buChar char="n"/>
              <a:defRPr sz="3200">
                <a:solidFill>
                  <a:srgbClr val="003399"/>
                </a:solidFill>
                <a:latin typeface="+mn-lt"/>
                <a:ea typeface="ＭＳ Ｐゴシック" charset="0"/>
                <a:cs typeface="+mn-cs"/>
              </a:defRPr>
            </a:lvl1pPr>
            <a:lvl2pPr marL="742950" indent="-285750" algn="l" rtl="0" eaLnBrk="0" fontAlgn="base" hangingPunct="0">
              <a:spcBef>
                <a:spcPct val="20000"/>
              </a:spcBef>
              <a:spcAft>
                <a:spcPct val="0"/>
              </a:spcAft>
              <a:buClr>
                <a:srgbClr val="003399"/>
              </a:buClr>
              <a:buSzPct val="55000"/>
              <a:buFont typeface="Wingdings" charset="0"/>
              <a:buChar char="n"/>
              <a:defRPr sz="2800">
                <a:solidFill>
                  <a:srgbClr val="0033CC"/>
                </a:solidFill>
                <a:latin typeface="+mn-lt"/>
                <a:ea typeface="ＭＳ Ｐゴシック" charset="0"/>
              </a:defRPr>
            </a:lvl2pPr>
            <a:lvl3pPr marL="1143000" indent="-228600" algn="l" rtl="0" eaLnBrk="0" fontAlgn="base" hangingPunct="0">
              <a:spcBef>
                <a:spcPct val="20000"/>
              </a:spcBef>
              <a:spcAft>
                <a:spcPct val="0"/>
              </a:spcAft>
              <a:buClr>
                <a:srgbClr val="0033CC"/>
              </a:buClr>
              <a:buSzPct val="50000"/>
              <a:buFont typeface="Wingdings" charset="0"/>
              <a:buChar char="n"/>
              <a:defRPr sz="2400">
                <a:solidFill>
                  <a:srgbClr val="000066"/>
                </a:solidFill>
                <a:latin typeface="+mn-lt"/>
                <a:ea typeface="ＭＳ Ｐゴシック" charset="0"/>
              </a:defRPr>
            </a:lvl3pPr>
            <a:lvl4pPr marL="1600200" indent="-228600" algn="l" rtl="0" eaLnBrk="0" fontAlgn="base" hangingPunct="0">
              <a:spcBef>
                <a:spcPct val="20000"/>
              </a:spcBef>
              <a:spcAft>
                <a:spcPct val="0"/>
              </a:spcAft>
              <a:buClr>
                <a:srgbClr val="000066"/>
              </a:buClr>
              <a:buSzPct val="55000"/>
              <a:buFont typeface="Wingdings" charset="0"/>
              <a:buChar char="n"/>
              <a:defRPr sz="2000">
                <a:solidFill>
                  <a:srgbClr val="0066FF"/>
                </a:solidFill>
                <a:latin typeface="+mn-lt"/>
                <a:ea typeface="ＭＳ Ｐゴシック" charset="0"/>
              </a:defRPr>
            </a:lvl4pPr>
            <a:lvl5pPr marL="2057400" indent="-228600" algn="l" rtl="0" eaLnBrk="0" fontAlgn="base" hangingPunct="0">
              <a:spcBef>
                <a:spcPct val="20000"/>
              </a:spcBef>
              <a:spcAft>
                <a:spcPct val="0"/>
              </a:spcAft>
              <a:buClr>
                <a:srgbClr val="3399FF"/>
              </a:buClr>
              <a:buSzPct val="50000"/>
              <a:buFont typeface="Wingdings" charset="0"/>
              <a:buChar char="n"/>
              <a:defRPr sz="2000">
                <a:solidFill>
                  <a:srgbClr val="3399FF"/>
                </a:solidFill>
                <a:latin typeface="+mn-lt"/>
                <a:ea typeface="ＭＳ Ｐゴシック" charset="0"/>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r>
              <a:rPr lang="en-US" sz="2000" dirty="0"/>
              <a:t>This function has two objective</a:t>
            </a:r>
          </a:p>
          <a:p>
            <a:pPr lvl="1"/>
            <a:r>
              <a:rPr lang="en-US" sz="1800" dirty="0"/>
              <a:t>Fitting the data – captured by first term</a:t>
            </a:r>
          </a:p>
          <a:p>
            <a:pPr lvl="1"/>
            <a:r>
              <a:rPr lang="en-US" sz="1800" dirty="0"/>
              <a:t>Good </a:t>
            </a:r>
            <a:r>
              <a:rPr lang="en-US" sz="1800" dirty="0" err="1"/>
              <a:t>generalisation</a:t>
            </a:r>
            <a:r>
              <a:rPr lang="en-US" sz="1800" dirty="0"/>
              <a:t> by </a:t>
            </a:r>
            <a:r>
              <a:rPr lang="en-US" sz="1800" dirty="0" err="1"/>
              <a:t>penalising</a:t>
            </a:r>
            <a:r>
              <a:rPr lang="en-US" sz="1800" dirty="0"/>
              <a:t> the parameters – captured by second term</a:t>
            </a:r>
          </a:p>
        </p:txBody>
      </p:sp>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 xmlns:a16="http://schemas.microsoft.com/office/drawing/2014/main" id="{CF673643-E1C6-43D0-A063-5DD29DEAFAD4}"/>
                  </a:ext>
                </a:extLst>
              </p14:cNvPr>
              <p14:cNvContentPartPr/>
              <p14:nvPr/>
            </p14:nvContentPartPr>
            <p14:xfrm>
              <a:off x="207000" y="371160"/>
              <a:ext cx="8512920" cy="5281200"/>
            </p14:xfrm>
          </p:contentPart>
        </mc:Choice>
        <mc:Fallback xmlns="">
          <p:pic>
            <p:nvPicPr>
              <p:cNvPr id="2" name="Ink 1">
                <a:extLst>
                  <a:ext uri="{FF2B5EF4-FFF2-40B4-BE49-F238E27FC236}">
                    <a16:creationId xmlns:a16="http://schemas.microsoft.com/office/drawing/2014/main" id="{CF673643-E1C6-43D0-A063-5DD29DEAFAD4}"/>
                  </a:ext>
                </a:extLst>
              </p:cNvPr>
              <p:cNvPicPr/>
              <p:nvPr/>
            </p:nvPicPr>
            <p:blipFill>
              <a:blip r:embed="rId9"/>
              <a:stretch>
                <a:fillRect/>
              </a:stretch>
            </p:blipFill>
            <p:spPr>
              <a:xfrm>
                <a:off x="197640" y="361800"/>
                <a:ext cx="8531640" cy="5299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p14:cNvContentPartPr/>
              <p14:nvPr/>
            </p14:nvContentPartPr>
            <p14:xfrm>
              <a:off x="4273560" y="2085840"/>
              <a:ext cx="4192920" cy="3687120"/>
            </p14:xfrm>
          </p:contentPart>
        </mc:Choice>
        <mc:Fallback xmlns="">
          <p:pic>
            <p:nvPicPr>
              <p:cNvPr id="5" name="Ink 4"/>
              <p:cNvPicPr/>
              <p:nvPr/>
            </p:nvPicPr>
            <p:blipFill>
              <a:blip r:embed="rId11"/>
              <a:stretch>
                <a:fillRect/>
              </a:stretch>
            </p:blipFill>
            <p:spPr>
              <a:xfrm>
                <a:off x="4264200" y="2076480"/>
                <a:ext cx="4211640" cy="3705840"/>
              </a:xfrm>
              <a:prstGeom prst="rect">
                <a:avLst/>
              </a:prstGeom>
            </p:spPr>
          </p:pic>
        </mc:Fallback>
      </mc:AlternateContent>
    </p:spTree>
    <p:extLst>
      <p:ext uri="{BB962C8B-B14F-4D97-AF65-F5344CB8AC3E}">
        <p14:creationId xmlns:p14="http://schemas.microsoft.com/office/powerpoint/2010/main" val="325464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15" grpId="0"/>
      <p:bldP spid="16" grpId="0"/>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381001"/>
            <a:ext cx="8458200" cy="461665"/>
          </a:xfrm>
          <a:prstGeom prst="rect">
            <a:avLst/>
          </a:prstGeom>
          <a:noFill/>
        </p:spPr>
        <p:txBody>
          <a:bodyPr wrap="square" rtlCol="0">
            <a:spAutoFit/>
          </a:bodyPr>
          <a:lstStyle/>
          <a:p>
            <a:r>
              <a:rPr lang="en-US" sz="2400" dirty="0"/>
              <a:t>In regularized linear regression, we choose      to minimize</a:t>
            </a:r>
          </a:p>
        </p:txBody>
      </p:sp>
      <p:pic>
        <p:nvPicPr>
          <p:cNvPr id="6" name="Picture 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444648" y="550058"/>
            <a:ext cx="128016" cy="292608"/>
          </a:xfrm>
          <a:prstGeom prst="rect">
            <a:avLst/>
          </a:prstGeom>
        </p:spPr>
      </p:pic>
      <p:pic>
        <p:nvPicPr>
          <p:cNvPr id="5" name="Picture 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828800" y="1026966"/>
            <a:ext cx="5188458" cy="1114805"/>
          </a:xfrm>
          <a:prstGeom prst="rect">
            <a:avLst/>
          </a:prstGeom>
        </p:spPr>
      </p:pic>
      <p:sp>
        <p:nvSpPr>
          <p:cNvPr id="12" name="TextBox 11"/>
          <p:cNvSpPr txBox="1"/>
          <p:nvPr/>
        </p:nvSpPr>
        <p:spPr>
          <a:xfrm>
            <a:off x="379227" y="2117805"/>
            <a:ext cx="8458200" cy="830997"/>
          </a:xfrm>
          <a:prstGeom prst="rect">
            <a:avLst/>
          </a:prstGeom>
          <a:noFill/>
        </p:spPr>
        <p:txBody>
          <a:bodyPr wrap="square" rtlCol="0">
            <a:spAutoFit/>
          </a:bodyPr>
          <a:lstStyle/>
          <a:p>
            <a:r>
              <a:rPr lang="en-US" sz="2400" dirty="0"/>
              <a:t>What if      is set to an extremely large value (perhaps for too large for our problem, say                  )?</a:t>
            </a:r>
          </a:p>
        </p:txBody>
      </p:sp>
      <p:pic>
        <p:nvPicPr>
          <p:cNvPr id="7" name="Picture 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553611" y="2214161"/>
            <a:ext cx="150876" cy="286512"/>
          </a:xfrm>
          <a:prstGeom prst="rect">
            <a:avLst/>
          </a:prstGeom>
        </p:spPr>
      </p:pic>
      <p:pic>
        <p:nvPicPr>
          <p:cNvPr id="8" name="Picture 7"/>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232111" y="2557563"/>
            <a:ext cx="1099566" cy="347472"/>
          </a:xfrm>
          <a:prstGeom prst="rect">
            <a:avLst/>
          </a:prstGeom>
        </p:spPr>
      </p:pic>
      <p:graphicFrame>
        <p:nvGraphicFramePr>
          <p:cNvPr id="19" name="Chart 18"/>
          <p:cNvGraphicFramePr>
            <a:graphicFrameLocks/>
          </p:cNvGraphicFramePr>
          <p:nvPr/>
        </p:nvGraphicFramePr>
        <p:xfrm>
          <a:off x="1576683" y="3124201"/>
          <a:ext cx="2172176" cy="2542879"/>
        </p:xfrm>
        <a:graphic>
          <a:graphicData uri="http://schemas.openxmlformats.org/drawingml/2006/chart">
            <c:chart xmlns:c="http://schemas.openxmlformats.org/drawingml/2006/chart" xmlns:r="http://schemas.openxmlformats.org/officeDocument/2006/relationships" r:id="rId11"/>
          </a:graphicData>
        </a:graphic>
      </p:graphicFrame>
      <p:sp>
        <p:nvSpPr>
          <p:cNvPr id="21" name="TextBox 20"/>
          <p:cNvSpPr txBox="1"/>
          <p:nvPr/>
        </p:nvSpPr>
        <p:spPr>
          <a:xfrm rot="16200000">
            <a:off x="826252" y="4335136"/>
            <a:ext cx="1429251" cy="338554"/>
          </a:xfrm>
          <a:prstGeom prst="rect">
            <a:avLst/>
          </a:prstGeom>
          <a:noFill/>
        </p:spPr>
        <p:txBody>
          <a:bodyPr wrap="square" rtlCol="0">
            <a:spAutoFit/>
          </a:bodyPr>
          <a:lstStyle/>
          <a:p>
            <a:pPr algn="ctr"/>
            <a:r>
              <a:rPr lang="en-US" sz="1600" dirty="0"/>
              <a:t>Price</a:t>
            </a:r>
          </a:p>
        </p:txBody>
      </p:sp>
      <p:sp>
        <p:nvSpPr>
          <p:cNvPr id="22" name="TextBox 20"/>
          <p:cNvSpPr txBox="1"/>
          <p:nvPr/>
        </p:nvSpPr>
        <p:spPr>
          <a:xfrm>
            <a:off x="1785379" y="5519611"/>
            <a:ext cx="1738486"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dirty="0"/>
              <a:t>Size of house</a:t>
            </a:r>
          </a:p>
        </p:txBody>
      </p:sp>
      <p:pic>
        <p:nvPicPr>
          <p:cNvPr id="9" name="Picture 8"/>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495219" y="5833387"/>
            <a:ext cx="3603721" cy="372607"/>
          </a:xfrm>
          <a:prstGeom prst="rect">
            <a:avLst/>
          </a:prstGeom>
        </p:spPr>
      </p:pic>
      <mc:AlternateContent xmlns:mc="http://schemas.openxmlformats.org/markup-compatibility/2006" xmlns:p14="http://schemas.microsoft.com/office/powerpoint/2010/main">
        <mc:Choice Requires="p14">
          <p:contentPart p14:bwMode="auto" r:id="rId13">
            <p14:nvContentPartPr>
              <p14:cNvPr id="2" name="Ink 1">
                <a:extLst>
                  <a:ext uri="{FF2B5EF4-FFF2-40B4-BE49-F238E27FC236}">
                    <a16:creationId xmlns="" xmlns:a16="http://schemas.microsoft.com/office/drawing/2014/main" id="{89115F48-4A4C-4737-902F-A42AC780F802}"/>
                  </a:ext>
                </a:extLst>
              </p14:cNvPr>
              <p14:cNvContentPartPr/>
              <p14:nvPr/>
            </p14:nvContentPartPr>
            <p14:xfrm>
              <a:off x="1284120" y="863280"/>
              <a:ext cx="7169760" cy="5612400"/>
            </p14:xfrm>
          </p:contentPart>
        </mc:Choice>
        <mc:Fallback xmlns="">
          <p:pic>
            <p:nvPicPr>
              <p:cNvPr id="2" name="Ink 1">
                <a:extLst>
                  <a:ext uri="{FF2B5EF4-FFF2-40B4-BE49-F238E27FC236}">
                    <a16:creationId xmlns:a16="http://schemas.microsoft.com/office/drawing/2014/main" id="{89115F48-4A4C-4737-902F-A42AC780F802}"/>
                  </a:ext>
                </a:extLst>
              </p:cNvPr>
              <p:cNvPicPr/>
              <p:nvPr/>
            </p:nvPicPr>
            <p:blipFill>
              <a:blip r:embed="rId14"/>
              <a:stretch>
                <a:fillRect/>
              </a:stretch>
            </p:blipFill>
            <p:spPr>
              <a:xfrm>
                <a:off x="1274760" y="853920"/>
                <a:ext cx="7188480" cy="5631120"/>
              </a:xfrm>
              <a:prstGeom prst="rect">
                <a:avLst/>
              </a:prstGeom>
            </p:spPr>
          </p:pic>
        </mc:Fallback>
      </mc:AlternateContent>
    </p:spTree>
    <p:extLst>
      <p:ext uri="{BB962C8B-B14F-4D97-AF65-F5344CB8AC3E}">
        <p14:creationId xmlns:p14="http://schemas.microsoft.com/office/powerpoint/2010/main" val="41611847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23439"/>
          </a:xfrm>
        </p:spPr>
        <p:txBody>
          <a:bodyPr/>
          <a:lstStyle/>
          <a:p>
            <a:r>
              <a:rPr lang="en-US" dirty="0" err="1"/>
              <a:t>Regularised</a:t>
            </a:r>
            <a:r>
              <a:rPr lang="en-US" dirty="0"/>
              <a:t> Linear Regression</a:t>
            </a:r>
          </a:p>
        </p:txBody>
      </p:sp>
      <p:sp>
        <p:nvSpPr>
          <p:cNvPr id="3" name="Text Placeholder 2"/>
          <p:cNvSpPr>
            <a:spLocks noGrp="1"/>
          </p:cNvSpPr>
          <p:nvPr>
            <p:ph type="body" idx="1"/>
          </p:nvPr>
        </p:nvSpPr>
        <p:spPr/>
        <p:txBody>
          <a:bodyPr/>
          <a:lstStyle/>
          <a:p>
            <a:r>
              <a:rPr lang="en-US" dirty="0"/>
              <a:t>Formulation of Cost Function</a:t>
            </a:r>
          </a:p>
        </p:txBody>
      </p:sp>
    </p:spTree>
    <p:extLst>
      <p:ext uri="{BB962C8B-B14F-4D97-AF65-F5344CB8AC3E}">
        <p14:creationId xmlns:p14="http://schemas.microsoft.com/office/powerpoint/2010/main" val="25525942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81001"/>
            <a:ext cx="8458200" cy="461665"/>
          </a:xfrm>
          <a:prstGeom prst="rect">
            <a:avLst/>
          </a:prstGeom>
          <a:noFill/>
        </p:spPr>
        <p:txBody>
          <a:bodyPr wrap="square" rtlCol="0">
            <a:spAutoFit/>
          </a:bodyPr>
          <a:lstStyle/>
          <a:p>
            <a:r>
              <a:rPr lang="en-US" sz="2400" b="1" dirty="0"/>
              <a:t>Regularized linear regression</a:t>
            </a:r>
          </a:p>
        </p:txBody>
      </p:sp>
      <p:pic>
        <p:nvPicPr>
          <p:cNvPr id="17" name="Picture 1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28800" y="1554037"/>
            <a:ext cx="5660136" cy="1216152"/>
          </a:xfrm>
          <a:prstGeom prst="rect">
            <a:avLst/>
          </a:prstGeom>
        </p:spPr>
      </p:pic>
      <p:pic>
        <p:nvPicPr>
          <p:cNvPr id="11" name="Picture 10"/>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832344" y="3209845"/>
            <a:ext cx="1012126" cy="528065"/>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 xmlns:a16="http://schemas.microsoft.com/office/drawing/2014/main" id="{80440121-B4A7-45D3-9705-CBA816D8FEFD}"/>
                  </a:ext>
                </a:extLst>
              </p14:cNvPr>
              <p14:cNvContentPartPr/>
              <p14:nvPr/>
            </p14:nvContentPartPr>
            <p14:xfrm>
              <a:off x="15840" y="2197080"/>
              <a:ext cx="9004320" cy="4416480"/>
            </p14:xfrm>
          </p:contentPart>
        </mc:Choice>
        <mc:Fallback xmlns="">
          <p:pic>
            <p:nvPicPr>
              <p:cNvPr id="3" name="Ink 2">
                <a:extLst>
                  <a:ext uri="{FF2B5EF4-FFF2-40B4-BE49-F238E27FC236}">
                    <a16:creationId xmlns:a16="http://schemas.microsoft.com/office/drawing/2014/main" id="{80440121-B4A7-45D3-9705-CBA816D8FEFD}"/>
                  </a:ext>
                </a:extLst>
              </p:cNvPr>
              <p:cNvPicPr/>
              <p:nvPr/>
            </p:nvPicPr>
            <p:blipFill>
              <a:blip r:embed="rId7"/>
              <a:stretch>
                <a:fillRect/>
              </a:stretch>
            </p:blipFill>
            <p:spPr>
              <a:xfrm>
                <a:off x="6480" y="2187720"/>
                <a:ext cx="9023040" cy="4435200"/>
              </a:xfrm>
              <a:prstGeom prst="rect">
                <a:avLst/>
              </a:prstGeom>
            </p:spPr>
          </p:pic>
        </mc:Fallback>
      </mc:AlternateContent>
    </p:spTree>
    <p:extLst>
      <p:ext uri="{BB962C8B-B14F-4D97-AF65-F5344CB8AC3E}">
        <p14:creationId xmlns:p14="http://schemas.microsoft.com/office/powerpoint/2010/main" val="40244854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81001"/>
            <a:ext cx="8458200" cy="461665"/>
          </a:xfrm>
          <a:prstGeom prst="rect">
            <a:avLst/>
          </a:prstGeom>
          <a:noFill/>
        </p:spPr>
        <p:txBody>
          <a:bodyPr wrap="square" rtlCol="0">
            <a:spAutoFit/>
          </a:bodyPr>
          <a:lstStyle/>
          <a:p>
            <a:r>
              <a:rPr lang="en-US" sz="2400" b="1" dirty="0"/>
              <a:t>Gradient descent</a:t>
            </a:r>
          </a:p>
        </p:txBody>
      </p:sp>
      <p:pic>
        <p:nvPicPr>
          <p:cNvPr id="16" name="Picture 1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213688" y="3733800"/>
            <a:ext cx="2110913" cy="331999"/>
          </a:xfrm>
          <a:prstGeom prst="rect">
            <a:avLst/>
          </a:prstGeom>
        </p:spPr>
      </p:pic>
      <p:sp>
        <p:nvSpPr>
          <p:cNvPr id="5" name="TextBox 4"/>
          <p:cNvSpPr txBox="1"/>
          <p:nvPr/>
        </p:nvSpPr>
        <p:spPr>
          <a:xfrm>
            <a:off x="609600" y="990600"/>
            <a:ext cx="2667000" cy="400110"/>
          </a:xfrm>
          <a:prstGeom prst="rect">
            <a:avLst/>
          </a:prstGeom>
          <a:noFill/>
        </p:spPr>
        <p:txBody>
          <a:bodyPr wrap="square" rtlCol="0">
            <a:spAutoFit/>
          </a:bodyPr>
          <a:lstStyle/>
          <a:p>
            <a:r>
              <a:rPr lang="en-US" sz="2000" dirty="0"/>
              <a:t>Repeat</a:t>
            </a:r>
            <a:endParaRPr lang="en-US" sz="2400" dirty="0"/>
          </a:p>
        </p:txBody>
      </p:sp>
      <p:pic>
        <p:nvPicPr>
          <p:cNvPr id="6" name="Picture 5"/>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570863" y="1065489"/>
            <a:ext cx="109728" cy="405384"/>
          </a:xfrm>
          <a:prstGeom prst="rect">
            <a:avLst/>
          </a:prstGeom>
        </p:spPr>
      </p:pic>
      <p:pic>
        <p:nvPicPr>
          <p:cNvPr id="7" name="Picture 6"/>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033272" y="4141216"/>
            <a:ext cx="109728" cy="405384"/>
          </a:xfrm>
          <a:prstGeom prst="rect">
            <a:avLst/>
          </a:prstGeom>
        </p:spPr>
      </p:pic>
      <p:pic>
        <p:nvPicPr>
          <p:cNvPr id="4" name="Picture 3"/>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264331" y="1721989"/>
            <a:ext cx="4834890" cy="868680"/>
          </a:xfrm>
          <a:prstGeom prst="rect">
            <a:avLst/>
          </a:prstGeom>
        </p:spPr>
      </p:pic>
      <p:pic>
        <p:nvPicPr>
          <p:cNvPr id="14" name="Picture 13"/>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264331" y="3020568"/>
            <a:ext cx="1572768" cy="408432"/>
          </a:xfrm>
          <a:prstGeom prst="rect">
            <a:avLst/>
          </a:prstGeom>
        </p:spPr>
      </p:pic>
      <p:pic>
        <p:nvPicPr>
          <p:cNvPr id="3" name="Picture 2"/>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3308498" y="2790444"/>
            <a:ext cx="3195828" cy="868680"/>
          </a:xfrm>
          <a:prstGeom prst="rect">
            <a:avLst/>
          </a:prstGeom>
        </p:spPr>
      </p:pic>
      <p:pic>
        <p:nvPicPr>
          <p:cNvPr id="8" name="Picture 7"/>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tretch>
            <a:fillRect/>
          </a:stretch>
        </p:blipFill>
        <p:spPr>
          <a:xfrm>
            <a:off x="762000" y="4749800"/>
            <a:ext cx="6062472" cy="868680"/>
          </a:xfrm>
          <a:prstGeom prst="rect">
            <a:avLst/>
          </a:prstGeom>
        </p:spPr>
      </p:pic>
      <p:sp>
        <p:nvSpPr>
          <p:cNvPr id="22" name="Cross 21"/>
          <p:cNvSpPr/>
          <p:nvPr/>
        </p:nvSpPr>
        <p:spPr>
          <a:xfrm rot="2734294">
            <a:off x="4629766" y="3759666"/>
            <a:ext cx="298072"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Object 11"/>
          <p:cNvGraphicFramePr>
            <a:graphicFrameLocks noChangeAspect="1"/>
          </p:cNvGraphicFramePr>
          <p:nvPr/>
        </p:nvGraphicFramePr>
        <p:xfrm>
          <a:off x="4814665" y="2686903"/>
          <a:ext cx="4806950" cy="858837"/>
        </p:xfrm>
        <a:graphic>
          <a:graphicData uri="http://schemas.openxmlformats.org/presentationml/2006/ole">
            <mc:AlternateContent xmlns:mc="http://schemas.openxmlformats.org/markup-compatibility/2006">
              <mc:Choice xmlns:v="urn:schemas-microsoft-com:vml" Requires="v">
                <p:oleObj spid="_x0000_s4129" name="Document" r:id="rId17" imgW="8864600" imgH="1587500" progId="Word.Document.12">
                  <p:embed/>
                </p:oleObj>
              </mc:Choice>
              <mc:Fallback>
                <p:oleObj name="Document" r:id="rId17" imgW="8864600" imgH="1587500" progId="Word.Document.12">
                  <p:embed/>
                  <p:pic>
                    <p:nvPicPr>
                      <p:cNvPr id="12" name="Object 11"/>
                      <p:cNvPicPr/>
                      <p:nvPr/>
                    </p:nvPicPr>
                    <p:blipFill>
                      <a:blip r:embed="rId18"/>
                      <a:stretch>
                        <a:fillRect/>
                      </a:stretch>
                    </p:blipFill>
                    <p:spPr>
                      <a:xfrm>
                        <a:off x="4814665" y="2686903"/>
                        <a:ext cx="4806950" cy="85883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19">
            <p14:nvContentPartPr>
              <p14:cNvPr id="9" name="Ink 8">
                <a:extLst>
                  <a:ext uri="{FF2B5EF4-FFF2-40B4-BE49-F238E27FC236}">
                    <a16:creationId xmlns="" xmlns:a16="http://schemas.microsoft.com/office/drawing/2014/main" id="{AEE1B391-31CE-49FA-B62A-68C30BB36705}"/>
                  </a:ext>
                </a:extLst>
              </p14:cNvPr>
              <p14:cNvContentPartPr/>
              <p14:nvPr/>
            </p14:nvContentPartPr>
            <p14:xfrm>
              <a:off x="596520" y="401400"/>
              <a:ext cx="7764480" cy="5876280"/>
            </p14:xfrm>
          </p:contentPart>
        </mc:Choice>
        <mc:Fallback xmlns="">
          <p:pic>
            <p:nvPicPr>
              <p:cNvPr id="9" name="Ink 8">
                <a:extLst>
                  <a:ext uri="{FF2B5EF4-FFF2-40B4-BE49-F238E27FC236}">
                    <a16:creationId xmlns:a16="http://schemas.microsoft.com/office/drawing/2014/main" id="{AEE1B391-31CE-49FA-B62A-68C30BB36705}"/>
                  </a:ext>
                </a:extLst>
              </p:cNvPr>
              <p:cNvPicPr/>
              <p:nvPr/>
            </p:nvPicPr>
            <p:blipFill>
              <a:blip r:embed="rId21"/>
              <a:stretch>
                <a:fillRect/>
              </a:stretch>
            </p:blipFill>
            <p:spPr>
              <a:xfrm>
                <a:off x="587160" y="392040"/>
                <a:ext cx="7783200" cy="5895000"/>
              </a:xfrm>
              <a:prstGeom prst="rect">
                <a:avLst/>
              </a:prstGeom>
            </p:spPr>
          </p:pic>
        </mc:Fallback>
      </mc:AlternateContent>
    </p:spTree>
    <p:extLst>
      <p:ext uri="{BB962C8B-B14F-4D97-AF65-F5344CB8AC3E}">
        <p14:creationId xmlns:p14="http://schemas.microsoft.com/office/powerpoint/2010/main" val="338428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81000" y="381001"/>
            <a:ext cx="5410200" cy="461665"/>
          </a:xfrm>
          <a:prstGeom prst="rect">
            <a:avLst/>
          </a:prstGeom>
          <a:noFill/>
        </p:spPr>
        <p:txBody>
          <a:bodyPr wrap="square" rtlCol="0">
            <a:spAutoFit/>
          </a:bodyPr>
          <a:lstStyle/>
          <a:p>
            <a:r>
              <a:rPr lang="en-US" sz="2400" b="1" dirty="0"/>
              <a:t>Normal equation</a:t>
            </a:r>
          </a:p>
        </p:txBody>
      </p:sp>
      <p:pic>
        <p:nvPicPr>
          <p:cNvPr id="4" name="Picture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62000" y="1185820"/>
            <a:ext cx="1905000" cy="1655640"/>
          </a:xfrm>
          <a:prstGeom prst="rect">
            <a:avLst/>
          </a:prstGeom>
        </p:spPr>
      </p:pic>
      <p:pic>
        <p:nvPicPr>
          <p:cNvPr id="5" name="Picture 4"/>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838700" y="1146245"/>
            <a:ext cx="1409464" cy="1695216"/>
          </a:xfrm>
          <a:prstGeom prst="rect">
            <a:avLst/>
          </a:prstGeom>
        </p:spPr>
      </p:pic>
      <p:pic>
        <p:nvPicPr>
          <p:cNvPr id="16" name="Picture 15"/>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1219200" y="3455504"/>
            <a:ext cx="1219200" cy="636104"/>
          </a:xfrm>
          <a:prstGeom prst="rect">
            <a:avLst/>
          </a:prstGeom>
        </p:spPr>
      </p:pic>
      <p:graphicFrame>
        <p:nvGraphicFramePr>
          <p:cNvPr id="2" name="Object 1"/>
          <p:cNvGraphicFramePr>
            <a:graphicFrameLocks noChangeAspect="1"/>
          </p:cNvGraphicFramePr>
          <p:nvPr/>
        </p:nvGraphicFramePr>
        <p:xfrm>
          <a:off x="2260758" y="4919950"/>
          <a:ext cx="4722320" cy="832156"/>
        </p:xfrm>
        <a:graphic>
          <a:graphicData uri="http://schemas.openxmlformats.org/presentationml/2006/ole">
            <mc:AlternateContent xmlns:mc="http://schemas.openxmlformats.org/markup-compatibility/2006">
              <mc:Choice xmlns:v="urn:schemas-microsoft-com:vml" Requires="v">
                <p:oleObj spid="_x0000_s5186" name="Document" r:id="rId9" imgW="8864600" imgH="1562100" progId="Word.Document.12">
                  <p:embed/>
                </p:oleObj>
              </mc:Choice>
              <mc:Fallback>
                <p:oleObj name="Document" r:id="rId9" imgW="8864600" imgH="1562100" progId="Word.Document.12">
                  <p:embed/>
                  <p:pic>
                    <p:nvPicPr>
                      <p:cNvPr id="2" name="Object 1"/>
                      <p:cNvPicPr/>
                      <p:nvPr/>
                    </p:nvPicPr>
                    <p:blipFill>
                      <a:blip r:embed="rId10"/>
                      <a:stretch>
                        <a:fillRect/>
                      </a:stretch>
                    </p:blipFill>
                    <p:spPr>
                      <a:xfrm>
                        <a:off x="2260758" y="4919950"/>
                        <a:ext cx="4722320" cy="832156"/>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1219200" y="4335980"/>
          <a:ext cx="4806900" cy="453790"/>
        </p:xfrm>
        <a:graphic>
          <a:graphicData uri="http://schemas.openxmlformats.org/presentationml/2006/ole">
            <mc:AlternateContent xmlns:mc="http://schemas.openxmlformats.org/markup-compatibility/2006">
              <mc:Choice xmlns:v="urn:schemas-microsoft-com:vml" Requires="v">
                <p:oleObj spid="_x0000_s5187" name="Document" r:id="rId11" imgW="8864600" imgH="838200" progId="Word.Document.12">
                  <p:embed/>
                </p:oleObj>
              </mc:Choice>
              <mc:Fallback>
                <p:oleObj name="Document" r:id="rId11" imgW="8864600" imgH="838200" progId="Word.Document.12">
                  <p:embed/>
                  <p:pic>
                    <p:nvPicPr>
                      <p:cNvPr id="7" name="Object 6"/>
                      <p:cNvPicPr/>
                      <p:nvPr/>
                    </p:nvPicPr>
                    <p:blipFill>
                      <a:blip r:embed="rId12"/>
                      <a:stretch>
                        <a:fillRect/>
                      </a:stretch>
                    </p:blipFill>
                    <p:spPr>
                      <a:xfrm>
                        <a:off x="1219200" y="4335980"/>
                        <a:ext cx="4806900" cy="453790"/>
                      </a:xfrm>
                      <a:prstGeom prst="rect">
                        <a:avLst/>
                      </a:prstGeom>
                    </p:spPr>
                  </p:pic>
                </p:oleObj>
              </mc:Fallback>
            </mc:AlternateContent>
          </a:graphicData>
        </a:graphic>
      </p:graphicFrame>
    </p:spTree>
    <p:extLst>
      <p:ext uri="{BB962C8B-B14F-4D97-AF65-F5344CB8AC3E}">
        <p14:creationId xmlns:p14="http://schemas.microsoft.com/office/powerpoint/2010/main" val="246297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Matlab</a:t>
            </a:r>
            <a:r>
              <a:rPr lang="en-US" dirty="0"/>
              <a:t> Example: </a:t>
            </a:r>
            <a:r>
              <a:rPr lang="en-US" dirty="0" err="1"/>
              <a:t>λ</a:t>
            </a:r>
            <a:r>
              <a:rPr lang="en-US" dirty="0"/>
              <a:t>=0</a:t>
            </a:r>
          </a:p>
        </p:txBody>
      </p:sp>
      <p:pic>
        <p:nvPicPr>
          <p:cNvPr id="4" name="Content Placeholder 3" descr="ex5Lin0.png"/>
          <p:cNvPicPr>
            <a:picLocks noGrp="1" noChangeAspect="1"/>
          </p:cNvPicPr>
          <p:nvPr>
            <p:ph idx="1"/>
          </p:nvPr>
        </p:nvPicPr>
        <p:blipFill>
          <a:blip r:embed="rId2">
            <a:extLst>
              <a:ext uri="{28A0092B-C50C-407E-A947-70E740481C1C}">
                <a14:useLocalDpi xmlns:a14="http://schemas.microsoft.com/office/drawing/2010/main" val="0"/>
              </a:ext>
            </a:extLst>
          </a:blip>
          <a:srcRect l="-10675" r="-10675"/>
          <a:stretch>
            <a:fillRect/>
          </a:stretch>
        </p:blipFill>
        <p:spPr/>
      </p:pic>
    </p:spTree>
    <p:extLst>
      <p:ext uri="{BB962C8B-B14F-4D97-AF65-F5344CB8AC3E}">
        <p14:creationId xmlns:p14="http://schemas.microsoft.com/office/powerpoint/2010/main" val="12061659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λ</a:t>
            </a:r>
            <a:r>
              <a:rPr lang="en-US" dirty="0"/>
              <a:t>= 1</a:t>
            </a:r>
          </a:p>
        </p:txBody>
      </p:sp>
      <p:pic>
        <p:nvPicPr>
          <p:cNvPr id="5" name="Content Placeholder 4" descr="ex5Lin1.png"/>
          <p:cNvPicPr>
            <a:picLocks noGrp="1" noChangeAspect="1"/>
          </p:cNvPicPr>
          <p:nvPr>
            <p:ph idx="1"/>
          </p:nvPr>
        </p:nvPicPr>
        <p:blipFill>
          <a:blip r:embed="rId2">
            <a:extLst>
              <a:ext uri="{28A0092B-C50C-407E-A947-70E740481C1C}">
                <a14:useLocalDpi xmlns:a14="http://schemas.microsoft.com/office/drawing/2010/main" val="0"/>
              </a:ext>
            </a:extLst>
          </a:blip>
          <a:srcRect l="-10675" r="-10675"/>
          <a:stretch>
            <a:fillRect/>
          </a:stretch>
        </p:blipFill>
        <p:spPr/>
      </p:pic>
    </p:spTree>
    <p:extLst>
      <p:ext uri="{BB962C8B-B14F-4D97-AF65-F5344CB8AC3E}">
        <p14:creationId xmlns:p14="http://schemas.microsoft.com/office/powerpoint/2010/main" val="172443825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λ</a:t>
            </a:r>
            <a:r>
              <a:rPr lang="en-US" dirty="0"/>
              <a:t> = 10</a:t>
            </a:r>
          </a:p>
        </p:txBody>
      </p:sp>
      <p:pic>
        <p:nvPicPr>
          <p:cNvPr id="5" name="Content Placeholder 4" descr="ex5Lin10.png"/>
          <p:cNvPicPr>
            <a:picLocks noGrp="1" noChangeAspect="1"/>
          </p:cNvPicPr>
          <p:nvPr>
            <p:ph idx="1"/>
          </p:nvPr>
        </p:nvPicPr>
        <p:blipFill>
          <a:blip r:embed="rId2">
            <a:extLst>
              <a:ext uri="{28A0092B-C50C-407E-A947-70E740481C1C}">
                <a14:useLocalDpi xmlns:a14="http://schemas.microsoft.com/office/drawing/2010/main" val="0"/>
              </a:ext>
            </a:extLst>
          </a:blip>
          <a:srcRect l="-10675" r="-10675"/>
          <a:stretch>
            <a:fillRect/>
          </a:stretch>
        </p:blipFill>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 xmlns:a16="http://schemas.microsoft.com/office/drawing/2014/main" id="{444C423B-141B-4212-A808-B2176B6F2FCA}"/>
                  </a:ext>
                </a:extLst>
              </p14:cNvPr>
              <p14:cNvContentPartPr/>
              <p14:nvPr/>
            </p14:nvContentPartPr>
            <p14:xfrm>
              <a:off x="2331360" y="413280"/>
              <a:ext cx="6162480" cy="3885840"/>
            </p14:xfrm>
          </p:contentPart>
        </mc:Choice>
        <mc:Fallback xmlns="">
          <p:pic>
            <p:nvPicPr>
              <p:cNvPr id="3" name="Ink 2">
                <a:extLst>
                  <a:ext uri="{FF2B5EF4-FFF2-40B4-BE49-F238E27FC236}">
                    <a16:creationId xmlns:a16="http://schemas.microsoft.com/office/drawing/2014/main" id="{444C423B-141B-4212-A808-B2176B6F2FCA}"/>
                  </a:ext>
                </a:extLst>
              </p:cNvPr>
              <p:cNvPicPr/>
              <p:nvPr/>
            </p:nvPicPr>
            <p:blipFill>
              <a:blip r:embed="rId4"/>
              <a:stretch>
                <a:fillRect/>
              </a:stretch>
            </p:blipFill>
            <p:spPr>
              <a:xfrm>
                <a:off x="2322000" y="403920"/>
                <a:ext cx="6181200" cy="3904560"/>
              </a:xfrm>
              <a:prstGeom prst="rect">
                <a:avLst/>
              </a:prstGeom>
            </p:spPr>
          </p:pic>
        </mc:Fallback>
      </mc:AlternateContent>
    </p:spTree>
    <p:extLst>
      <p:ext uri="{BB962C8B-B14F-4D97-AF65-F5344CB8AC3E}">
        <p14:creationId xmlns:p14="http://schemas.microsoft.com/office/powerpoint/2010/main" val="14481564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38199" y="344343"/>
            <a:ext cx="6312877" cy="830997"/>
            <a:chOff x="2286000" y="2573982"/>
            <a:chExt cx="5638800" cy="623248"/>
          </a:xfrm>
        </p:grpSpPr>
        <p:sp>
          <p:nvSpPr>
            <p:cNvPr id="3" name="TextBox 2"/>
            <p:cNvSpPr txBox="1"/>
            <p:nvPr/>
          </p:nvSpPr>
          <p:spPr>
            <a:xfrm>
              <a:off x="2286000" y="2573982"/>
              <a:ext cx="5638800" cy="623248"/>
            </a:xfrm>
            <a:prstGeom prst="rect">
              <a:avLst/>
            </a:prstGeom>
            <a:noFill/>
          </p:spPr>
          <p:txBody>
            <a:bodyPr wrap="square" rtlCol="0">
              <a:spAutoFit/>
            </a:bodyPr>
            <a:lstStyle/>
            <a:p>
              <a:r>
                <a:rPr lang="en-US" sz="2400" dirty="0"/>
                <a:t>Threshold classifier output             at 0.5:</a:t>
              </a:r>
            </a:p>
          </p:txBody>
        </p:sp>
        <p:pic>
          <p:nvPicPr>
            <p:cNvPr id="4" name="Picture 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5659462" y="2664782"/>
              <a:ext cx="678942" cy="306324"/>
            </a:xfrm>
            <a:prstGeom prst="rect">
              <a:avLst/>
            </a:prstGeom>
          </p:spPr>
        </p:pic>
      </p:grpSp>
      <p:grpSp>
        <p:nvGrpSpPr>
          <p:cNvPr id="5" name="Group 4"/>
          <p:cNvGrpSpPr/>
          <p:nvPr/>
        </p:nvGrpSpPr>
        <p:grpSpPr>
          <a:xfrm>
            <a:off x="1676400" y="1085544"/>
            <a:ext cx="5638800" cy="538722"/>
            <a:chOff x="1219200" y="3311247"/>
            <a:chExt cx="5638800" cy="404042"/>
          </a:xfrm>
        </p:grpSpPr>
        <p:sp>
          <p:nvSpPr>
            <p:cNvPr id="6" name="TextBox 5"/>
            <p:cNvSpPr txBox="1"/>
            <p:nvPr/>
          </p:nvSpPr>
          <p:spPr>
            <a:xfrm>
              <a:off x="1219200" y="3311247"/>
              <a:ext cx="5638800" cy="346249"/>
            </a:xfrm>
            <a:prstGeom prst="rect">
              <a:avLst/>
            </a:prstGeom>
            <a:noFill/>
          </p:spPr>
          <p:txBody>
            <a:bodyPr wrap="square" rtlCol="0">
              <a:spAutoFit/>
            </a:bodyPr>
            <a:lstStyle/>
            <a:p>
              <a:r>
                <a:rPr lang="en-US" sz="2400" dirty="0"/>
                <a:t>If                        , predict “y = 1”</a:t>
              </a:r>
            </a:p>
          </p:txBody>
        </p:sp>
        <p:pic>
          <p:nvPicPr>
            <p:cNvPr id="7" name="Picture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607058" y="3408965"/>
              <a:ext cx="1483614" cy="306324"/>
            </a:xfrm>
            <a:prstGeom prst="rect">
              <a:avLst/>
            </a:prstGeom>
          </p:spPr>
        </p:pic>
      </p:grpSp>
      <p:grpSp>
        <p:nvGrpSpPr>
          <p:cNvPr id="8" name="Group 7"/>
          <p:cNvGrpSpPr/>
          <p:nvPr/>
        </p:nvGrpSpPr>
        <p:grpSpPr>
          <a:xfrm>
            <a:off x="1676400" y="1880602"/>
            <a:ext cx="5638800" cy="538722"/>
            <a:chOff x="1219200" y="3849379"/>
            <a:chExt cx="5638800" cy="404042"/>
          </a:xfrm>
        </p:grpSpPr>
        <p:sp>
          <p:nvSpPr>
            <p:cNvPr id="9" name="TextBox 8"/>
            <p:cNvSpPr txBox="1"/>
            <p:nvPr/>
          </p:nvSpPr>
          <p:spPr>
            <a:xfrm>
              <a:off x="1219200" y="3849379"/>
              <a:ext cx="5638800" cy="346249"/>
            </a:xfrm>
            <a:prstGeom prst="rect">
              <a:avLst/>
            </a:prstGeom>
            <a:noFill/>
          </p:spPr>
          <p:txBody>
            <a:bodyPr wrap="square" rtlCol="0">
              <a:spAutoFit/>
            </a:bodyPr>
            <a:lstStyle/>
            <a:p>
              <a:r>
                <a:rPr lang="en-US" sz="2400" dirty="0"/>
                <a:t>If                        , predict “y = 0”</a:t>
              </a:r>
            </a:p>
          </p:txBody>
        </p:sp>
        <p:pic>
          <p:nvPicPr>
            <p:cNvPr id="10" name="Picture 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607058" y="3947097"/>
              <a:ext cx="1483614" cy="306324"/>
            </a:xfrm>
            <a:prstGeom prst="rect">
              <a:avLst/>
            </a:prstGeom>
          </p:spPr>
        </p:pic>
      </p:grpSp>
      <p:sp>
        <p:nvSpPr>
          <p:cNvPr id="11" name="TextBox 10"/>
          <p:cNvSpPr txBox="1"/>
          <p:nvPr/>
        </p:nvSpPr>
        <p:spPr>
          <a:xfrm>
            <a:off x="1404834" y="5386751"/>
            <a:ext cx="6645234" cy="400110"/>
          </a:xfrm>
          <a:prstGeom prst="rect">
            <a:avLst/>
          </a:prstGeom>
          <a:noFill/>
        </p:spPr>
        <p:txBody>
          <a:bodyPr wrap="square" rtlCol="0">
            <a:spAutoFit/>
          </a:bodyPr>
          <a:lstStyle/>
          <a:p>
            <a:pPr algn="ctr"/>
            <a:r>
              <a:rPr lang="en-US" sz="2000" dirty="0"/>
              <a:t>Tumor Size</a:t>
            </a:r>
          </a:p>
        </p:txBody>
      </p:sp>
      <p:cxnSp>
        <p:nvCxnSpPr>
          <p:cNvPr id="12" name="Straight Connector 11"/>
          <p:cNvCxnSpPr/>
          <p:nvPr/>
        </p:nvCxnSpPr>
        <p:spPr>
          <a:xfrm>
            <a:off x="1295400" y="5261581"/>
            <a:ext cx="6754668" cy="7943"/>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404834" y="3135924"/>
            <a:ext cx="0" cy="2595527"/>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95400" y="5261580"/>
            <a:ext cx="3630468"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404834" y="5386751"/>
            <a:ext cx="2835234" cy="400110"/>
          </a:xfrm>
          <a:prstGeom prst="rect">
            <a:avLst/>
          </a:prstGeom>
          <a:noFill/>
        </p:spPr>
        <p:txBody>
          <a:bodyPr wrap="square" rtlCol="0">
            <a:spAutoFit/>
          </a:bodyPr>
          <a:lstStyle/>
          <a:p>
            <a:pPr algn="ctr"/>
            <a:r>
              <a:rPr lang="en-US" sz="2000" dirty="0"/>
              <a:t>Tumor Size</a:t>
            </a:r>
          </a:p>
        </p:txBody>
      </p:sp>
      <p:sp>
        <p:nvSpPr>
          <p:cNvPr id="16" name="Cross 15"/>
          <p:cNvSpPr/>
          <p:nvPr/>
        </p:nvSpPr>
        <p:spPr>
          <a:xfrm rot="2734294">
            <a:off x="1507275" y="5140750"/>
            <a:ext cx="34339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p:cNvSpPr/>
          <p:nvPr/>
        </p:nvSpPr>
        <p:spPr>
          <a:xfrm rot="2734294">
            <a:off x="1812076" y="5140750"/>
            <a:ext cx="34339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p:cNvSpPr/>
          <p:nvPr/>
        </p:nvSpPr>
        <p:spPr>
          <a:xfrm rot="2734294">
            <a:off x="2133663" y="5140750"/>
            <a:ext cx="34339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ross 18"/>
          <p:cNvSpPr/>
          <p:nvPr/>
        </p:nvSpPr>
        <p:spPr>
          <a:xfrm rot="2734294">
            <a:off x="2514663" y="5140750"/>
            <a:ext cx="34339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ross 19"/>
          <p:cNvSpPr/>
          <p:nvPr/>
        </p:nvSpPr>
        <p:spPr>
          <a:xfrm rot="2734294">
            <a:off x="3259876" y="3453159"/>
            <a:ext cx="34339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ross 20"/>
          <p:cNvSpPr/>
          <p:nvPr/>
        </p:nvSpPr>
        <p:spPr>
          <a:xfrm rot="2734294">
            <a:off x="3657663" y="3453159"/>
            <a:ext cx="34339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ross 21"/>
          <p:cNvSpPr/>
          <p:nvPr/>
        </p:nvSpPr>
        <p:spPr>
          <a:xfrm rot="2734294">
            <a:off x="4038663" y="3453159"/>
            <a:ext cx="34339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ross 22"/>
          <p:cNvSpPr/>
          <p:nvPr/>
        </p:nvSpPr>
        <p:spPr>
          <a:xfrm rot="2734294">
            <a:off x="4479076" y="3453159"/>
            <a:ext cx="34339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4071946"/>
            <a:ext cx="1417617" cy="369332"/>
          </a:xfrm>
          <a:prstGeom prst="rect">
            <a:avLst/>
          </a:prstGeom>
          <a:noFill/>
        </p:spPr>
        <p:txBody>
          <a:bodyPr wrap="square" rtlCol="0">
            <a:spAutoFit/>
          </a:bodyPr>
          <a:lstStyle/>
          <a:p>
            <a:r>
              <a:rPr lang="en-US" dirty="0"/>
              <a:t>Malignant ?</a:t>
            </a:r>
          </a:p>
        </p:txBody>
      </p:sp>
      <p:cxnSp>
        <p:nvCxnSpPr>
          <p:cNvPr id="25" name="Straight Connector 24"/>
          <p:cNvCxnSpPr/>
          <p:nvPr/>
        </p:nvCxnSpPr>
        <p:spPr>
          <a:xfrm>
            <a:off x="1295400" y="3581931"/>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05798" y="3323290"/>
            <a:ext cx="938149" cy="369332"/>
          </a:xfrm>
          <a:prstGeom prst="rect">
            <a:avLst/>
          </a:prstGeom>
          <a:noFill/>
        </p:spPr>
        <p:txBody>
          <a:bodyPr wrap="square" rtlCol="0">
            <a:spAutoFit/>
          </a:bodyPr>
          <a:lstStyle/>
          <a:p>
            <a:r>
              <a:rPr lang="en-US" dirty="0"/>
              <a:t>(Yes) 1</a:t>
            </a:r>
          </a:p>
        </p:txBody>
      </p:sp>
      <p:sp>
        <p:nvSpPr>
          <p:cNvPr id="27" name="TextBox 26"/>
          <p:cNvSpPr txBox="1"/>
          <p:nvPr/>
        </p:nvSpPr>
        <p:spPr>
          <a:xfrm>
            <a:off x="464411" y="5055004"/>
            <a:ext cx="938149" cy="369332"/>
          </a:xfrm>
          <a:prstGeom prst="rect">
            <a:avLst/>
          </a:prstGeom>
          <a:noFill/>
        </p:spPr>
        <p:txBody>
          <a:bodyPr wrap="square" rtlCol="0">
            <a:spAutoFit/>
          </a:bodyPr>
          <a:lstStyle/>
          <a:p>
            <a:r>
              <a:rPr lang="en-US" dirty="0"/>
              <a:t>(No) 0</a:t>
            </a:r>
          </a:p>
        </p:txBody>
      </p:sp>
      <p:sp>
        <p:nvSpPr>
          <p:cNvPr id="28" name="Cross 27"/>
          <p:cNvSpPr/>
          <p:nvPr/>
        </p:nvSpPr>
        <p:spPr>
          <a:xfrm rot="2734294">
            <a:off x="7273158" y="3453159"/>
            <a:ext cx="34339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9">
            <p14:nvContentPartPr>
              <p14:cNvPr id="29" name="Ink 28"/>
              <p14:cNvContentPartPr/>
              <p14:nvPr/>
            </p14:nvContentPartPr>
            <p14:xfrm>
              <a:off x="447480" y="2406600"/>
              <a:ext cx="6879240" cy="3533040"/>
            </p14:xfrm>
          </p:contentPart>
        </mc:Choice>
        <mc:Fallback xmlns="">
          <p:pic>
            <p:nvPicPr>
              <p:cNvPr id="29" name="Ink 28"/>
              <p:cNvPicPr/>
              <p:nvPr/>
            </p:nvPicPr>
            <p:blipFill>
              <a:blip r:embed="rId10"/>
              <a:stretch>
                <a:fillRect/>
              </a:stretch>
            </p:blipFill>
            <p:spPr>
              <a:xfrm>
                <a:off x="438120" y="2397240"/>
                <a:ext cx="6897960" cy="3551760"/>
              </a:xfrm>
              <a:prstGeom prst="rect">
                <a:avLst/>
              </a:prstGeom>
            </p:spPr>
          </p:pic>
        </mc:Fallback>
      </mc:AlternateContent>
    </p:spTree>
    <p:extLst>
      <p:ext uri="{BB962C8B-B14F-4D97-AF65-F5344CB8AC3E}">
        <p14:creationId xmlns:p14="http://schemas.microsoft.com/office/powerpoint/2010/main" val="362946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707886"/>
          </a:xfrm>
        </p:spPr>
        <p:txBody>
          <a:bodyPr/>
          <a:lstStyle/>
          <a:p>
            <a:r>
              <a:rPr lang="en-US" dirty="0" err="1"/>
              <a:t>Regularisation</a:t>
            </a:r>
            <a:endParaRPr lang="en-US" dirty="0"/>
          </a:p>
        </p:txBody>
      </p:sp>
      <p:sp>
        <p:nvSpPr>
          <p:cNvPr id="3" name="Text Placeholder 2"/>
          <p:cNvSpPr>
            <a:spLocks noGrp="1"/>
          </p:cNvSpPr>
          <p:nvPr>
            <p:ph type="body" idx="1"/>
          </p:nvPr>
        </p:nvSpPr>
        <p:spPr/>
        <p:txBody>
          <a:bodyPr/>
          <a:lstStyle/>
          <a:p>
            <a:r>
              <a:rPr lang="en-US" dirty="0" err="1"/>
              <a:t>Regularised</a:t>
            </a:r>
            <a:r>
              <a:rPr lang="en-US" dirty="0"/>
              <a:t> Logistic Regression</a:t>
            </a:r>
          </a:p>
        </p:txBody>
      </p:sp>
    </p:spTree>
    <p:extLst>
      <p:ext uri="{BB962C8B-B14F-4D97-AF65-F5344CB8AC3E}">
        <p14:creationId xmlns:p14="http://schemas.microsoft.com/office/powerpoint/2010/main" val="31536632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80999" y="381000"/>
            <a:ext cx="7102231" cy="523220"/>
          </a:xfrm>
          <a:prstGeom prst="rect">
            <a:avLst/>
          </a:prstGeom>
          <a:noFill/>
        </p:spPr>
        <p:txBody>
          <a:bodyPr wrap="square" rtlCol="0">
            <a:spAutoFit/>
          </a:bodyPr>
          <a:lstStyle/>
          <a:p>
            <a:r>
              <a:rPr lang="en-US" sz="2800" b="1" dirty="0"/>
              <a:t>Regularized logistic regression.</a:t>
            </a:r>
          </a:p>
        </p:txBody>
      </p:sp>
      <p:grpSp>
        <p:nvGrpSpPr>
          <p:cNvPr id="41" name="Group 40"/>
          <p:cNvGrpSpPr/>
          <p:nvPr/>
        </p:nvGrpSpPr>
        <p:grpSpPr>
          <a:xfrm>
            <a:off x="3730752" y="1846208"/>
            <a:ext cx="4041648" cy="1684392"/>
            <a:chOff x="3730752" y="1589532"/>
            <a:chExt cx="3584448" cy="1058418"/>
          </a:xfrm>
        </p:grpSpPr>
        <p:pic>
          <p:nvPicPr>
            <p:cNvPr id="39" name="Picture 38"/>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873752" y="1589532"/>
              <a:ext cx="2441448" cy="1058418"/>
            </a:xfrm>
            <a:prstGeom prst="rect">
              <a:avLst/>
            </a:prstGeom>
          </p:spPr>
        </p:pic>
        <p:pic>
          <p:nvPicPr>
            <p:cNvPr id="40" name="Picture 39"/>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3730752" y="1619188"/>
              <a:ext cx="1010412" cy="306324"/>
            </a:xfrm>
            <a:prstGeom prst="rect">
              <a:avLst/>
            </a:prstGeom>
          </p:spPr>
        </p:pic>
      </p:grpSp>
      <p:sp>
        <p:nvSpPr>
          <p:cNvPr id="42" name="TextBox 41"/>
          <p:cNvSpPr txBox="1"/>
          <p:nvPr/>
        </p:nvSpPr>
        <p:spPr>
          <a:xfrm>
            <a:off x="381000" y="4038601"/>
            <a:ext cx="5410200" cy="461665"/>
          </a:xfrm>
          <a:prstGeom prst="rect">
            <a:avLst/>
          </a:prstGeom>
          <a:noFill/>
        </p:spPr>
        <p:txBody>
          <a:bodyPr wrap="square" rtlCol="0">
            <a:spAutoFit/>
          </a:bodyPr>
          <a:lstStyle/>
          <a:p>
            <a:r>
              <a:rPr lang="en-US" sz="2400" dirty="0"/>
              <a:t>Cost function:</a:t>
            </a:r>
          </a:p>
        </p:txBody>
      </p:sp>
      <p:grpSp>
        <p:nvGrpSpPr>
          <p:cNvPr id="43" name="Group 42"/>
          <p:cNvGrpSpPr/>
          <p:nvPr/>
        </p:nvGrpSpPr>
        <p:grpSpPr>
          <a:xfrm>
            <a:off x="533401" y="1061487"/>
            <a:ext cx="2542757" cy="2926788"/>
            <a:chOff x="306551" y="789242"/>
            <a:chExt cx="2542757" cy="2195091"/>
          </a:xfrm>
        </p:grpSpPr>
        <p:grpSp>
          <p:nvGrpSpPr>
            <p:cNvPr id="44" name="Group 43"/>
            <p:cNvGrpSpPr/>
            <p:nvPr/>
          </p:nvGrpSpPr>
          <p:grpSpPr>
            <a:xfrm>
              <a:off x="306551" y="876401"/>
              <a:ext cx="2485587" cy="2107932"/>
              <a:chOff x="306551" y="747415"/>
              <a:chExt cx="2485587" cy="2107932"/>
            </a:xfrm>
          </p:grpSpPr>
          <p:sp>
            <p:nvSpPr>
              <p:cNvPr id="48" name="Oval 47"/>
              <p:cNvSpPr/>
              <p:nvPr/>
            </p:nvSpPr>
            <p:spPr>
              <a:xfrm>
                <a:off x="1204258"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750444" y="94767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1359948" y="152339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530346" y="77372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ross 51"/>
              <p:cNvSpPr/>
              <p:nvPr/>
            </p:nvSpPr>
            <p:spPr>
              <a:xfrm rot="2734294">
                <a:off x="1032913" y="222291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ross 52"/>
              <p:cNvSpPr/>
              <p:nvPr/>
            </p:nvSpPr>
            <p:spPr>
              <a:xfrm rot="2734294">
                <a:off x="1032913" y="1531448"/>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ross 53"/>
              <p:cNvSpPr/>
              <p:nvPr/>
            </p:nvSpPr>
            <p:spPr>
              <a:xfrm rot="2734294">
                <a:off x="1262879" y="195441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ross 54"/>
              <p:cNvSpPr/>
              <p:nvPr/>
            </p:nvSpPr>
            <p:spPr>
              <a:xfrm rot="2734294">
                <a:off x="936841" y="1939311"/>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1546700" y="2578348"/>
                <a:ext cx="385667" cy="276999"/>
              </a:xfrm>
              <a:prstGeom prst="rect">
                <a:avLst/>
              </a:prstGeom>
              <a:noFill/>
              <a:ln w="19050">
                <a:noFill/>
              </a:ln>
            </p:spPr>
            <p:txBody>
              <a:bodyPr wrap="none" rtlCol="0">
                <a:spAutoFit/>
              </a:bodyPr>
              <a:lstStyle/>
              <a:p>
                <a:r>
                  <a:rPr lang="en-US" dirty="0"/>
                  <a:t>x</a:t>
                </a:r>
                <a:r>
                  <a:rPr lang="en-US" baseline="-25000" dirty="0"/>
                  <a:t>1</a:t>
                </a:r>
              </a:p>
            </p:txBody>
          </p:sp>
          <p:sp>
            <p:nvSpPr>
              <p:cNvPr id="57" name="TextBox 56"/>
              <p:cNvSpPr txBox="1"/>
              <p:nvPr/>
            </p:nvSpPr>
            <p:spPr>
              <a:xfrm>
                <a:off x="306551" y="1202476"/>
                <a:ext cx="385667" cy="276999"/>
              </a:xfrm>
              <a:prstGeom prst="rect">
                <a:avLst/>
              </a:prstGeom>
              <a:noFill/>
            </p:spPr>
            <p:txBody>
              <a:bodyPr wrap="none" rtlCol="0">
                <a:spAutoFit/>
              </a:bodyPr>
              <a:lstStyle/>
              <a:p>
                <a:r>
                  <a:rPr lang="en-US" dirty="0"/>
                  <a:t>x</a:t>
                </a:r>
                <a:r>
                  <a:rPr lang="en-US" baseline="-25000" dirty="0"/>
                  <a:t>2</a:t>
                </a:r>
              </a:p>
            </p:txBody>
          </p:sp>
          <p:cxnSp>
            <p:nvCxnSpPr>
              <p:cNvPr id="58" name="Straight Arrow Connector 57"/>
              <p:cNvCxnSpPr/>
              <p:nvPr/>
            </p:nvCxnSpPr>
            <p:spPr>
              <a:xfrm flipV="1">
                <a:off x="669151" y="747415"/>
                <a:ext cx="0" cy="199568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560369" y="2589944"/>
                <a:ext cx="223176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0" name="Cross 59"/>
              <p:cNvSpPr/>
              <p:nvPr/>
            </p:nvSpPr>
            <p:spPr>
              <a:xfrm rot="2734294">
                <a:off x="1359601" y="227208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ross 60"/>
              <p:cNvSpPr/>
              <p:nvPr/>
            </p:nvSpPr>
            <p:spPr>
              <a:xfrm rot="2734294">
                <a:off x="1732921" y="205878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ross 61"/>
              <p:cNvSpPr/>
              <p:nvPr/>
            </p:nvSpPr>
            <p:spPr>
              <a:xfrm rot="2734294">
                <a:off x="2044914" y="2272086"/>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ross 62"/>
              <p:cNvSpPr/>
              <p:nvPr/>
            </p:nvSpPr>
            <p:spPr>
              <a:xfrm rot="2734294">
                <a:off x="2031520" y="198914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ross 63"/>
              <p:cNvSpPr/>
              <p:nvPr/>
            </p:nvSpPr>
            <p:spPr>
              <a:xfrm rot="2734294">
                <a:off x="2366221" y="198560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ross 64"/>
              <p:cNvSpPr/>
              <p:nvPr/>
            </p:nvSpPr>
            <p:spPr>
              <a:xfrm rot="2734294">
                <a:off x="2201001" y="1496815"/>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ross 65"/>
              <p:cNvSpPr/>
              <p:nvPr/>
            </p:nvSpPr>
            <p:spPr>
              <a:xfrm rot="2734294">
                <a:off x="1637830" y="1512253"/>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ross 66"/>
              <p:cNvSpPr/>
              <p:nvPr/>
            </p:nvSpPr>
            <p:spPr>
              <a:xfrm rot="2734294">
                <a:off x="735109" y="130196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ross 67"/>
              <p:cNvSpPr/>
              <p:nvPr/>
            </p:nvSpPr>
            <p:spPr>
              <a:xfrm rot="2734294">
                <a:off x="714486" y="1698337"/>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ross 68"/>
              <p:cNvSpPr/>
              <p:nvPr/>
            </p:nvSpPr>
            <p:spPr>
              <a:xfrm rot="2734294">
                <a:off x="1030623" y="948695"/>
                <a:ext cx="223554" cy="223554"/>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544248" y="173772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972899" y="1737727"/>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2234730" y="175266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2477998" y="1456346"/>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955570" y="1279485"/>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2216167"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459049" y="1059153"/>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673162" y="1221210"/>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2040344" y="1028951"/>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2385648" y="943752"/>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2030069" y="750774"/>
                <a:ext cx="170398" cy="17039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Cross 44"/>
            <p:cNvSpPr/>
            <p:nvPr/>
          </p:nvSpPr>
          <p:spPr>
            <a:xfrm rot="2734294">
              <a:off x="2625754" y="199710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ross 45"/>
            <p:cNvSpPr/>
            <p:nvPr/>
          </p:nvSpPr>
          <p:spPr>
            <a:xfrm rot="2734294">
              <a:off x="732092" y="1006504"/>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ross 46"/>
            <p:cNvSpPr/>
            <p:nvPr/>
          </p:nvSpPr>
          <p:spPr>
            <a:xfrm rot="2734294">
              <a:off x="1101754" y="789242"/>
              <a:ext cx="223554"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2276" y="4546915"/>
            <a:ext cx="8229600" cy="1320485"/>
          </a:xfrm>
          <a:prstGeom prst="rect">
            <a:avLst/>
          </a:prstGeom>
        </p:spPr>
      </p:pic>
      <p:graphicFrame>
        <p:nvGraphicFramePr>
          <p:cNvPr id="81" name="Object 80"/>
          <p:cNvGraphicFramePr>
            <a:graphicFrameLocks noChangeAspect="1"/>
          </p:cNvGraphicFramePr>
          <p:nvPr/>
        </p:nvGraphicFramePr>
        <p:xfrm>
          <a:off x="2213842" y="5372282"/>
          <a:ext cx="4368303" cy="1172863"/>
        </p:xfrm>
        <a:graphic>
          <a:graphicData uri="http://schemas.openxmlformats.org/presentationml/2006/ole">
            <mc:AlternateContent xmlns:mc="http://schemas.openxmlformats.org/markup-compatibility/2006">
              <mc:Choice xmlns:v="urn:schemas-microsoft-com:vml" Requires="v">
                <p:oleObj spid="_x0000_s6177" name="Document" r:id="rId8" imgW="8864600" imgH="2387600" progId="Word.Document.12">
                  <p:embed/>
                </p:oleObj>
              </mc:Choice>
              <mc:Fallback>
                <p:oleObj name="Document" r:id="rId8" imgW="8864600" imgH="2387600" progId="Word.Document.12">
                  <p:embed/>
                  <p:pic>
                    <p:nvPicPr>
                      <p:cNvPr id="81" name="Object 80"/>
                      <p:cNvPicPr/>
                      <p:nvPr/>
                    </p:nvPicPr>
                    <p:blipFill>
                      <a:blip r:embed="rId9"/>
                      <a:stretch>
                        <a:fillRect/>
                      </a:stretch>
                    </p:blipFill>
                    <p:spPr>
                      <a:xfrm>
                        <a:off x="2213842" y="5372282"/>
                        <a:ext cx="4368303" cy="1172863"/>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 xmlns:a16="http://schemas.microsoft.com/office/drawing/2014/main" id="{4CF7BFA3-D93F-4607-A494-4AA029F2EAD1}"/>
                  </a:ext>
                </a:extLst>
              </p14:cNvPr>
              <p14:cNvContentPartPr/>
              <p14:nvPr/>
            </p14:nvContentPartPr>
            <p14:xfrm>
              <a:off x="5342760" y="5699160"/>
              <a:ext cx="452520" cy="356400"/>
            </p14:xfrm>
          </p:contentPart>
        </mc:Choice>
        <mc:Fallback xmlns="">
          <p:pic>
            <p:nvPicPr>
              <p:cNvPr id="3" name="Ink 2">
                <a:extLst>
                  <a:ext uri="{FF2B5EF4-FFF2-40B4-BE49-F238E27FC236}">
                    <a16:creationId xmlns:a16="http://schemas.microsoft.com/office/drawing/2014/main" id="{4CF7BFA3-D93F-4607-A494-4AA029F2EAD1}"/>
                  </a:ext>
                </a:extLst>
              </p:cNvPr>
              <p:cNvPicPr/>
              <p:nvPr/>
            </p:nvPicPr>
            <p:blipFill>
              <a:blip r:embed="rId12"/>
              <a:stretch>
                <a:fillRect/>
              </a:stretch>
            </p:blipFill>
            <p:spPr>
              <a:xfrm>
                <a:off x="5333400" y="5689800"/>
                <a:ext cx="471240" cy="375120"/>
              </a:xfrm>
              <a:prstGeom prst="rect">
                <a:avLst/>
              </a:prstGeom>
            </p:spPr>
          </p:pic>
        </mc:Fallback>
      </mc:AlternateContent>
    </p:spTree>
    <p:extLst>
      <p:ext uri="{BB962C8B-B14F-4D97-AF65-F5344CB8AC3E}">
        <p14:creationId xmlns:p14="http://schemas.microsoft.com/office/powerpoint/2010/main" val="120251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81001"/>
            <a:ext cx="8458200" cy="461665"/>
          </a:xfrm>
          <a:prstGeom prst="rect">
            <a:avLst/>
          </a:prstGeom>
          <a:noFill/>
        </p:spPr>
        <p:txBody>
          <a:bodyPr wrap="square" rtlCol="0">
            <a:spAutoFit/>
          </a:bodyPr>
          <a:lstStyle/>
          <a:p>
            <a:r>
              <a:rPr lang="en-US" sz="2400" b="1" dirty="0"/>
              <a:t>Gradient descent</a:t>
            </a:r>
          </a:p>
        </p:txBody>
      </p:sp>
      <p:pic>
        <p:nvPicPr>
          <p:cNvPr id="16" name="Picture 1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213688" y="3733800"/>
            <a:ext cx="2110913" cy="331999"/>
          </a:xfrm>
          <a:prstGeom prst="rect">
            <a:avLst/>
          </a:prstGeom>
        </p:spPr>
      </p:pic>
      <p:sp>
        <p:nvSpPr>
          <p:cNvPr id="5" name="TextBox 4"/>
          <p:cNvSpPr txBox="1"/>
          <p:nvPr/>
        </p:nvSpPr>
        <p:spPr>
          <a:xfrm>
            <a:off x="609600" y="990600"/>
            <a:ext cx="2667000" cy="400110"/>
          </a:xfrm>
          <a:prstGeom prst="rect">
            <a:avLst/>
          </a:prstGeom>
          <a:noFill/>
        </p:spPr>
        <p:txBody>
          <a:bodyPr wrap="square" rtlCol="0">
            <a:spAutoFit/>
          </a:bodyPr>
          <a:lstStyle/>
          <a:p>
            <a:r>
              <a:rPr lang="en-US" sz="2000" dirty="0"/>
              <a:t>Repeat</a:t>
            </a:r>
            <a:endParaRPr lang="en-US" sz="2400" dirty="0"/>
          </a:p>
        </p:txBody>
      </p:sp>
      <p:pic>
        <p:nvPicPr>
          <p:cNvPr id="6" name="Picture 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570863" y="1065489"/>
            <a:ext cx="109728" cy="405384"/>
          </a:xfrm>
          <a:prstGeom prst="rect">
            <a:avLst/>
          </a:prstGeom>
        </p:spPr>
      </p:pic>
      <p:pic>
        <p:nvPicPr>
          <p:cNvPr id="7" name="Picture 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33272" y="4141216"/>
            <a:ext cx="109728" cy="405384"/>
          </a:xfrm>
          <a:prstGeom prst="rect">
            <a:avLst/>
          </a:prstGeom>
        </p:spPr>
      </p:pic>
      <p:pic>
        <p:nvPicPr>
          <p:cNvPr id="4" name="Picture 3"/>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264331" y="1721989"/>
            <a:ext cx="4834890" cy="868680"/>
          </a:xfrm>
          <a:prstGeom prst="rect">
            <a:avLst/>
          </a:prstGeom>
        </p:spPr>
      </p:pic>
      <p:pic>
        <p:nvPicPr>
          <p:cNvPr id="14" name="Picture 13"/>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264331" y="3020568"/>
            <a:ext cx="1572768" cy="408432"/>
          </a:xfrm>
          <a:prstGeom prst="rect">
            <a:avLst/>
          </a:prstGeom>
        </p:spPr>
      </p:pic>
      <p:pic>
        <p:nvPicPr>
          <p:cNvPr id="3" name="Picture 2"/>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308498" y="2790444"/>
            <a:ext cx="3195828" cy="868680"/>
          </a:xfrm>
          <a:prstGeom prst="rect">
            <a:avLst/>
          </a:prstGeom>
        </p:spPr>
      </p:pic>
      <p:sp>
        <p:nvSpPr>
          <p:cNvPr id="22" name="Cross 21"/>
          <p:cNvSpPr/>
          <p:nvPr/>
        </p:nvSpPr>
        <p:spPr>
          <a:xfrm rot="2734294">
            <a:off x="4629766" y="3759666"/>
            <a:ext cx="298072" cy="22355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 xmlns:a16="http://schemas.microsoft.com/office/drawing/2014/main" id="{A94556BD-7913-4642-8E8D-5B818D6B3529}"/>
                  </a:ext>
                </a:extLst>
              </p14:cNvPr>
              <p14:cNvContentPartPr/>
              <p14:nvPr/>
            </p14:nvContentPartPr>
            <p14:xfrm>
              <a:off x="3017880" y="2833200"/>
              <a:ext cx="270360" cy="910800"/>
            </p14:xfrm>
          </p:contentPart>
        </mc:Choice>
        <mc:Fallback xmlns="">
          <p:pic>
            <p:nvPicPr>
              <p:cNvPr id="8" name="Ink 7">
                <a:extLst>
                  <a:ext uri="{FF2B5EF4-FFF2-40B4-BE49-F238E27FC236}">
                    <a16:creationId xmlns:a16="http://schemas.microsoft.com/office/drawing/2014/main" id="{A94556BD-7913-4642-8E8D-5B818D6B3529}"/>
                  </a:ext>
                </a:extLst>
              </p:cNvPr>
              <p:cNvPicPr/>
              <p:nvPr/>
            </p:nvPicPr>
            <p:blipFill>
              <a:blip r:embed="rId16"/>
              <a:stretch>
                <a:fillRect/>
              </a:stretch>
            </p:blipFill>
            <p:spPr>
              <a:xfrm>
                <a:off x="3008520" y="2823840"/>
                <a:ext cx="289080" cy="92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Ink 8">
                <a:extLst>
                  <a:ext uri="{FF2B5EF4-FFF2-40B4-BE49-F238E27FC236}">
                    <a16:creationId xmlns="" xmlns:a16="http://schemas.microsoft.com/office/drawing/2014/main" id="{1AD72486-AA5F-46FA-96C8-034CBDC5022E}"/>
                  </a:ext>
                </a:extLst>
              </p14:cNvPr>
              <p14:cNvContentPartPr/>
              <p14:nvPr/>
            </p14:nvContentPartPr>
            <p14:xfrm>
              <a:off x="4188240" y="407160"/>
              <a:ext cx="4548240" cy="3383280"/>
            </p14:xfrm>
          </p:contentPart>
        </mc:Choice>
        <mc:Fallback xmlns="">
          <p:pic>
            <p:nvPicPr>
              <p:cNvPr id="9" name="Ink 8">
                <a:extLst>
                  <a:ext uri="{FF2B5EF4-FFF2-40B4-BE49-F238E27FC236}">
                    <a16:creationId xmlns:a16="http://schemas.microsoft.com/office/drawing/2014/main" id="{1AD72486-AA5F-46FA-96C8-034CBDC5022E}"/>
                  </a:ext>
                </a:extLst>
              </p:cNvPr>
              <p:cNvPicPr/>
              <p:nvPr/>
            </p:nvPicPr>
            <p:blipFill>
              <a:blip r:embed="rId18"/>
              <a:stretch>
                <a:fillRect/>
              </a:stretch>
            </p:blipFill>
            <p:spPr>
              <a:xfrm>
                <a:off x="4178880" y="397800"/>
                <a:ext cx="4566960" cy="3402000"/>
              </a:xfrm>
              <a:prstGeom prst="rect">
                <a:avLst/>
              </a:prstGeom>
            </p:spPr>
          </p:pic>
        </mc:Fallback>
      </mc:AlternateContent>
    </p:spTree>
    <p:extLst>
      <p:ext uri="{BB962C8B-B14F-4D97-AF65-F5344CB8AC3E}">
        <p14:creationId xmlns:p14="http://schemas.microsoft.com/office/powerpoint/2010/main" val="421361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x5Log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883" y="269393"/>
            <a:ext cx="8022809" cy="60171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 xmlns:a16="http://schemas.microsoft.com/office/drawing/2014/main" id="{10EDDFCC-EA11-41B1-9F75-8879F5AF6D6D}"/>
                  </a:ext>
                </a:extLst>
              </p14:cNvPr>
              <p14:cNvContentPartPr/>
              <p14:nvPr/>
            </p14:nvContentPartPr>
            <p14:xfrm>
              <a:off x="3827520" y="291600"/>
              <a:ext cx="3545280" cy="3153240"/>
            </p14:xfrm>
          </p:contentPart>
        </mc:Choice>
        <mc:Fallback xmlns="">
          <p:pic>
            <p:nvPicPr>
              <p:cNvPr id="3" name="Ink 2">
                <a:extLst>
                  <a:ext uri="{FF2B5EF4-FFF2-40B4-BE49-F238E27FC236}">
                    <a16:creationId xmlns:a16="http://schemas.microsoft.com/office/drawing/2014/main" id="{10EDDFCC-EA11-41B1-9F75-8879F5AF6D6D}"/>
                  </a:ext>
                </a:extLst>
              </p:cNvPr>
              <p:cNvPicPr/>
              <p:nvPr/>
            </p:nvPicPr>
            <p:blipFill>
              <a:blip r:embed="rId4"/>
              <a:stretch>
                <a:fillRect/>
              </a:stretch>
            </p:blipFill>
            <p:spPr>
              <a:xfrm>
                <a:off x="3818160" y="282240"/>
                <a:ext cx="3564000" cy="3171960"/>
              </a:xfrm>
              <a:prstGeom prst="rect">
                <a:avLst/>
              </a:prstGeom>
            </p:spPr>
          </p:pic>
        </mc:Fallback>
      </mc:AlternateContent>
    </p:spTree>
    <p:extLst>
      <p:ext uri="{BB962C8B-B14F-4D97-AF65-F5344CB8AC3E}">
        <p14:creationId xmlns:p14="http://schemas.microsoft.com/office/powerpoint/2010/main" val="2241424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x5Log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191" y="269394"/>
            <a:ext cx="7768808" cy="5826606"/>
          </a:xfrm>
          <a:prstGeom prst="rect">
            <a:avLst/>
          </a:prstGeom>
        </p:spPr>
      </p:pic>
    </p:spTree>
    <p:extLst>
      <p:ext uri="{BB962C8B-B14F-4D97-AF65-F5344CB8AC3E}">
        <p14:creationId xmlns:p14="http://schemas.microsoft.com/office/powerpoint/2010/main" val="5555272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x5Log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13" y="386623"/>
            <a:ext cx="7794863" cy="5846147"/>
          </a:xfrm>
          <a:prstGeom prst="rect">
            <a:avLst/>
          </a:prstGeom>
        </p:spPr>
      </p:pic>
    </p:spTree>
    <p:extLst>
      <p:ext uri="{BB962C8B-B14F-4D97-AF65-F5344CB8AC3E}">
        <p14:creationId xmlns:p14="http://schemas.microsoft.com/office/powerpoint/2010/main" val="22694164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09840" y="609480"/>
              <a:ext cx="8356680" cy="5150160"/>
            </p14:xfrm>
          </p:contentPart>
        </mc:Choice>
        <mc:Fallback xmlns="">
          <p:pic>
            <p:nvPicPr>
              <p:cNvPr id="2" name="Ink 1"/>
              <p:cNvPicPr/>
              <p:nvPr/>
            </p:nvPicPr>
            <p:blipFill>
              <a:blip r:embed="rId3"/>
              <a:stretch>
                <a:fillRect/>
              </a:stretch>
            </p:blipFill>
            <p:spPr>
              <a:xfrm>
                <a:off x="600480" y="600120"/>
                <a:ext cx="8375400" cy="5168880"/>
              </a:xfrm>
              <a:prstGeom prst="rect">
                <a:avLst/>
              </a:prstGeom>
            </p:spPr>
          </p:pic>
        </mc:Fallback>
      </mc:AlternateContent>
    </p:spTree>
    <p:extLst>
      <p:ext uri="{BB962C8B-B14F-4D97-AF65-F5344CB8AC3E}">
        <p14:creationId xmlns:p14="http://schemas.microsoft.com/office/powerpoint/2010/main" val="154601356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23439"/>
          </a:xfrm>
        </p:spPr>
        <p:txBody>
          <a:bodyPr/>
          <a:lstStyle/>
          <a:p>
            <a:r>
              <a:rPr lang="en-US" dirty="0"/>
              <a:t>Multi-Class Classification</a:t>
            </a:r>
          </a:p>
        </p:txBody>
      </p:sp>
      <p:sp>
        <p:nvSpPr>
          <p:cNvPr id="3" name="Text Placeholder 2"/>
          <p:cNvSpPr>
            <a:spLocks noGrp="1"/>
          </p:cNvSpPr>
          <p:nvPr>
            <p:ph type="body"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650960" y="2127240"/>
              <a:ext cx="4991760" cy="2813400"/>
            </p14:xfrm>
          </p:contentPart>
        </mc:Choice>
        <mc:Fallback xmlns="">
          <p:pic>
            <p:nvPicPr>
              <p:cNvPr id="6" name="Ink 5"/>
              <p:cNvPicPr/>
              <p:nvPr/>
            </p:nvPicPr>
            <p:blipFill>
              <a:blip r:embed="rId4"/>
              <a:stretch>
                <a:fillRect/>
              </a:stretch>
            </p:blipFill>
            <p:spPr>
              <a:xfrm>
                <a:off x="1641600" y="2117880"/>
                <a:ext cx="5010480" cy="283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330480" y="361800"/>
              <a:ext cx="1892520" cy="1213200"/>
            </p14:xfrm>
          </p:contentPart>
        </mc:Choice>
        <mc:Fallback xmlns="">
          <p:pic>
            <p:nvPicPr>
              <p:cNvPr id="4" name="Ink 3"/>
              <p:cNvPicPr/>
              <p:nvPr/>
            </p:nvPicPr>
            <p:blipFill>
              <a:blip r:embed="rId6"/>
              <a:stretch>
                <a:fillRect/>
              </a:stretch>
            </p:blipFill>
            <p:spPr>
              <a:xfrm>
                <a:off x="321120" y="352440"/>
                <a:ext cx="1911240" cy="1231920"/>
              </a:xfrm>
              <a:prstGeom prst="rect">
                <a:avLst/>
              </a:prstGeom>
            </p:spPr>
          </p:pic>
        </mc:Fallback>
      </mc:AlternateContent>
    </p:spTree>
    <p:extLst>
      <p:ext uri="{BB962C8B-B14F-4D97-AF65-F5344CB8AC3E}">
        <p14:creationId xmlns:p14="http://schemas.microsoft.com/office/powerpoint/2010/main" val="326132985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564840" y="1862308"/>
            <a:ext cx="3521936" cy="4112483"/>
            <a:chOff x="2057400" y="971550"/>
            <a:chExt cx="4386544" cy="3841550"/>
          </a:xfrm>
        </p:grpSpPr>
        <p:sp>
          <p:nvSpPr>
            <p:cNvPr id="2" name="Oval 1"/>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p:cNvSpPr/>
            <p:nvPr/>
          </p:nvSpPr>
          <p:spPr>
            <a:xfrm rot="2734294">
              <a:off x="5002286" y="2205198"/>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p:cNvSpPr/>
            <p:nvPr/>
          </p:nvSpPr>
          <p:spPr>
            <a:xfrm rot="2734294">
              <a:off x="5127933" y="1396215"/>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p:cNvSpPr/>
            <p:nvPr/>
          </p:nvSpPr>
          <p:spPr>
            <a:xfrm rot="2734294">
              <a:off x="5680417" y="1894197"/>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p:cNvSpPr/>
            <p:nvPr/>
          </p:nvSpPr>
          <p:spPr>
            <a:xfrm rot="2734294">
              <a:off x="5110632" y="1867799"/>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459400" y="4324350"/>
              <a:ext cx="619427" cy="488750"/>
            </a:xfrm>
            <a:prstGeom prst="rect">
              <a:avLst/>
            </a:prstGeom>
            <a:noFill/>
          </p:spPr>
          <p:txBody>
            <a:bodyPr wrap="none" rtlCol="0">
              <a:spAutoFit/>
            </a:bodyPr>
            <a:lstStyle/>
            <a:p>
              <a:r>
                <a:rPr lang="en-US" sz="2800" dirty="0"/>
                <a:t>x</a:t>
              </a:r>
              <a:r>
                <a:rPr lang="en-US" sz="2800" baseline="-25000" dirty="0"/>
                <a:t>1</a:t>
              </a:r>
            </a:p>
          </p:txBody>
        </p:sp>
        <p:sp>
          <p:nvSpPr>
            <p:cNvPr id="11" name="TextBox 10"/>
            <p:cNvSpPr txBox="1"/>
            <p:nvPr/>
          </p:nvSpPr>
          <p:spPr>
            <a:xfrm>
              <a:off x="2057400" y="2153803"/>
              <a:ext cx="619427" cy="488750"/>
            </a:xfrm>
            <a:prstGeom prst="rect">
              <a:avLst/>
            </a:prstGeom>
            <a:noFill/>
          </p:spPr>
          <p:txBody>
            <a:bodyPr wrap="none" rtlCol="0">
              <a:spAutoFit/>
            </a:bodyPr>
            <a:lstStyle/>
            <a:p>
              <a:r>
                <a:rPr lang="en-US" sz="2800" dirty="0"/>
                <a:t>x</a:t>
              </a:r>
              <a:r>
                <a:rPr lang="en-US" sz="2800" baseline="-25000" dirty="0"/>
                <a:t>2</a:t>
              </a:r>
            </a:p>
          </p:txBody>
        </p:sp>
        <p:cxnSp>
          <p:nvCxnSpPr>
            <p:cNvPr id="12" name="Straight Arrow Connector 11"/>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20" name="Cross 19"/>
          <p:cNvSpPr/>
          <p:nvPr/>
        </p:nvSpPr>
        <p:spPr>
          <a:xfrm rot="2734294">
            <a:off x="6697734" y="3780161"/>
            <a:ext cx="418237" cy="31367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ross 20"/>
          <p:cNvSpPr/>
          <p:nvPr/>
        </p:nvSpPr>
        <p:spPr>
          <a:xfrm rot="2734294">
            <a:off x="6668320" y="2863856"/>
            <a:ext cx="418237" cy="31367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ross 21"/>
          <p:cNvSpPr/>
          <p:nvPr/>
        </p:nvSpPr>
        <p:spPr>
          <a:xfrm rot="2734294">
            <a:off x="7011158" y="3227997"/>
            <a:ext cx="418237" cy="31367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ross 22"/>
          <p:cNvSpPr/>
          <p:nvPr/>
        </p:nvSpPr>
        <p:spPr>
          <a:xfrm rot="2734294">
            <a:off x="7121946" y="2546074"/>
            <a:ext cx="418237" cy="31367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424355" y="5451572"/>
            <a:ext cx="497335" cy="523220"/>
          </a:xfrm>
          <a:prstGeom prst="rect">
            <a:avLst/>
          </a:prstGeom>
          <a:noFill/>
        </p:spPr>
        <p:txBody>
          <a:bodyPr wrap="none" rtlCol="0">
            <a:spAutoFit/>
          </a:bodyPr>
          <a:lstStyle/>
          <a:p>
            <a:r>
              <a:rPr lang="en-US" sz="2800" dirty="0"/>
              <a:t>x</a:t>
            </a:r>
            <a:r>
              <a:rPr lang="en-US" sz="2800" baseline="-25000" dirty="0"/>
              <a:t>1</a:t>
            </a:r>
          </a:p>
        </p:txBody>
      </p:sp>
      <p:sp>
        <p:nvSpPr>
          <p:cNvPr id="25" name="TextBox 24"/>
          <p:cNvSpPr txBox="1"/>
          <p:nvPr/>
        </p:nvSpPr>
        <p:spPr>
          <a:xfrm>
            <a:off x="4495800" y="3127942"/>
            <a:ext cx="497335" cy="523220"/>
          </a:xfrm>
          <a:prstGeom prst="rect">
            <a:avLst/>
          </a:prstGeom>
          <a:noFill/>
        </p:spPr>
        <p:txBody>
          <a:bodyPr wrap="none" rtlCol="0">
            <a:spAutoFit/>
          </a:bodyPr>
          <a:lstStyle/>
          <a:p>
            <a:r>
              <a:rPr lang="en-US" sz="2800" dirty="0"/>
              <a:t>x</a:t>
            </a:r>
            <a:r>
              <a:rPr lang="en-US" sz="2800" baseline="-25000" dirty="0"/>
              <a:t>2</a:t>
            </a:r>
          </a:p>
        </p:txBody>
      </p:sp>
      <p:cxnSp>
        <p:nvCxnSpPr>
          <p:cNvPr id="26" name="Straight Arrow Connector 25"/>
          <p:cNvCxnSpPr/>
          <p:nvPr/>
        </p:nvCxnSpPr>
        <p:spPr>
          <a:xfrm flipV="1">
            <a:off x="5038882" y="1862308"/>
            <a:ext cx="0" cy="3733635"/>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886246" y="5309417"/>
            <a:ext cx="3131491"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Cross 27"/>
          <p:cNvSpPr/>
          <p:nvPr/>
        </p:nvSpPr>
        <p:spPr>
          <a:xfrm rot="2734294">
            <a:off x="7454744" y="3105861"/>
            <a:ext cx="418237" cy="31367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34919" y="4115045"/>
            <a:ext cx="234734" cy="35609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079585" y="4618363"/>
            <a:ext cx="234734" cy="35609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424355" y="4440317"/>
            <a:ext cx="234734" cy="35609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694870" y="4421667"/>
            <a:ext cx="234734" cy="35609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5784418" y="2358646"/>
            <a:ext cx="355600" cy="423761"/>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5469769" y="2844040"/>
            <a:ext cx="355600" cy="423761"/>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p:cNvSpPr/>
          <p:nvPr/>
        </p:nvSpPr>
        <p:spPr>
          <a:xfrm>
            <a:off x="5901785" y="2966176"/>
            <a:ext cx="355600" cy="423761"/>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50304" y="996554"/>
            <a:ext cx="3256365" cy="461665"/>
          </a:xfrm>
          <a:prstGeom prst="rect">
            <a:avLst/>
          </a:prstGeom>
          <a:noFill/>
        </p:spPr>
        <p:txBody>
          <a:bodyPr wrap="square" rtlCol="0">
            <a:spAutoFit/>
          </a:bodyPr>
          <a:lstStyle/>
          <a:p>
            <a:r>
              <a:rPr lang="en-US" sz="2400" dirty="0"/>
              <a:t>Binary classification:</a:t>
            </a:r>
          </a:p>
        </p:txBody>
      </p:sp>
      <p:sp>
        <p:nvSpPr>
          <p:cNvPr id="37" name="TextBox 36"/>
          <p:cNvSpPr txBox="1"/>
          <p:nvPr/>
        </p:nvSpPr>
        <p:spPr>
          <a:xfrm>
            <a:off x="4744636" y="996553"/>
            <a:ext cx="3256365" cy="830997"/>
          </a:xfrm>
          <a:prstGeom prst="rect">
            <a:avLst/>
          </a:prstGeom>
          <a:noFill/>
        </p:spPr>
        <p:txBody>
          <a:bodyPr wrap="square" rtlCol="0">
            <a:spAutoFit/>
          </a:bodyPr>
          <a:lstStyle/>
          <a:p>
            <a:r>
              <a:rPr lang="en-US" sz="2400" dirty="0"/>
              <a:t>Multi-class classification:</a:t>
            </a:r>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 xmlns:a16="http://schemas.microsoft.com/office/drawing/2014/main" id="{B4B7B2DF-20D0-4DA3-8A48-5E97B596B860}"/>
                  </a:ext>
                </a:extLst>
              </p14:cNvPr>
              <p14:cNvContentPartPr/>
              <p14:nvPr/>
            </p14:nvContentPartPr>
            <p14:xfrm>
              <a:off x="1350720" y="1747080"/>
              <a:ext cx="2097720" cy="1859400"/>
            </p14:xfrm>
          </p:contentPart>
        </mc:Choice>
        <mc:Fallback xmlns="">
          <p:pic>
            <p:nvPicPr>
              <p:cNvPr id="15" name="Ink 14">
                <a:extLst>
                  <a:ext uri="{FF2B5EF4-FFF2-40B4-BE49-F238E27FC236}">
                    <a16:creationId xmlns:a16="http://schemas.microsoft.com/office/drawing/2014/main" id="{B4B7B2DF-20D0-4DA3-8A48-5E97B596B860}"/>
                  </a:ext>
                </a:extLst>
              </p:cNvPr>
              <p:cNvPicPr/>
              <p:nvPr/>
            </p:nvPicPr>
            <p:blipFill>
              <a:blip r:embed="rId3"/>
              <a:stretch>
                <a:fillRect/>
              </a:stretch>
            </p:blipFill>
            <p:spPr>
              <a:xfrm>
                <a:off x="1341360" y="1737720"/>
                <a:ext cx="2116440" cy="187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7"/>
              <p14:cNvContentPartPr/>
              <p14:nvPr/>
            </p14:nvContentPartPr>
            <p14:xfrm>
              <a:off x="1600200" y="901800"/>
              <a:ext cx="7182360" cy="3772080"/>
            </p14:xfrm>
          </p:contentPart>
        </mc:Choice>
        <mc:Fallback xmlns="">
          <p:pic>
            <p:nvPicPr>
              <p:cNvPr id="18" name="Ink 17"/>
              <p:cNvPicPr/>
              <p:nvPr/>
            </p:nvPicPr>
            <p:blipFill>
              <a:blip r:embed="rId5"/>
              <a:stretch>
                <a:fillRect/>
              </a:stretch>
            </p:blipFill>
            <p:spPr>
              <a:xfrm>
                <a:off x="1590840" y="892440"/>
                <a:ext cx="7201080" cy="3790800"/>
              </a:xfrm>
              <a:prstGeom prst="rect">
                <a:avLst/>
              </a:prstGeom>
            </p:spPr>
          </p:pic>
        </mc:Fallback>
      </mc:AlternateContent>
    </p:spTree>
    <p:extLst>
      <p:ext uri="{BB962C8B-B14F-4D97-AF65-F5344CB8AC3E}">
        <p14:creationId xmlns:p14="http://schemas.microsoft.com/office/powerpoint/2010/main" val="144973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p:bldP spid="25" grpId="0"/>
      <p:bldP spid="28" grpId="0" animBg="1"/>
      <p:bldP spid="29" grpId="0" animBg="1"/>
      <p:bldP spid="30" grpId="0" animBg="1"/>
      <p:bldP spid="31" grpId="0" animBg="1"/>
      <p:bldP spid="32" grpId="0" animBg="1"/>
      <p:bldP spid="33" grpId="0" animBg="1"/>
      <p:bldP spid="34" grpId="0" animBg="1"/>
      <p:bldP spid="35" grpId="0" animBg="1"/>
      <p:bldP spid="3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ross 19"/>
          <p:cNvSpPr/>
          <p:nvPr/>
        </p:nvSpPr>
        <p:spPr>
          <a:xfrm rot="2734294">
            <a:off x="2392838" y="2680608"/>
            <a:ext cx="324236"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ross 20"/>
          <p:cNvSpPr/>
          <p:nvPr/>
        </p:nvSpPr>
        <p:spPr>
          <a:xfrm rot="2734294">
            <a:off x="2370035" y="1970246"/>
            <a:ext cx="324236"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ross 21"/>
          <p:cNvSpPr/>
          <p:nvPr/>
        </p:nvSpPr>
        <p:spPr>
          <a:xfrm rot="2734294">
            <a:off x="2635819" y="2252545"/>
            <a:ext cx="324236"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ross 22"/>
          <p:cNvSpPr/>
          <p:nvPr/>
        </p:nvSpPr>
        <p:spPr>
          <a:xfrm rot="2734294">
            <a:off x="2721706" y="1723888"/>
            <a:ext cx="324236"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180902" y="3976360"/>
            <a:ext cx="420825" cy="400110"/>
          </a:xfrm>
          <a:prstGeom prst="rect">
            <a:avLst/>
          </a:prstGeom>
          <a:noFill/>
        </p:spPr>
        <p:txBody>
          <a:bodyPr wrap="none" rtlCol="0">
            <a:spAutoFit/>
          </a:bodyPr>
          <a:lstStyle/>
          <a:p>
            <a:r>
              <a:rPr lang="en-US" sz="2000" dirty="0"/>
              <a:t>x</a:t>
            </a:r>
            <a:r>
              <a:rPr lang="en-US" sz="2000" baseline="-25000" dirty="0"/>
              <a:t>1</a:t>
            </a:r>
          </a:p>
        </p:txBody>
      </p:sp>
      <p:sp>
        <p:nvSpPr>
          <p:cNvPr id="25" name="TextBox 24"/>
          <p:cNvSpPr txBox="1"/>
          <p:nvPr/>
        </p:nvSpPr>
        <p:spPr>
          <a:xfrm>
            <a:off x="685800" y="2174976"/>
            <a:ext cx="420825" cy="400110"/>
          </a:xfrm>
          <a:prstGeom prst="rect">
            <a:avLst/>
          </a:prstGeom>
          <a:noFill/>
        </p:spPr>
        <p:txBody>
          <a:bodyPr wrap="none" rtlCol="0">
            <a:spAutoFit/>
          </a:bodyPr>
          <a:lstStyle/>
          <a:p>
            <a:r>
              <a:rPr lang="en-US" sz="2000" dirty="0"/>
              <a:t>x</a:t>
            </a:r>
            <a:r>
              <a:rPr lang="en-US" sz="2000" baseline="-25000" dirty="0"/>
              <a:t>2</a:t>
            </a:r>
          </a:p>
        </p:txBody>
      </p:sp>
      <p:cxnSp>
        <p:nvCxnSpPr>
          <p:cNvPr id="26" name="Straight Arrow Connector 25"/>
          <p:cNvCxnSpPr/>
          <p:nvPr/>
        </p:nvCxnSpPr>
        <p:spPr>
          <a:xfrm flipV="1">
            <a:off x="1106822" y="1193800"/>
            <a:ext cx="0" cy="2894483"/>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988491" y="3866155"/>
            <a:ext cx="2427672"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Cross 27"/>
          <p:cNvSpPr/>
          <p:nvPr/>
        </p:nvSpPr>
        <p:spPr>
          <a:xfrm rot="2734294">
            <a:off x="2979706" y="2157860"/>
            <a:ext cx="324236"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878994" y="2940225"/>
            <a:ext cx="181976" cy="2760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913621" y="3330420"/>
            <a:ext cx="181976" cy="2760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180902" y="3192390"/>
            <a:ext cx="181976" cy="2760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615373" y="3177932"/>
            <a:ext cx="181976" cy="2760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1684796" y="1578583"/>
            <a:ext cx="275677" cy="328519"/>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1440866" y="1954882"/>
            <a:ext cx="275677" cy="328519"/>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p:cNvSpPr/>
          <p:nvPr/>
        </p:nvSpPr>
        <p:spPr>
          <a:xfrm>
            <a:off x="1775783" y="2049567"/>
            <a:ext cx="275677" cy="328519"/>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81001" y="381001"/>
            <a:ext cx="4129869" cy="461665"/>
          </a:xfrm>
          <a:prstGeom prst="rect">
            <a:avLst/>
          </a:prstGeom>
          <a:noFill/>
        </p:spPr>
        <p:txBody>
          <a:bodyPr wrap="square" rtlCol="0">
            <a:spAutoFit/>
          </a:bodyPr>
          <a:lstStyle/>
          <a:p>
            <a:r>
              <a:rPr lang="en-US" sz="2400" b="1" dirty="0"/>
              <a:t>One-</a:t>
            </a:r>
            <a:r>
              <a:rPr lang="en-US" sz="2400" b="1" dirty="0" err="1"/>
              <a:t>vs</a:t>
            </a:r>
            <a:r>
              <a:rPr lang="en-US" sz="2400" b="1" dirty="0"/>
              <a:t>-all (one-</a:t>
            </a:r>
            <a:r>
              <a:rPr lang="en-US" sz="2400" b="1" dirty="0" err="1"/>
              <a:t>vs</a:t>
            </a:r>
            <a:r>
              <a:rPr lang="en-US" sz="2400" b="1" dirty="0"/>
              <a:t>-rest):</a:t>
            </a:r>
          </a:p>
        </p:txBody>
      </p:sp>
      <p:sp>
        <p:nvSpPr>
          <p:cNvPr id="39" name="TextBox 38"/>
          <p:cNvSpPr txBox="1"/>
          <p:nvPr/>
        </p:nvSpPr>
        <p:spPr>
          <a:xfrm>
            <a:off x="905037" y="4477473"/>
            <a:ext cx="2416936" cy="1200328"/>
          </a:xfrm>
          <a:prstGeom prst="rect">
            <a:avLst/>
          </a:prstGeom>
          <a:noFill/>
        </p:spPr>
        <p:txBody>
          <a:bodyPr wrap="square" rtlCol="0">
            <a:spAutoFit/>
          </a:bodyPr>
          <a:lstStyle/>
          <a:p>
            <a:r>
              <a:rPr lang="en-US" sz="2400" dirty="0"/>
              <a:t>Class 1:</a:t>
            </a:r>
          </a:p>
          <a:p>
            <a:r>
              <a:rPr lang="en-US" sz="2400" dirty="0"/>
              <a:t>Class 2:</a:t>
            </a:r>
          </a:p>
          <a:p>
            <a:r>
              <a:rPr lang="en-US" sz="2400" dirty="0"/>
              <a:t>Class 3:</a:t>
            </a:r>
          </a:p>
        </p:txBody>
      </p:sp>
      <p:sp>
        <p:nvSpPr>
          <p:cNvPr id="40" name="Isosceles Triangle 39"/>
          <p:cNvSpPr/>
          <p:nvPr/>
        </p:nvSpPr>
        <p:spPr>
          <a:xfrm>
            <a:off x="2107883" y="4558009"/>
            <a:ext cx="275677" cy="328519"/>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ross 40"/>
          <p:cNvSpPr/>
          <p:nvPr/>
        </p:nvSpPr>
        <p:spPr>
          <a:xfrm rot="2734294">
            <a:off x="2098046" y="5397396"/>
            <a:ext cx="324236" cy="24317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2156100" y="4987674"/>
            <a:ext cx="181976" cy="2760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22321" y="5668498"/>
            <a:ext cx="2631510" cy="499280"/>
          </a:xfrm>
          <a:prstGeom prst="rect">
            <a:avLst/>
          </a:prstGeom>
        </p:spPr>
      </p:pic>
      <p:pic>
        <p:nvPicPr>
          <p:cNvPr id="18" name="Picture 17"/>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915443" y="5815627"/>
            <a:ext cx="1107896" cy="320297"/>
          </a:xfrm>
          <a:prstGeom prst="rect">
            <a:avLst/>
          </a:prstGeom>
        </p:spPr>
      </p:pic>
      <p:sp>
        <p:nvSpPr>
          <p:cNvPr id="150" name="TextBox 149"/>
          <p:cNvSpPr txBox="1"/>
          <p:nvPr/>
        </p:nvSpPr>
        <p:spPr>
          <a:xfrm>
            <a:off x="7490159" y="1722844"/>
            <a:ext cx="420825" cy="400110"/>
          </a:xfrm>
          <a:prstGeom prst="rect">
            <a:avLst/>
          </a:prstGeom>
          <a:noFill/>
        </p:spPr>
        <p:txBody>
          <a:bodyPr wrap="none" rtlCol="0">
            <a:spAutoFit/>
          </a:bodyPr>
          <a:lstStyle/>
          <a:p>
            <a:r>
              <a:rPr lang="en-US" sz="2000" dirty="0"/>
              <a:t>x</a:t>
            </a:r>
            <a:r>
              <a:rPr lang="en-US" sz="2000" baseline="-25000" dirty="0"/>
              <a:t>1</a:t>
            </a:r>
          </a:p>
        </p:txBody>
      </p:sp>
      <p:sp>
        <p:nvSpPr>
          <p:cNvPr id="151" name="TextBox 150"/>
          <p:cNvSpPr txBox="1"/>
          <p:nvPr/>
        </p:nvSpPr>
        <p:spPr>
          <a:xfrm>
            <a:off x="5638690" y="212178"/>
            <a:ext cx="420825" cy="400110"/>
          </a:xfrm>
          <a:prstGeom prst="rect">
            <a:avLst/>
          </a:prstGeom>
          <a:noFill/>
        </p:spPr>
        <p:txBody>
          <a:bodyPr wrap="none" rtlCol="0">
            <a:spAutoFit/>
          </a:bodyPr>
          <a:lstStyle/>
          <a:p>
            <a:r>
              <a:rPr lang="en-US" sz="2000" dirty="0"/>
              <a:t>x</a:t>
            </a:r>
            <a:r>
              <a:rPr lang="en-US" sz="2000" baseline="-25000" dirty="0"/>
              <a:t>2</a:t>
            </a:r>
          </a:p>
        </p:txBody>
      </p:sp>
      <p:cxnSp>
        <p:nvCxnSpPr>
          <p:cNvPr id="152" name="Straight Arrow Connector 151"/>
          <p:cNvCxnSpPr/>
          <p:nvPr/>
        </p:nvCxnSpPr>
        <p:spPr>
          <a:xfrm flipV="1">
            <a:off x="6021434" y="222338"/>
            <a:ext cx="0" cy="1831948"/>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a:off x="5946542" y="1913699"/>
            <a:ext cx="153649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4" name="Isosceles Triangle 153"/>
          <p:cNvSpPr/>
          <p:nvPr/>
        </p:nvSpPr>
        <p:spPr>
          <a:xfrm>
            <a:off x="6387240" y="465871"/>
            <a:ext cx="174479" cy="207923"/>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Isosceles Triangle 154"/>
          <p:cNvSpPr/>
          <p:nvPr/>
        </p:nvSpPr>
        <p:spPr>
          <a:xfrm>
            <a:off x="6232855" y="704033"/>
            <a:ext cx="174479" cy="207923"/>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Isosceles Triangle 155"/>
          <p:cNvSpPr/>
          <p:nvPr/>
        </p:nvSpPr>
        <p:spPr>
          <a:xfrm>
            <a:off x="6444828" y="763961"/>
            <a:ext cx="174479" cy="207923"/>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6835815" y="690388"/>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7067961" y="532497"/>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7013603" y="867089"/>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6867574" y="1138312"/>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234414" y="809664"/>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a:off x="6493802" y="1287585"/>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6317696" y="1463182"/>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6508575" y="1563673"/>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a:off x="6699796" y="1468581"/>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Arrow Connector 166"/>
          <p:cNvCxnSpPr/>
          <p:nvPr/>
        </p:nvCxnSpPr>
        <p:spPr>
          <a:xfrm flipV="1">
            <a:off x="3751780" y="1340874"/>
            <a:ext cx="1571420" cy="70869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68" name="TextBox 167"/>
          <p:cNvSpPr txBox="1"/>
          <p:nvPr/>
        </p:nvSpPr>
        <p:spPr>
          <a:xfrm>
            <a:off x="7519211" y="3827669"/>
            <a:ext cx="420825" cy="400110"/>
          </a:xfrm>
          <a:prstGeom prst="rect">
            <a:avLst/>
          </a:prstGeom>
          <a:noFill/>
          <a:ln w="19050">
            <a:noFill/>
          </a:ln>
        </p:spPr>
        <p:txBody>
          <a:bodyPr wrap="none" rtlCol="0">
            <a:spAutoFit/>
          </a:bodyPr>
          <a:lstStyle/>
          <a:p>
            <a:r>
              <a:rPr lang="en-US" sz="2000" dirty="0"/>
              <a:t>x</a:t>
            </a:r>
            <a:r>
              <a:rPr lang="en-US" sz="2000" baseline="-25000" dirty="0"/>
              <a:t>1</a:t>
            </a:r>
          </a:p>
        </p:txBody>
      </p:sp>
      <p:sp>
        <p:nvSpPr>
          <p:cNvPr id="169" name="TextBox 168"/>
          <p:cNvSpPr txBox="1"/>
          <p:nvPr/>
        </p:nvSpPr>
        <p:spPr>
          <a:xfrm>
            <a:off x="5583366" y="2152271"/>
            <a:ext cx="420825" cy="400110"/>
          </a:xfrm>
          <a:prstGeom prst="rect">
            <a:avLst/>
          </a:prstGeom>
          <a:noFill/>
          <a:ln w="19050">
            <a:noFill/>
          </a:ln>
        </p:spPr>
        <p:txBody>
          <a:bodyPr wrap="none" rtlCol="0">
            <a:spAutoFit/>
          </a:bodyPr>
          <a:lstStyle/>
          <a:p>
            <a:r>
              <a:rPr lang="en-US" sz="2000" dirty="0"/>
              <a:t>x</a:t>
            </a:r>
            <a:r>
              <a:rPr lang="en-US" sz="2000" baseline="-25000" dirty="0"/>
              <a:t>2</a:t>
            </a:r>
          </a:p>
        </p:txBody>
      </p:sp>
      <p:cxnSp>
        <p:nvCxnSpPr>
          <p:cNvPr id="170" name="Straight Arrow Connector 169"/>
          <p:cNvCxnSpPr/>
          <p:nvPr/>
        </p:nvCxnSpPr>
        <p:spPr>
          <a:xfrm flipV="1">
            <a:off x="6027755" y="2244645"/>
            <a:ext cx="0" cy="1831948"/>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5952863" y="3936005"/>
            <a:ext cx="153649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72" name="Rectangle 171"/>
          <p:cNvSpPr/>
          <p:nvPr/>
        </p:nvSpPr>
        <p:spPr>
          <a:xfrm>
            <a:off x="6516472" y="3349975"/>
            <a:ext cx="115175" cy="17472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p:cNvSpPr/>
          <p:nvPr/>
        </p:nvSpPr>
        <p:spPr>
          <a:xfrm>
            <a:off x="6538388" y="3596932"/>
            <a:ext cx="115175" cy="17472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6707553" y="3509572"/>
            <a:ext cx="115175" cy="17472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6349623" y="3500421"/>
            <a:ext cx="115175" cy="17472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a:off x="6241456" y="2742682"/>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a:off x="6472301" y="2818540"/>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6413018" y="2513773"/>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p:nvPr/>
        </p:nvSpPr>
        <p:spPr>
          <a:xfrm>
            <a:off x="6851074" y="2716246"/>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p:cNvSpPr/>
          <p:nvPr/>
        </p:nvSpPr>
        <p:spPr>
          <a:xfrm>
            <a:off x="7083221" y="2558356"/>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7028862" y="2892948"/>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6882833" y="3164170"/>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a:off x="7249673" y="2835522"/>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5" name="Straight Arrow Connector 184"/>
          <p:cNvCxnSpPr/>
          <p:nvPr/>
        </p:nvCxnSpPr>
        <p:spPr>
          <a:xfrm>
            <a:off x="3751780" y="3135840"/>
            <a:ext cx="157142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86" name="Oval 185"/>
          <p:cNvSpPr/>
          <p:nvPr/>
        </p:nvSpPr>
        <p:spPr>
          <a:xfrm>
            <a:off x="6233952" y="4893152"/>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6464798" y="4969009"/>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p:cNvSpPr/>
          <p:nvPr/>
        </p:nvSpPr>
        <p:spPr>
          <a:xfrm>
            <a:off x="6405515" y="4664242"/>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p:cNvSpPr/>
          <p:nvPr/>
        </p:nvSpPr>
        <p:spPr>
          <a:xfrm>
            <a:off x="6501558" y="5463913"/>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6325452" y="5639510"/>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6516331" y="5740001"/>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p:cNvSpPr/>
          <p:nvPr/>
        </p:nvSpPr>
        <p:spPr>
          <a:xfrm>
            <a:off x="6694852" y="5611042"/>
            <a:ext cx="153439" cy="204585"/>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Cross 192"/>
          <p:cNvSpPr/>
          <p:nvPr/>
        </p:nvSpPr>
        <p:spPr>
          <a:xfrm rot="2734294">
            <a:off x="6846632" y="5293860"/>
            <a:ext cx="205212"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Cross 193"/>
          <p:cNvSpPr/>
          <p:nvPr/>
        </p:nvSpPr>
        <p:spPr>
          <a:xfrm rot="2734294">
            <a:off x="6819499" y="4869666"/>
            <a:ext cx="205212"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Cross 194"/>
          <p:cNvSpPr/>
          <p:nvPr/>
        </p:nvSpPr>
        <p:spPr>
          <a:xfrm rot="2734294">
            <a:off x="6987717" y="5048335"/>
            <a:ext cx="205212"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Cross 195"/>
          <p:cNvSpPr/>
          <p:nvPr/>
        </p:nvSpPr>
        <p:spPr>
          <a:xfrm rot="2734294">
            <a:off x="7042076" y="4713743"/>
            <a:ext cx="205212"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TextBox 196"/>
          <p:cNvSpPr txBox="1"/>
          <p:nvPr/>
        </p:nvSpPr>
        <p:spPr>
          <a:xfrm>
            <a:off x="7467448" y="5991315"/>
            <a:ext cx="420825" cy="400110"/>
          </a:xfrm>
          <a:prstGeom prst="rect">
            <a:avLst/>
          </a:prstGeom>
          <a:noFill/>
          <a:ln w="19050">
            <a:noFill/>
          </a:ln>
        </p:spPr>
        <p:txBody>
          <a:bodyPr wrap="none" rtlCol="0">
            <a:spAutoFit/>
          </a:bodyPr>
          <a:lstStyle/>
          <a:p>
            <a:r>
              <a:rPr lang="en-US" sz="2000" dirty="0"/>
              <a:t>x</a:t>
            </a:r>
            <a:r>
              <a:rPr lang="en-US" sz="2000" baseline="-25000" dirty="0"/>
              <a:t>1</a:t>
            </a:r>
          </a:p>
        </p:txBody>
      </p:sp>
      <p:sp>
        <p:nvSpPr>
          <p:cNvPr id="198" name="TextBox 197"/>
          <p:cNvSpPr txBox="1"/>
          <p:nvPr/>
        </p:nvSpPr>
        <p:spPr>
          <a:xfrm>
            <a:off x="5613168" y="4341018"/>
            <a:ext cx="420825" cy="400110"/>
          </a:xfrm>
          <a:prstGeom prst="rect">
            <a:avLst/>
          </a:prstGeom>
          <a:noFill/>
          <a:ln w="19050">
            <a:noFill/>
          </a:ln>
        </p:spPr>
        <p:txBody>
          <a:bodyPr wrap="none" rtlCol="0">
            <a:spAutoFit/>
          </a:bodyPr>
          <a:lstStyle/>
          <a:p>
            <a:r>
              <a:rPr lang="en-US" sz="2000" dirty="0"/>
              <a:t>x</a:t>
            </a:r>
            <a:r>
              <a:rPr lang="en-US" sz="2000" baseline="-25000" dirty="0"/>
              <a:t>2</a:t>
            </a:r>
          </a:p>
        </p:txBody>
      </p:sp>
      <p:cxnSp>
        <p:nvCxnSpPr>
          <p:cNvPr id="199" name="Straight Arrow Connector 198"/>
          <p:cNvCxnSpPr/>
          <p:nvPr/>
        </p:nvCxnSpPr>
        <p:spPr>
          <a:xfrm flipV="1">
            <a:off x="6019998" y="4378245"/>
            <a:ext cx="0" cy="1831948"/>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p:nvPr/>
        </p:nvCxnSpPr>
        <p:spPr>
          <a:xfrm>
            <a:off x="5945106" y="6069605"/>
            <a:ext cx="1536499"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01" name="Cross 200"/>
          <p:cNvSpPr/>
          <p:nvPr/>
        </p:nvSpPr>
        <p:spPr>
          <a:xfrm rot="2734294">
            <a:off x="7205366" y="4988408"/>
            <a:ext cx="205212"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Arrow Connector 202"/>
          <p:cNvCxnSpPr/>
          <p:nvPr/>
        </p:nvCxnSpPr>
        <p:spPr>
          <a:xfrm>
            <a:off x="3733800" y="4232953"/>
            <a:ext cx="1589400" cy="72833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5023080" y="82440"/>
              <a:ext cx="3067200" cy="6013800"/>
            </p14:xfrm>
          </p:contentPart>
        </mc:Choice>
        <mc:Fallback xmlns="">
          <p:pic>
            <p:nvPicPr>
              <p:cNvPr id="2" name="Ink 1"/>
              <p:cNvPicPr/>
              <p:nvPr/>
            </p:nvPicPr>
            <p:blipFill>
              <a:blip r:embed="rId7"/>
              <a:stretch>
                <a:fillRect/>
              </a:stretch>
            </p:blipFill>
            <p:spPr>
              <a:xfrm>
                <a:off x="5013720" y="73080"/>
                <a:ext cx="3085920" cy="603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4813560" y="2063880"/>
              <a:ext cx="1238400" cy="2419560"/>
            </p14:xfrm>
          </p:contentPart>
        </mc:Choice>
        <mc:Fallback xmlns="">
          <p:pic>
            <p:nvPicPr>
              <p:cNvPr id="3" name="Ink 2"/>
              <p:cNvPicPr/>
              <p:nvPr/>
            </p:nvPicPr>
            <p:blipFill>
              <a:blip r:embed="rId9"/>
              <a:stretch>
                <a:fillRect/>
              </a:stretch>
            </p:blipFill>
            <p:spPr>
              <a:xfrm>
                <a:off x="4804200" y="2054520"/>
                <a:ext cx="1257120" cy="2438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p14:cNvContentPartPr/>
              <p14:nvPr/>
            </p14:nvContentPartPr>
            <p14:xfrm>
              <a:off x="3753000" y="158760"/>
              <a:ext cx="1499040" cy="1238760"/>
            </p14:xfrm>
          </p:contentPart>
        </mc:Choice>
        <mc:Fallback xmlns="">
          <p:pic>
            <p:nvPicPr>
              <p:cNvPr id="4" name="Ink 3"/>
              <p:cNvPicPr/>
              <p:nvPr/>
            </p:nvPicPr>
            <p:blipFill>
              <a:blip r:embed="rId11"/>
              <a:stretch>
                <a:fillRect/>
              </a:stretch>
            </p:blipFill>
            <p:spPr>
              <a:xfrm>
                <a:off x="3743640" y="149400"/>
                <a:ext cx="1517760" cy="1257480"/>
              </a:xfrm>
              <a:prstGeom prst="rect">
                <a:avLst/>
              </a:prstGeom>
            </p:spPr>
          </p:pic>
        </mc:Fallback>
      </mc:AlternateContent>
    </p:spTree>
    <p:extLst>
      <p:ext uri="{BB962C8B-B14F-4D97-AF65-F5344CB8AC3E}">
        <p14:creationId xmlns:p14="http://schemas.microsoft.com/office/powerpoint/2010/main" val="355673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8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8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8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8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9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9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9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9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9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9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9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0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0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0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41" grpId="0" animBg="1"/>
      <p:bldP spid="42" grpId="0" animBg="1"/>
      <p:bldP spid="150" grpId="0"/>
      <p:bldP spid="151" grpId="0"/>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8" grpId="0"/>
      <p:bldP spid="169" grpId="0"/>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p:bldP spid="198" grpId="0"/>
      <p:bldP spid="201"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838199" y="344343"/>
            <a:ext cx="6312877" cy="830997"/>
            <a:chOff x="2286000" y="2573982"/>
            <a:chExt cx="5638800" cy="623248"/>
          </a:xfrm>
        </p:grpSpPr>
        <p:sp>
          <p:nvSpPr>
            <p:cNvPr id="3" name="TextBox 2"/>
            <p:cNvSpPr txBox="1"/>
            <p:nvPr/>
          </p:nvSpPr>
          <p:spPr>
            <a:xfrm>
              <a:off x="2286000" y="2573982"/>
              <a:ext cx="5638800" cy="623248"/>
            </a:xfrm>
            <a:prstGeom prst="rect">
              <a:avLst/>
            </a:prstGeom>
            <a:noFill/>
          </p:spPr>
          <p:txBody>
            <a:bodyPr wrap="square" rtlCol="0">
              <a:spAutoFit/>
            </a:bodyPr>
            <a:lstStyle/>
            <a:p>
              <a:r>
                <a:rPr lang="en-US" sz="2400" dirty="0"/>
                <a:t>Threshold classifier output             at 0.5:</a:t>
              </a:r>
            </a:p>
          </p:txBody>
        </p:sp>
        <p:pic>
          <p:nvPicPr>
            <p:cNvPr id="4" name="Picture 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5659462" y="2664782"/>
              <a:ext cx="678942" cy="306324"/>
            </a:xfrm>
            <a:prstGeom prst="rect">
              <a:avLst/>
            </a:prstGeom>
          </p:spPr>
        </p:pic>
      </p:grpSp>
      <p:grpSp>
        <p:nvGrpSpPr>
          <p:cNvPr id="5" name="Group 4"/>
          <p:cNvGrpSpPr/>
          <p:nvPr/>
        </p:nvGrpSpPr>
        <p:grpSpPr>
          <a:xfrm>
            <a:off x="1676400" y="1085544"/>
            <a:ext cx="5638800" cy="538722"/>
            <a:chOff x="1219200" y="3311247"/>
            <a:chExt cx="5638800" cy="404042"/>
          </a:xfrm>
        </p:grpSpPr>
        <p:sp>
          <p:nvSpPr>
            <p:cNvPr id="6" name="TextBox 5"/>
            <p:cNvSpPr txBox="1"/>
            <p:nvPr/>
          </p:nvSpPr>
          <p:spPr>
            <a:xfrm>
              <a:off x="1219200" y="3311247"/>
              <a:ext cx="5638800" cy="346249"/>
            </a:xfrm>
            <a:prstGeom prst="rect">
              <a:avLst/>
            </a:prstGeom>
            <a:noFill/>
          </p:spPr>
          <p:txBody>
            <a:bodyPr wrap="square" rtlCol="0">
              <a:spAutoFit/>
            </a:bodyPr>
            <a:lstStyle/>
            <a:p>
              <a:r>
                <a:rPr lang="en-US" sz="2400" dirty="0"/>
                <a:t>If                        , predict “y = 1”</a:t>
              </a:r>
            </a:p>
          </p:txBody>
        </p:sp>
        <p:pic>
          <p:nvPicPr>
            <p:cNvPr id="7" name="Picture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607058" y="3408965"/>
              <a:ext cx="1483614" cy="306324"/>
            </a:xfrm>
            <a:prstGeom prst="rect">
              <a:avLst/>
            </a:prstGeom>
          </p:spPr>
        </p:pic>
      </p:grpSp>
      <p:grpSp>
        <p:nvGrpSpPr>
          <p:cNvPr id="8" name="Group 7"/>
          <p:cNvGrpSpPr/>
          <p:nvPr/>
        </p:nvGrpSpPr>
        <p:grpSpPr>
          <a:xfrm>
            <a:off x="1676400" y="1880602"/>
            <a:ext cx="5638800" cy="538722"/>
            <a:chOff x="1219200" y="3849379"/>
            <a:chExt cx="5638800" cy="404042"/>
          </a:xfrm>
        </p:grpSpPr>
        <p:sp>
          <p:nvSpPr>
            <p:cNvPr id="9" name="TextBox 8"/>
            <p:cNvSpPr txBox="1"/>
            <p:nvPr/>
          </p:nvSpPr>
          <p:spPr>
            <a:xfrm>
              <a:off x="1219200" y="3849379"/>
              <a:ext cx="5638800" cy="346249"/>
            </a:xfrm>
            <a:prstGeom prst="rect">
              <a:avLst/>
            </a:prstGeom>
            <a:noFill/>
          </p:spPr>
          <p:txBody>
            <a:bodyPr wrap="square" rtlCol="0">
              <a:spAutoFit/>
            </a:bodyPr>
            <a:lstStyle/>
            <a:p>
              <a:r>
                <a:rPr lang="en-US" sz="2400" dirty="0"/>
                <a:t>If                        , predict “y = 0”</a:t>
              </a:r>
            </a:p>
          </p:txBody>
        </p:sp>
        <p:pic>
          <p:nvPicPr>
            <p:cNvPr id="10" name="Picture 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607058" y="3947097"/>
              <a:ext cx="1483614" cy="306324"/>
            </a:xfrm>
            <a:prstGeom prst="rect">
              <a:avLst/>
            </a:prstGeom>
          </p:spPr>
        </p:pic>
      </p:grpSp>
      <p:sp>
        <p:nvSpPr>
          <p:cNvPr id="11" name="TextBox 10"/>
          <p:cNvSpPr txBox="1"/>
          <p:nvPr/>
        </p:nvSpPr>
        <p:spPr>
          <a:xfrm>
            <a:off x="1404834" y="5386751"/>
            <a:ext cx="6645234" cy="400110"/>
          </a:xfrm>
          <a:prstGeom prst="rect">
            <a:avLst/>
          </a:prstGeom>
          <a:noFill/>
        </p:spPr>
        <p:txBody>
          <a:bodyPr wrap="square" rtlCol="0">
            <a:spAutoFit/>
          </a:bodyPr>
          <a:lstStyle/>
          <a:p>
            <a:pPr algn="ctr"/>
            <a:r>
              <a:rPr lang="en-US" sz="2000" dirty="0"/>
              <a:t>Tumor Size</a:t>
            </a:r>
          </a:p>
        </p:txBody>
      </p:sp>
      <p:cxnSp>
        <p:nvCxnSpPr>
          <p:cNvPr id="12" name="Straight Connector 11"/>
          <p:cNvCxnSpPr/>
          <p:nvPr/>
        </p:nvCxnSpPr>
        <p:spPr>
          <a:xfrm>
            <a:off x="1295400" y="5261581"/>
            <a:ext cx="6754668" cy="7943"/>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404834" y="3135924"/>
            <a:ext cx="0" cy="2595527"/>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95400" y="5261580"/>
            <a:ext cx="3630468"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404834" y="5386751"/>
            <a:ext cx="2835234" cy="400110"/>
          </a:xfrm>
          <a:prstGeom prst="rect">
            <a:avLst/>
          </a:prstGeom>
          <a:noFill/>
        </p:spPr>
        <p:txBody>
          <a:bodyPr wrap="square" rtlCol="0">
            <a:spAutoFit/>
          </a:bodyPr>
          <a:lstStyle/>
          <a:p>
            <a:pPr algn="ctr"/>
            <a:r>
              <a:rPr lang="en-US" sz="2000" dirty="0"/>
              <a:t>Tumor Size</a:t>
            </a:r>
          </a:p>
        </p:txBody>
      </p:sp>
      <p:sp>
        <p:nvSpPr>
          <p:cNvPr id="16" name="Cross 15"/>
          <p:cNvSpPr/>
          <p:nvPr/>
        </p:nvSpPr>
        <p:spPr>
          <a:xfrm rot="2734294">
            <a:off x="1507275" y="5140750"/>
            <a:ext cx="34339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p:cNvSpPr/>
          <p:nvPr/>
        </p:nvSpPr>
        <p:spPr>
          <a:xfrm rot="2734294">
            <a:off x="1812076" y="5140750"/>
            <a:ext cx="34339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p:cNvSpPr/>
          <p:nvPr/>
        </p:nvSpPr>
        <p:spPr>
          <a:xfrm rot="2734294">
            <a:off x="2133663" y="5140750"/>
            <a:ext cx="34339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ross 18"/>
          <p:cNvSpPr/>
          <p:nvPr/>
        </p:nvSpPr>
        <p:spPr>
          <a:xfrm rot="2734294">
            <a:off x="2514663" y="5140750"/>
            <a:ext cx="34339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ross 19"/>
          <p:cNvSpPr/>
          <p:nvPr/>
        </p:nvSpPr>
        <p:spPr>
          <a:xfrm rot="2734294">
            <a:off x="3259876" y="3453159"/>
            <a:ext cx="34339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ross 20"/>
          <p:cNvSpPr/>
          <p:nvPr/>
        </p:nvSpPr>
        <p:spPr>
          <a:xfrm rot="2734294">
            <a:off x="3657663" y="3453159"/>
            <a:ext cx="34339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ross 21"/>
          <p:cNvSpPr/>
          <p:nvPr/>
        </p:nvSpPr>
        <p:spPr>
          <a:xfrm rot="2734294">
            <a:off x="4038663" y="3453159"/>
            <a:ext cx="34339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ross 22"/>
          <p:cNvSpPr/>
          <p:nvPr/>
        </p:nvSpPr>
        <p:spPr>
          <a:xfrm rot="2734294">
            <a:off x="4479076" y="3453159"/>
            <a:ext cx="34339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4071946"/>
            <a:ext cx="1417617" cy="369332"/>
          </a:xfrm>
          <a:prstGeom prst="rect">
            <a:avLst/>
          </a:prstGeom>
          <a:noFill/>
        </p:spPr>
        <p:txBody>
          <a:bodyPr wrap="square" rtlCol="0">
            <a:spAutoFit/>
          </a:bodyPr>
          <a:lstStyle/>
          <a:p>
            <a:r>
              <a:rPr lang="en-US" dirty="0"/>
              <a:t>Malignant ?</a:t>
            </a:r>
          </a:p>
        </p:txBody>
      </p:sp>
      <p:cxnSp>
        <p:nvCxnSpPr>
          <p:cNvPr id="25" name="Straight Connector 24"/>
          <p:cNvCxnSpPr/>
          <p:nvPr/>
        </p:nvCxnSpPr>
        <p:spPr>
          <a:xfrm>
            <a:off x="1295400" y="3581931"/>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05798" y="3323290"/>
            <a:ext cx="938149" cy="369332"/>
          </a:xfrm>
          <a:prstGeom prst="rect">
            <a:avLst/>
          </a:prstGeom>
          <a:noFill/>
        </p:spPr>
        <p:txBody>
          <a:bodyPr wrap="square" rtlCol="0">
            <a:spAutoFit/>
          </a:bodyPr>
          <a:lstStyle/>
          <a:p>
            <a:r>
              <a:rPr lang="en-US" dirty="0"/>
              <a:t>(Yes) 1</a:t>
            </a:r>
          </a:p>
        </p:txBody>
      </p:sp>
      <p:sp>
        <p:nvSpPr>
          <p:cNvPr id="27" name="TextBox 26"/>
          <p:cNvSpPr txBox="1"/>
          <p:nvPr/>
        </p:nvSpPr>
        <p:spPr>
          <a:xfrm>
            <a:off x="464411" y="5055004"/>
            <a:ext cx="938149" cy="369332"/>
          </a:xfrm>
          <a:prstGeom prst="rect">
            <a:avLst/>
          </a:prstGeom>
          <a:noFill/>
        </p:spPr>
        <p:txBody>
          <a:bodyPr wrap="square" rtlCol="0">
            <a:spAutoFit/>
          </a:bodyPr>
          <a:lstStyle/>
          <a:p>
            <a:r>
              <a:rPr lang="en-US" dirty="0"/>
              <a:t>(No) 0</a:t>
            </a:r>
          </a:p>
        </p:txBody>
      </p:sp>
      <p:sp>
        <p:nvSpPr>
          <p:cNvPr id="28" name="Cross 27"/>
          <p:cNvSpPr/>
          <p:nvPr/>
        </p:nvSpPr>
        <p:spPr>
          <a:xfrm rot="2734294">
            <a:off x="7273158" y="3453159"/>
            <a:ext cx="34339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9">
            <p14:nvContentPartPr>
              <p14:cNvPr id="29" name="Ink 28">
                <a:extLst>
                  <a:ext uri="{FF2B5EF4-FFF2-40B4-BE49-F238E27FC236}">
                    <a16:creationId xmlns="" xmlns:a16="http://schemas.microsoft.com/office/drawing/2014/main" id="{99E2285C-6FA7-4BC6-8A60-7620E38AB862}"/>
                  </a:ext>
                </a:extLst>
              </p14:cNvPr>
              <p14:cNvContentPartPr/>
              <p14:nvPr/>
            </p14:nvContentPartPr>
            <p14:xfrm>
              <a:off x="171000" y="186840"/>
              <a:ext cx="8588880" cy="6539400"/>
            </p14:xfrm>
          </p:contentPart>
        </mc:Choice>
        <mc:Fallback xmlns="">
          <p:pic>
            <p:nvPicPr>
              <p:cNvPr id="29" name="Ink 28">
                <a:extLst>
                  <a:ext uri="{FF2B5EF4-FFF2-40B4-BE49-F238E27FC236}">
                    <a16:creationId xmlns:a16="http://schemas.microsoft.com/office/drawing/2014/main" id="{99E2285C-6FA7-4BC6-8A60-7620E38AB862}"/>
                  </a:ext>
                </a:extLst>
              </p:cNvPr>
              <p:cNvPicPr/>
              <p:nvPr/>
            </p:nvPicPr>
            <p:blipFill>
              <a:blip r:embed="rId10"/>
              <a:stretch>
                <a:fillRect/>
              </a:stretch>
            </p:blipFill>
            <p:spPr>
              <a:xfrm>
                <a:off x="161640" y="177480"/>
                <a:ext cx="8607600" cy="6558120"/>
              </a:xfrm>
              <a:prstGeom prst="rect">
                <a:avLst/>
              </a:prstGeom>
            </p:spPr>
          </p:pic>
        </mc:Fallback>
      </mc:AlternateContent>
    </p:spTree>
    <p:extLst>
      <p:ext uri="{BB962C8B-B14F-4D97-AF65-F5344CB8AC3E}">
        <p14:creationId xmlns:p14="http://schemas.microsoft.com/office/powerpoint/2010/main" val="2904485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11360" y="1397160"/>
              <a:ext cx="7925040" cy="4857840"/>
            </p14:xfrm>
          </p:contentPart>
        </mc:Choice>
        <mc:Fallback xmlns="">
          <p:pic>
            <p:nvPicPr>
              <p:cNvPr id="2" name="Ink 1"/>
              <p:cNvPicPr/>
              <p:nvPr/>
            </p:nvPicPr>
            <p:blipFill>
              <a:blip r:embed="rId3"/>
              <a:stretch>
                <a:fillRect/>
              </a:stretch>
            </p:blipFill>
            <p:spPr>
              <a:xfrm>
                <a:off x="702000" y="1387800"/>
                <a:ext cx="7943760" cy="4876560"/>
              </a:xfrm>
              <a:prstGeom prst="rect">
                <a:avLst/>
              </a:prstGeom>
            </p:spPr>
          </p:pic>
        </mc:Fallback>
      </mc:AlternateContent>
    </p:spTree>
    <p:extLst>
      <p:ext uri="{BB962C8B-B14F-4D97-AF65-F5344CB8AC3E}">
        <p14:creationId xmlns:p14="http://schemas.microsoft.com/office/powerpoint/2010/main" val="94423925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3969" y="1207982"/>
            <a:ext cx="6950597" cy="646331"/>
          </a:xfrm>
          <a:prstGeom prst="rect">
            <a:avLst/>
          </a:prstGeom>
        </p:spPr>
        <p:txBody>
          <a:bodyPr wrap="square">
            <a:spAutoFit/>
          </a:bodyPr>
          <a:lstStyle/>
          <a:p>
            <a:r>
              <a:rPr lang="en-GB" dirty="0"/>
              <a:t>https://chrisalbon.com/code/machine_learning/logistic_regression/one-vs-rest_logistic_regression/</a:t>
            </a:r>
          </a:p>
        </p:txBody>
      </p:sp>
    </p:spTree>
    <p:extLst>
      <p:ext uri="{BB962C8B-B14F-4D97-AF65-F5344CB8AC3E}">
        <p14:creationId xmlns:p14="http://schemas.microsoft.com/office/powerpoint/2010/main" val="34662404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40520" y="4376880"/>
              <a:ext cx="360" cy="360"/>
            </p14:xfrm>
          </p:contentPart>
        </mc:Choice>
        <mc:Fallback xmlns="">
          <p:pic>
            <p:nvPicPr>
              <p:cNvPr id="2" name="Ink 1"/>
              <p:cNvPicPr/>
              <p:nvPr/>
            </p:nvPicPr>
            <p:blipFill>
              <a:blip r:embed="rId3"/>
              <a:stretch>
                <a:fillRect/>
              </a:stretch>
            </p:blipFill>
            <p:spPr>
              <a:xfrm>
                <a:off x="724680" y="4313520"/>
                <a:ext cx="32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965160" y="679320"/>
              <a:ext cx="7468200" cy="5575680"/>
            </p14:xfrm>
          </p:contentPart>
        </mc:Choice>
        <mc:Fallback xmlns="">
          <p:pic>
            <p:nvPicPr>
              <p:cNvPr id="3" name="Ink 2"/>
              <p:cNvPicPr/>
              <p:nvPr/>
            </p:nvPicPr>
            <p:blipFill>
              <a:blip r:embed="rId5"/>
              <a:stretch>
                <a:fillRect/>
              </a:stretch>
            </p:blipFill>
            <p:spPr>
              <a:xfrm>
                <a:off x="955800" y="669960"/>
                <a:ext cx="7486920" cy="5594400"/>
              </a:xfrm>
              <a:prstGeom prst="rect">
                <a:avLst/>
              </a:prstGeom>
            </p:spPr>
          </p:pic>
        </mc:Fallback>
      </mc:AlternateContent>
    </p:spTree>
    <p:extLst>
      <p:ext uri="{BB962C8B-B14F-4D97-AF65-F5344CB8AC3E}">
        <p14:creationId xmlns:p14="http://schemas.microsoft.com/office/powerpoint/2010/main" val="3482219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81000"/>
            <a:ext cx="5410200" cy="523220"/>
          </a:xfrm>
          <a:prstGeom prst="rect">
            <a:avLst/>
          </a:prstGeom>
          <a:noFill/>
        </p:spPr>
        <p:txBody>
          <a:bodyPr wrap="square" rtlCol="0">
            <a:spAutoFit/>
          </a:bodyPr>
          <a:lstStyle/>
          <a:p>
            <a:r>
              <a:rPr lang="en-US" sz="2800" b="1" dirty="0"/>
              <a:t>One-</a:t>
            </a:r>
            <a:r>
              <a:rPr lang="en-US" sz="2800" b="1" dirty="0" err="1"/>
              <a:t>vs</a:t>
            </a:r>
            <a:r>
              <a:rPr lang="en-US" sz="2800" b="1" dirty="0"/>
              <a:t>-all</a:t>
            </a:r>
          </a:p>
        </p:txBody>
      </p:sp>
      <p:sp>
        <p:nvSpPr>
          <p:cNvPr id="3" name="TextBox 2"/>
          <p:cNvSpPr txBox="1"/>
          <p:nvPr/>
        </p:nvSpPr>
        <p:spPr>
          <a:xfrm>
            <a:off x="381000" y="1397001"/>
            <a:ext cx="8229600" cy="954107"/>
          </a:xfrm>
          <a:prstGeom prst="rect">
            <a:avLst/>
          </a:prstGeom>
          <a:noFill/>
        </p:spPr>
        <p:txBody>
          <a:bodyPr wrap="square" rtlCol="0">
            <a:spAutoFit/>
          </a:bodyPr>
          <a:lstStyle/>
          <a:p>
            <a:r>
              <a:rPr lang="en-US" sz="2800" dirty="0"/>
              <a:t>Train a logistic regression classifier               for each class    to predict the probability that           .</a:t>
            </a:r>
          </a:p>
        </p:txBody>
      </p:sp>
      <p:sp>
        <p:nvSpPr>
          <p:cNvPr id="17" name="TextBox 16"/>
          <p:cNvSpPr txBox="1"/>
          <p:nvPr/>
        </p:nvSpPr>
        <p:spPr>
          <a:xfrm>
            <a:off x="381000" y="3130154"/>
            <a:ext cx="7315200" cy="954107"/>
          </a:xfrm>
          <a:prstGeom prst="rect">
            <a:avLst/>
          </a:prstGeom>
          <a:noFill/>
        </p:spPr>
        <p:txBody>
          <a:bodyPr wrap="square" rtlCol="0">
            <a:spAutoFit/>
          </a:bodyPr>
          <a:lstStyle/>
          <a:p>
            <a:r>
              <a:rPr lang="en-US" sz="2800" dirty="0"/>
              <a:t>On a new input    , to make a prediction, pick the class    that maximizes</a:t>
            </a:r>
          </a:p>
        </p:txBody>
      </p:sp>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150966" y="1279772"/>
            <a:ext cx="970788" cy="647192"/>
          </a:xfrm>
          <a:prstGeom prst="rect">
            <a:avLst/>
          </a:prstGeom>
        </p:spPr>
      </p:pic>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266022" y="1993328"/>
            <a:ext cx="96012" cy="320040"/>
          </a:xfrm>
          <a:prstGeom prst="rect">
            <a:avLst/>
          </a:prstGeom>
        </p:spPr>
      </p:pic>
      <p:pic>
        <p:nvPicPr>
          <p:cNvPr id="6" name="Picture 5"/>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121754" y="1913918"/>
            <a:ext cx="754761" cy="412496"/>
          </a:xfrm>
          <a:prstGeom prst="rect">
            <a:avLst/>
          </a:prstGeom>
        </p:spPr>
      </p:pic>
      <p:pic>
        <p:nvPicPr>
          <p:cNvPr id="8" name="Picture 7"/>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998090" y="3308865"/>
            <a:ext cx="178689" cy="213360"/>
          </a:xfrm>
          <a:prstGeom prst="rect">
            <a:avLst/>
          </a:prstGeom>
        </p:spPr>
      </p:pic>
      <p:pic>
        <p:nvPicPr>
          <p:cNvPr id="13" name="Picture 12"/>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1999394" y="3648492"/>
            <a:ext cx="96012" cy="320040"/>
          </a:xfrm>
          <a:prstGeom prst="rect">
            <a:avLst/>
          </a:prstGeom>
        </p:spPr>
      </p:pic>
      <p:pic>
        <p:nvPicPr>
          <p:cNvPr id="12" name="Picture 11"/>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985463" y="4532120"/>
            <a:ext cx="1696212" cy="803656"/>
          </a:xfrm>
          <a:prstGeom prst="rect">
            <a:avLst/>
          </a:prstGeom>
        </p:spPr>
      </p:pic>
    </p:spTree>
    <p:extLst>
      <p:ext uri="{BB962C8B-B14F-4D97-AF65-F5344CB8AC3E}">
        <p14:creationId xmlns:p14="http://schemas.microsoft.com/office/powerpoint/2010/main" val="138552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a:t>
            </a:r>
            <a:r>
              <a:rPr lang="en-US" dirty="0" err="1"/>
              <a:t>vs</a:t>
            </a:r>
            <a:r>
              <a:rPr lang="en-US" dirty="0"/>
              <a:t> Rest</a:t>
            </a:r>
          </a:p>
        </p:txBody>
      </p:sp>
      <p:sp>
        <p:nvSpPr>
          <p:cNvPr id="3" name="Content Placeholder 2"/>
          <p:cNvSpPr>
            <a:spLocks noGrp="1"/>
          </p:cNvSpPr>
          <p:nvPr>
            <p:ph idx="1"/>
          </p:nvPr>
        </p:nvSpPr>
        <p:spPr/>
        <p:txBody>
          <a:bodyPr/>
          <a:lstStyle/>
          <a:p>
            <a:r>
              <a:rPr lang="en-US" dirty="0" err="1"/>
              <a:t>jth</a:t>
            </a:r>
            <a:r>
              <a:rPr lang="en-US" dirty="0"/>
              <a:t> classifier is trained with all the training data in the </a:t>
            </a:r>
            <a:r>
              <a:rPr lang="en-US" dirty="0" err="1"/>
              <a:t>jth</a:t>
            </a:r>
            <a:r>
              <a:rPr lang="en-US" dirty="0"/>
              <a:t> class given +</a:t>
            </a:r>
            <a:r>
              <a:rPr lang="en-US" dirty="0" err="1"/>
              <a:t>ve</a:t>
            </a:r>
            <a:r>
              <a:rPr lang="en-US" dirty="0"/>
              <a:t> labels, and the rest given –</a:t>
            </a:r>
            <a:r>
              <a:rPr lang="en-US" dirty="0" err="1"/>
              <a:t>ve</a:t>
            </a:r>
            <a:r>
              <a:rPr lang="en-US" dirty="0"/>
              <a:t> labels.</a:t>
            </a:r>
          </a:p>
          <a:p>
            <a:r>
              <a:rPr lang="en-US" dirty="0"/>
              <a:t>Each node is a classifier </a:t>
            </a:r>
          </a:p>
          <a:p>
            <a:r>
              <a:rPr lang="en-US" dirty="0"/>
              <a:t>Class of </a:t>
            </a:r>
            <a:r>
              <a:rPr lang="en-US" dirty="0" err="1"/>
              <a:t>x_i</a:t>
            </a:r>
            <a:r>
              <a:rPr lang="en-US" dirty="0"/>
              <a:t> = </a:t>
            </a:r>
            <a:r>
              <a:rPr lang="en-US" dirty="0" err="1"/>
              <a:t>argmax</a:t>
            </a:r>
            <a:r>
              <a:rPr lang="en-US" dirty="0"/>
              <a:t> J(</a:t>
            </a:r>
            <a:r>
              <a:rPr lang="en-US" dirty="0" err="1"/>
              <a:t>x_i</a:t>
            </a:r>
            <a:r>
              <a:rPr lang="en-US" dirty="0"/>
              <a:t>)</a:t>
            </a:r>
          </a:p>
          <a:p>
            <a:endParaRPr lang="en-US" dirty="0"/>
          </a:p>
        </p:txBody>
      </p:sp>
      <p:pic>
        <p:nvPicPr>
          <p:cNvPr id="5" name="Content Placeholder 4" descr="1vr.eps"/>
          <p:cNvPicPr>
            <a:picLocks noChangeAspect="1"/>
          </p:cNvPicPr>
          <p:nvPr/>
        </p:nvPicPr>
        <p:blipFill>
          <a:blip r:embed="rId2">
            <a:extLst>
              <a:ext uri="{28A0092B-C50C-407E-A947-70E740481C1C}">
                <a14:useLocalDpi xmlns:a14="http://schemas.microsoft.com/office/drawing/2010/main" val="0"/>
              </a:ext>
            </a:extLst>
          </a:blip>
          <a:srcRect t="-8677" b="-8677"/>
          <a:stretch>
            <a:fillRect/>
          </a:stretch>
        </p:blipFill>
        <p:spPr bwMode="auto">
          <a:xfrm>
            <a:off x="2121262" y="3688690"/>
            <a:ext cx="4357405" cy="269306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718000" y="3860640"/>
              <a:ext cx="4953240" cy="1975320"/>
            </p14:xfrm>
          </p:contentPart>
        </mc:Choice>
        <mc:Fallback xmlns="">
          <p:pic>
            <p:nvPicPr>
              <p:cNvPr id="4" name="Ink 3"/>
              <p:cNvPicPr/>
              <p:nvPr/>
            </p:nvPicPr>
            <p:blipFill>
              <a:blip r:embed="rId4"/>
              <a:stretch>
                <a:fillRect/>
              </a:stretch>
            </p:blipFill>
            <p:spPr>
              <a:xfrm>
                <a:off x="2708640" y="3851280"/>
                <a:ext cx="4971960" cy="1994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1974960" y="2495520"/>
              <a:ext cx="3867480" cy="2997720"/>
            </p14:xfrm>
          </p:contentPart>
        </mc:Choice>
        <mc:Fallback xmlns="">
          <p:pic>
            <p:nvPicPr>
              <p:cNvPr id="6" name="Ink 5"/>
              <p:cNvPicPr/>
              <p:nvPr/>
            </p:nvPicPr>
            <p:blipFill>
              <a:blip r:embed="rId6"/>
              <a:stretch>
                <a:fillRect/>
              </a:stretch>
            </p:blipFill>
            <p:spPr>
              <a:xfrm>
                <a:off x="1965600" y="2486160"/>
                <a:ext cx="3886200" cy="3016440"/>
              </a:xfrm>
              <a:prstGeom prst="rect">
                <a:avLst/>
              </a:prstGeom>
            </p:spPr>
          </p:pic>
        </mc:Fallback>
      </mc:AlternateContent>
    </p:spTree>
    <p:extLst>
      <p:ext uri="{BB962C8B-B14F-4D97-AF65-F5344CB8AC3E}">
        <p14:creationId xmlns:p14="http://schemas.microsoft.com/office/powerpoint/2010/main" val="176078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a:t>
            </a:r>
            <a:r>
              <a:rPr lang="en-US" dirty="0" err="1"/>
              <a:t>vs</a:t>
            </a:r>
            <a:r>
              <a:rPr lang="en-US" dirty="0"/>
              <a:t> Rest</a:t>
            </a:r>
          </a:p>
        </p:txBody>
      </p:sp>
      <p:sp>
        <p:nvSpPr>
          <p:cNvPr id="3" name="Content Placeholder 2"/>
          <p:cNvSpPr>
            <a:spLocks noGrp="1"/>
          </p:cNvSpPr>
          <p:nvPr>
            <p:ph idx="1"/>
          </p:nvPr>
        </p:nvSpPr>
        <p:spPr/>
        <p:txBody>
          <a:bodyPr/>
          <a:lstStyle/>
          <a:p>
            <a:r>
              <a:rPr lang="en-US" dirty="0"/>
              <a:t>Benefit: </a:t>
            </a:r>
          </a:p>
          <a:p>
            <a:pPr lvl="1"/>
            <a:r>
              <a:rPr lang="en-US" dirty="0"/>
              <a:t>only train M classifiers</a:t>
            </a:r>
          </a:p>
          <a:p>
            <a:r>
              <a:rPr lang="en-US" dirty="0"/>
              <a:t>Drawback:</a:t>
            </a:r>
          </a:p>
          <a:p>
            <a:pPr lvl="1"/>
            <a:r>
              <a:rPr lang="en-US" dirty="0"/>
              <a:t>Deal with unbalanced data</a:t>
            </a:r>
          </a:p>
          <a:p>
            <a:pPr lvl="1"/>
            <a:r>
              <a:rPr lang="en-US" dirty="0"/>
              <a:t>Down sampling or </a:t>
            </a:r>
            <a:r>
              <a:rPr lang="en-US" dirty="0" err="1"/>
              <a:t>upsampling</a:t>
            </a:r>
            <a:endParaRPr lang="en-US" dirty="0"/>
          </a:p>
        </p:txBody>
      </p:sp>
    </p:spTree>
    <p:extLst>
      <p:ext uri="{BB962C8B-B14F-4D97-AF65-F5344CB8AC3E}">
        <p14:creationId xmlns:p14="http://schemas.microsoft.com/office/powerpoint/2010/main" val="13812457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a:t>
            </a:r>
            <a:r>
              <a:rPr lang="en-US" dirty="0" err="1"/>
              <a:t>vs</a:t>
            </a:r>
            <a:r>
              <a:rPr lang="en-US" dirty="0"/>
              <a:t> One</a:t>
            </a:r>
          </a:p>
        </p:txBody>
      </p:sp>
      <p:pic>
        <p:nvPicPr>
          <p:cNvPr id="5" name="Content Placeholder 4" descr="1v1.eps"/>
          <p:cNvPicPr>
            <a:picLocks noGrp="1" noChangeAspect="1"/>
          </p:cNvPicPr>
          <p:nvPr>
            <p:ph idx="1"/>
          </p:nvPr>
        </p:nvPicPr>
        <p:blipFill>
          <a:blip r:embed="rId2">
            <a:extLst>
              <a:ext uri="{28A0092B-C50C-407E-A947-70E740481C1C}">
                <a14:useLocalDpi xmlns:a14="http://schemas.microsoft.com/office/drawing/2010/main" val="0"/>
              </a:ext>
            </a:extLst>
          </a:blip>
          <a:srcRect t="-38394" b="-38394"/>
          <a:stretch>
            <a:fillRect/>
          </a:stretch>
        </p:blipFill>
        <p:spPr>
          <a:xfrm>
            <a:off x="1749888" y="2919852"/>
            <a:ext cx="5367653" cy="3317436"/>
          </a:xfrm>
        </p:spPr>
      </p:pic>
      <p:sp>
        <p:nvSpPr>
          <p:cNvPr id="6" name="Content Placeholder 2"/>
          <p:cNvSpPr txBox="1">
            <a:spLocks/>
          </p:cNvSpPr>
          <p:nvPr/>
        </p:nvSpPr>
        <p:spPr bwMode="auto">
          <a:xfrm>
            <a:off x="684213" y="1125538"/>
            <a:ext cx="8270875" cy="51117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CC"/>
              </a:buClr>
              <a:buSzPct val="60000"/>
              <a:buFont typeface="Wingdings" charset="0"/>
              <a:buChar char="n"/>
              <a:defRPr sz="3200">
                <a:solidFill>
                  <a:srgbClr val="003399"/>
                </a:solidFill>
                <a:latin typeface="+mn-lt"/>
                <a:ea typeface="ＭＳ Ｐゴシック" charset="0"/>
                <a:cs typeface="+mn-cs"/>
              </a:defRPr>
            </a:lvl1pPr>
            <a:lvl2pPr marL="742950" indent="-285750" algn="l" rtl="0" eaLnBrk="0" fontAlgn="base" hangingPunct="0">
              <a:spcBef>
                <a:spcPct val="20000"/>
              </a:spcBef>
              <a:spcAft>
                <a:spcPct val="0"/>
              </a:spcAft>
              <a:buClr>
                <a:srgbClr val="003399"/>
              </a:buClr>
              <a:buSzPct val="55000"/>
              <a:buFont typeface="Wingdings" charset="0"/>
              <a:buChar char="n"/>
              <a:defRPr sz="2800">
                <a:solidFill>
                  <a:srgbClr val="0033CC"/>
                </a:solidFill>
                <a:latin typeface="+mn-lt"/>
                <a:ea typeface="ＭＳ Ｐゴシック" charset="0"/>
              </a:defRPr>
            </a:lvl2pPr>
            <a:lvl3pPr marL="1143000" indent="-228600" algn="l" rtl="0" eaLnBrk="0" fontAlgn="base" hangingPunct="0">
              <a:spcBef>
                <a:spcPct val="20000"/>
              </a:spcBef>
              <a:spcAft>
                <a:spcPct val="0"/>
              </a:spcAft>
              <a:buClr>
                <a:srgbClr val="0033CC"/>
              </a:buClr>
              <a:buSzPct val="50000"/>
              <a:buFont typeface="Wingdings" charset="0"/>
              <a:buChar char="n"/>
              <a:defRPr sz="2400">
                <a:solidFill>
                  <a:srgbClr val="000066"/>
                </a:solidFill>
                <a:latin typeface="+mn-lt"/>
                <a:ea typeface="ＭＳ Ｐゴシック" charset="0"/>
              </a:defRPr>
            </a:lvl3pPr>
            <a:lvl4pPr marL="1600200" indent="-228600" algn="l" rtl="0" eaLnBrk="0" fontAlgn="base" hangingPunct="0">
              <a:spcBef>
                <a:spcPct val="20000"/>
              </a:spcBef>
              <a:spcAft>
                <a:spcPct val="0"/>
              </a:spcAft>
              <a:buClr>
                <a:srgbClr val="000066"/>
              </a:buClr>
              <a:buSzPct val="55000"/>
              <a:buFont typeface="Wingdings" charset="0"/>
              <a:buChar char="n"/>
              <a:defRPr sz="2000">
                <a:solidFill>
                  <a:srgbClr val="0066FF"/>
                </a:solidFill>
                <a:latin typeface="+mn-lt"/>
                <a:ea typeface="ＭＳ Ｐゴシック" charset="0"/>
              </a:defRPr>
            </a:lvl4pPr>
            <a:lvl5pPr marL="2057400" indent="-228600" algn="l" rtl="0" eaLnBrk="0" fontAlgn="base" hangingPunct="0">
              <a:spcBef>
                <a:spcPct val="20000"/>
              </a:spcBef>
              <a:spcAft>
                <a:spcPct val="0"/>
              </a:spcAft>
              <a:buClr>
                <a:srgbClr val="3399FF"/>
              </a:buClr>
              <a:buSzPct val="50000"/>
              <a:buFont typeface="Wingdings" charset="0"/>
              <a:buChar char="n"/>
              <a:defRPr sz="2000">
                <a:solidFill>
                  <a:srgbClr val="3399FF"/>
                </a:solidFill>
                <a:latin typeface="+mn-lt"/>
                <a:ea typeface="ＭＳ Ｐゴシック" charset="0"/>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r>
              <a:rPr lang="en-US" dirty="0"/>
              <a:t>Max-wins voting</a:t>
            </a:r>
          </a:p>
          <a:p>
            <a:r>
              <a:rPr lang="en-US" dirty="0"/>
              <a:t>Construct M(M-1)/2 binary classifiers</a:t>
            </a:r>
          </a:p>
          <a:p>
            <a:r>
              <a:rPr lang="en-US" dirty="0"/>
              <a:t>Each classifier votes for the class</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086120" y="3384720"/>
              <a:ext cx="5892840" cy="2076480"/>
            </p14:xfrm>
          </p:contentPart>
        </mc:Choice>
        <mc:Fallback xmlns="">
          <p:pic>
            <p:nvPicPr>
              <p:cNvPr id="3" name="Ink 2"/>
              <p:cNvPicPr/>
              <p:nvPr/>
            </p:nvPicPr>
            <p:blipFill>
              <a:blip r:embed="rId4"/>
              <a:stretch>
                <a:fillRect/>
              </a:stretch>
            </p:blipFill>
            <p:spPr>
              <a:xfrm>
                <a:off x="1076760" y="3375360"/>
                <a:ext cx="5911560" cy="2095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349200" y="1549440"/>
              <a:ext cx="6718680" cy="4737600"/>
            </p14:xfrm>
          </p:contentPart>
        </mc:Choice>
        <mc:Fallback xmlns="">
          <p:pic>
            <p:nvPicPr>
              <p:cNvPr id="4" name="Ink 3"/>
              <p:cNvPicPr/>
              <p:nvPr/>
            </p:nvPicPr>
            <p:blipFill>
              <a:blip r:embed="rId6"/>
              <a:stretch>
                <a:fillRect/>
              </a:stretch>
            </p:blipFill>
            <p:spPr>
              <a:xfrm>
                <a:off x="339840" y="1540080"/>
                <a:ext cx="6737400" cy="4756320"/>
              </a:xfrm>
              <a:prstGeom prst="rect">
                <a:avLst/>
              </a:prstGeom>
            </p:spPr>
          </p:pic>
        </mc:Fallback>
      </mc:AlternateContent>
    </p:spTree>
    <p:extLst>
      <p:ext uri="{BB962C8B-B14F-4D97-AF65-F5344CB8AC3E}">
        <p14:creationId xmlns:p14="http://schemas.microsoft.com/office/powerpoint/2010/main" val="308426797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Directed Acyclic Graph</a:t>
            </a:r>
          </a:p>
        </p:txBody>
      </p:sp>
      <p:pic>
        <p:nvPicPr>
          <p:cNvPr id="7" name="Content Placeholder 6" descr="dag.eps"/>
          <p:cNvPicPr>
            <a:picLocks noGrp="1" noChangeAspect="1"/>
          </p:cNvPicPr>
          <p:nvPr>
            <p:ph idx="1"/>
          </p:nvPr>
        </p:nvPicPr>
        <p:blipFill>
          <a:blip r:embed="rId2">
            <a:extLst>
              <a:ext uri="{28A0092B-C50C-407E-A947-70E740481C1C}">
                <a14:useLocalDpi xmlns:a14="http://schemas.microsoft.com/office/drawing/2010/main" val="0"/>
              </a:ext>
            </a:extLst>
          </a:blip>
          <a:srcRect l="-36438" r="-36438"/>
          <a:stretch>
            <a:fillRect/>
          </a:stretch>
        </p:blipFill>
        <p:spPr>
          <a:xfrm>
            <a:off x="684213" y="2789570"/>
            <a:ext cx="5578451" cy="3447718"/>
          </a:xfrm>
        </p:spPr>
      </p:pic>
      <p:sp>
        <p:nvSpPr>
          <p:cNvPr id="8" name="Content Placeholder 2"/>
          <p:cNvSpPr txBox="1">
            <a:spLocks/>
          </p:cNvSpPr>
          <p:nvPr/>
        </p:nvSpPr>
        <p:spPr bwMode="auto">
          <a:xfrm>
            <a:off x="684213" y="1125538"/>
            <a:ext cx="8270875" cy="51117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CC"/>
              </a:buClr>
              <a:buSzPct val="60000"/>
              <a:buFont typeface="Wingdings" charset="0"/>
              <a:buChar char="n"/>
              <a:defRPr sz="3200">
                <a:solidFill>
                  <a:srgbClr val="003399"/>
                </a:solidFill>
                <a:latin typeface="+mn-lt"/>
                <a:ea typeface="ＭＳ Ｐゴシック" charset="0"/>
                <a:cs typeface="+mn-cs"/>
              </a:defRPr>
            </a:lvl1pPr>
            <a:lvl2pPr marL="742950" indent="-285750" algn="l" rtl="0" eaLnBrk="0" fontAlgn="base" hangingPunct="0">
              <a:spcBef>
                <a:spcPct val="20000"/>
              </a:spcBef>
              <a:spcAft>
                <a:spcPct val="0"/>
              </a:spcAft>
              <a:buClr>
                <a:srgbClr val="003399"/>
              </a:buClr>
              <a:buSzPct val="55000"/>
              <a:buFont typeface="Wingdings" charset="0"/>
              <a:buChar char="n"/>
              <a:defRPr sz="2800">
                <a:solidFill>
                  <a:srgbClr val="0033CC"/>
                </a:solidFill>
                <a:latin typeface="+mn-lt"/>
                <a:ea typeface="ＭＳ Ｐゴシック" charset="0"/>
              </a:defRPr>
            </a:lvl2pPr>
            <a:lvl3pPr marL="1143000" indent="-228600" algn="l" rtl="0" eaLnBrk="0" fontAlgn="base" hangingPunct="0">
              <a:spcBef>
                <a:spcPct val="20000"/>
              </a:spcBef>
              <a:spcAft>
                <a:spcPct val="0"/>
              </a:spcAft>
              <a:buClr>
                <a:srgbClr val="0033CC"/>
              </a:buClr>
              <a:buSzPct val="50000"/>
              <a:buFont typeface="Wingdings" charset="0"/>
              <a:buChar char="n"/>
              <a:defRPr sz="2400">
                <a:solidFill>
                  <a:srgbClr val="000066"/>
                </a:solidFill>
                <a:latin typeface="+mn-lt"/>
                <a:ea typeface="ＭＳ Ｐゴシック" charset="0"/>
              </a:defRPr>
            </a:lvl3pPr>
            <a:lvl4pPr marL="1600200" indent="-228600" algn="l" rtl="0" eaLnBrk="0" fontAlgn="base" hangingPunct="0">
              <a:spcBef>
                <a:spcPct val="20000"/>
              </a:spcBef>
              <a:spcAft>
                <a:spcPct val="0"/>
              </a:spcAft>
              <a:buClr>
                <a:srgbClr val="000066"/>
              </a:buClr>
              <a:buSzPct val="55000"/>
              <a:buFont typeface="Wingdings" charset="0"/>
              <a:buChar char="n"/>
              <a:defRPr sz="2000">
                <a:solidFill>
                  <a:srgbClr val="0066FF"/>
                </a:solidFill>
                <a:latin typeface="+mn-lt"/>
                <a:ea typeface="ＭＳ Ｐゴシック" charset="0"/>
              </a:defRPr>
            </a:lvl4pPr>
            <a:lvl5pPr marL="2057400" indent="-228600" algn="l" rtl="0" eaLnBrk="0" fontAlgn="base" hangingPunct="0">
              <a:spcBef>
                <a:spcPct val="20000"/>
              </a:spcBef>
              <a:spcAft>
                <a:spcPct val="0"/>
              </a:spcAft>
              <a:buClr>
                <a:srgbClr val="3399FF"/>
              </a:buClr>
              <a:buSzPct val="50000"/>
              <a:buFont typeface="Wingdings" charset="0"/>
              <a:buChar char="n"/>
              <a:defRPr sz="2000">
                <a:solidFill>
                  <a:srgbClr val="3399FF"/>
                </a:solidFill>
                <a:latin typeface="+mn-lt"/>
                <a:ea typeface="ＭＳ Ｐゴシック" charset="0"/>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r>
              <a:rPr lang="en-US" dirty="0"/>
              <a:t>Hierarchical classifier</a:t>
            </a:r>
          </a:p>
          <a:p>
            <a:r>
              <a:rPr lang="en-US" dirty="0"/>
              <a:t>Construct M(M-1)/2 binary classifiers</a:t>
            </a:r>
          </a:p>
          <a:p>
            <a:r>
              <a:rPr lang="en-US" dirty="0"/>
              <a:t>Do not have to deal with unbalanced data</a:t>
            </a: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841760" y="2502000"/>
              <a:ext cx="6324840" cy="3638880"/>
            </p14:xfrm>
          </p:contentPart>
        </mc:Choice>
        <mc:Fallback xmlns="">
          <p:pic>
            <p:nvPicPr>
              <p:cNvPr id="5" name="Ink 4"/>
              <p:cNvPicPr/>
              <p:nvPr/>
            </p:nvPicPr>
            <p:blipFill>
              <a:blip r:embed="rId4"/>
              <a:stretch>
                <a:fillRect/>
              </a:stretch>
            </p:blipFill>
            <p:spPr>
              <a:xfrm>
                <a:off x="1832400" y="2492640"/>
                <a:ext cx="6343560" cy="3657600"/>
              </a:xfrm>
              <a:prstGeom prst="rect">
                <a:avLst/>
              </a:prstGeom>
            </p:spPr>
          </p:pic>
        </mc:Fallback>
      </mc:AlternateContent>
    </p:spTree>
    <p:extLst>
      <p:ext uri="{BB962C8B-B14F-4D97-AF65-F5344CB8AC3E}">
        <p14:creationId xmlns:p14="http://schemas.microsoft.com/office/powerpoint/2010/main" val="17745896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UnBalanced</a:t>
            </a:r>
            <a:r>
              <a:rPr lang="en-US" dirty="0"/>
              <a:t> Decision Tree</a:t>
            </a:r>
          </a:p>
        </p:txBody>
      </p:sp>
      <p:sp>
        <p:nvSpPr>
          <p:cNvPr id="3" name="Content Placeholder 2"/>
          <p:cNvSpPr>
            <a:spLocks noGrp="1"/>
          </p:cNvSpPr>
          <p:nvPr>
            <p:ph idx="1"/>
          </p:nvPr>
        </p:nvSpPr>
        <p:spPr>
          <a:xfrm>
            <a:off x="684214" y="1125538"/>
            <a:ext cx="4392284" cy="5111750"/>
          </a:xfrm>
        </p:spPr>
        <p:txBody>
          <a:bodyPr/>
          <a:lstStyle/>
          <a:p>
            <a:r>
              <a:rPr lang="en-US" dirty="0"/>
              <a:t>Re-arranged version of 1VR</a:t>
            </a:r>
          </a:p>
          <a:p>
            <a:r>
              <a:rPr lang="en-US" dirty="0"/>
              <a:t>Better handling of Imbalanced data</a:t>
            </a:r>
          </a:p>
        </p:txBody>
      </p:sp>
      <p:pic>
        <p:nvPicPr>
          <p:cNvPr id="6" name="Picture 5"/>
          <p:cNvPicPr>
            <a:picLocks noChangeAspect="1"/>
          </p:cNvPicPr>
          <p:nvPr/>
        </p:nvPicPr>
        <p:blipFill>
          <a:blip r:embed="rId2"/>
          <a:stretch>
            <a:fillRect/>
          </a:stretch>
        </p:blipFill>
        <p:spPr>
          <a:xfrm>
            <a:off x="4934520" y="1271569"/>
            <a:ext cx="3890916" cy="430942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073160" y="1276200"/>
              <a:ext cx="5658480" cy="3080160"/>
            </p14:xfrm>
          </p:contentPart>
        </mc:Choice>
        <mc:Fallback xmlns="">
          <p:pic>
            <p:nvPicPr>
              <p:cNvPr id="4" name="Ink 3"/>
              <p:cNvPicPr/>
              <p:nvPr/>
            </p:nvPicPr>
            <p:blipFill>
              <a:blip r:embed="rId4"/>
              <a:stretch>
                <a:fillRect/>
              </a:stretch>
            </p:blipFill>
            <p:spPr>
              <a:xfrm>
                <a:off x="1063800" y="1266840"/>
                <a:ext cx="5677200" cy="3098880"/>
              </a:xfrm>
              <a:prstGeom prst="rect">
                <a:avLst/>
              </a:prstGeom>
            </p:spPr>
          </p:pic>
        </mc:Fallback>
      </mc:AlternateContent>
    </p:spTree>
    <p:extLst>
      <p:ext uri="{BB962C8B-B14F-4D97-AF65-F5344CB8AC3E}">
        <p14:creationId xmlns:p14="http://schemas.microsoft.com/office/powerpoint/2010/main" val="161585239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707886"/>
          </a:xfrm>
        </p:spPr>
        <p:txBody>
          <a:bodyPr/>
          <a:lstStyle/>
          <a:p>
            <a:r>
              <a:rPr lang="en-US" dirty="0"/>
              <a:t>Activation Functions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28013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D27BD3-CBF7-415C-B34F-9B7A15B90CDD}"/>
              </a:ext>
            </a:extLst>
          </p:cNvPr>
          <p:cNvSpPr>
            <a:spLocks noGrp="1"/>
          </p:cNvSpPr>
          <p:nvPr>
            <p:ph type="title"/>
          </p:nvPr>
        </p:nvSpPr>
        <p:spPr/>
        <p:txBody>
          <a:bodyPr/>
          <a:lstStyle/>
          <a:p>
            <a:r>
              <a:rPr lang="en-US" dirty="0"/>
              <a:t>Interpreting this scenario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B8900894-62D7-452E-9D4E-A133B02D2B67}"/>
                  </a:ext>
                </a:extLst>
              </p:cNvPr>
              <p:cNvSpPr>
                <a:spLocks noGrp="1"/>
              </p:cNvSpPr>
              <p:nvPr>
                <p:ph idx="1"/>
              </p:nvPr>
            </p:nvSpPr>
            <p:spPr/>
            <p:txBody>
              <a:bodyPr/>
              <a:lstStyle/>
              <a:p>
                <a:r>
                  <a:rPr lang="en-US" dirty="0"/>
                  <a:t>If our dependent variable is binary, we want it between 0 and 1</a:t>
                </a:r>
              </a:p>
              <a:p>
                <a:r>
                  <a:rPr lang="en-US" dirty="0"/>
                  <a:t>This can be interpreted as what increases the likelihood of subscription or P(</a:t>
                </a:r>
                <a:r>
                  <a:rPr lang="en-US" i="1" dirty="0"/>
                  <a:t>subscribe=1</a:t>
                </a:r>
                <a:r>
                  <a:rPr lang="en-US" dirty="0"/>
                  <a:t>)</a:t>
                </a:r>
              </a:p>
              <a:p>
                <a:r>
                  <a:rPr lang="en-US" dirty="0"/>
                  <a:t>Remember, probabilities are bounded by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B8900894-62D7-452E-9D4E-A133B02D2B67}"/>
                  </a:ext>
                </a:extLst>
              </p:cNvPr>
              <p:cNvSpPr>
                <a:spLocks noGrp="1" noRot="1" noChangeAspect="1" noMove="1" noResize="1" noEditPoints="1" noAdjustHandles="1" noChangeArrowheads="1" noChangeShapeType="1" noTextEdit="1"/>
              </p:cNvSpPr>
              <p:nvPr>
                <p:ph idx="1"/>
              </p:nvPr>
            </p:nvSpPr>
            <p:spPr>
              <a:blipFill>
                <a:blip r:embed="rId2"/>
                <a:stretch>
                  <a:fillRect l="-516" t="-1551" r="-368"/>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 xmlns:a16="http://schemas.microsoft.com/office/drawing/2014/main" id="{57C96717-CAB8-4A0F-AB6C-4B8E1251D503}"/>
                  </a:ext>
                </a:extLst>
              </p14:cNvPr>
              <p14:cNvContentPartPr/>
              <p14:nvPr/>
            </p14:nvContentPartPr>
            <p14:xfrm>
              <a:off x="1751400" y="3263040"/>
              <a:ext cx="3650400" cy="470160"/>
            </p14:xfrm>
          </p:contentPart>
        </mc:Choice>
        <mc:Fallback xmlns="">
          <p:pic>
            <p:nvPicPr>
              <p:cNvPr id="4" name="Ink 3">
                <a:extLst>
                  <a:ext uri="{FF2B5EF4-FFF2-40B4-BE49-F238E27FC236}">
                    <a16:creationId xmlns:a16="http://schemas.microsoft.com/office/drawing/2014/main" id="{57C96717-CAB8-4A0F-AB6C-4B8E1251D503}"/>
                  </a:ext>
                </a:extLst>
              </p:cNvPr>
              <p:cNvPicPr/>
              <p:nvPr/>
            </p:nvPicPr>
            <p:blipFill>
              <a:blip r:embed="rId4"/>
              <a:stretch>
                <a:fillRect/>
              </a:stretch>
            </p:blipFill>
            <p:spPr>
              <a:xfrm>
                <a:off x="1742040" y="3253680"/>
                <a:ext cx="3669120" cy="488880"/>
              </a:xfrm>
              <a:prstGeom prst="rect">
                <a:avLst/>
              </a:prstGeom>
            </p:spPr>
          </p:pic>
        </mc:Fallback>
      </mc:AlternateContent>
    </p:spTree>
    <p:extLst>
      <p:ext uri="{BB962C8B-B14F-4D97-AF65-F5344CB8AC3E}">
        <p14:creationId xmlns:p14="http://schemas.microsoft.com/office/powerpoint/2010/main" val="270358985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charset="0"/>
                          </a:rPr>
                          <m:t>h</m:t>
                        </m:r>
                      </m:e>
                      <m:sub>
                        <m:r>
                          <a:rPr lang="en-GB" b="0" i="1" smtClean="0">
                            <a:latin typeface="Cambria Math" charset="0"/>
                          </a:rPr>
                          <m:t>𝜃</m:t>
                        </m:r>
                      </m:sub>
                    </m:sSub>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m:t>
                    </m:r>
                    <m:sSup>
                      <m:sSupPr>
                        <m:ctrlPr>
                          <a:rPr lang="en-GB" b="0" i="1" smtClean="0">
                            <a:latin typeface="Cambria Math" panose="02040503050406030204" pitchFamily="18" charset="0"/>
                          </a:rPr>
                        </m:ctrlPr>
                      </m:sSupPr>
                      <m:e>
                        <m:r>
                          <a:rPr lang="en-GB" b="0" i="1" smtClean="0">
                            <a:latin typeface="Cambria Math" charset="0"/>
                          </a:rPr>
                          <m:t>𝜃</m:t>
                        </m:r>
                      </m:e>
                      <m:sup>
                        <m:r>
                          <a:rPr lang="en-GB" b="0" i="1" smtClean="0">
                            <a:latin typeface="Cambria Math" charset="0"/>
                          </a:rPr>
                          <m:t>𝑇</m:t>
                        </m:r>
                      </m:sup>
                    </m:sSup>
                    <m:r>
                      <a:rPr lang="en-GB" b="0" i="1" smtClean="0">
                        <a:latin typeface="Cambria Math" charset="0"/>
                      </a:rPr>
                      <m:t>𝑥</m:t>
                    </m:r>
                  </m:oMath>
                </a14:m>
                <a:endParaRPr lang="en-US" dirty="0"/>
              </a:p>
              <a:p>
                <a:r>
                  <a:rPr lang="en-US" dirty="0"/>
                  <a:t>Pass this output through a limiting function called Activation function</a:t>
                </a:r>
              </a:p>
              <a:p>
                <a14:m>
                  <m:oMath xmlns:m="http://schemas.openxmlformats.org/officeDocument/2006/math">
                    <m:r>
                      <a:rPr lang="en-GB" b="0" i="1" smtClean="0">
                        <a:latin typeface="Cambria Math" charset="0"/>
                      </a:rPr>
                      <m:t>𝑔</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charset="0"/>
                              </a:rPr>
                              <m:t>h</m:t>
                            </m:r>
                          </m:e>
                          <m:sub>
                            <m:r>
                              <a:rPr lang="en-GB" b="0" i="1" smtClean="0">
                                <a:latin typeface="Cambria Math" charset="0"/>
                              </a:rPr>
                              <m:t>𝜃</m:t>
                            </m:r>
                          </m:sub>
                        </m:sSub>
                        <m:d>
                          <m:dPr>
                            <m:ctrlPr>
                              <a:rPr lang="en-GB" b="0" i="1" smtClean="0">
                                <a:latin typeface="Cambria Math" panose="02040503050406030204" pitchFamily="18" charset="0"/>
                              </a:rPr>
                            </m:ctrlPr>
                          </m:dPr>
                          <m:e>
                            <m:r>
                              <a:rPr lang="en-GB" b="0" i="1" smtClean="0">
                                <a:latin typeface="Cambria Math" charset="0"/>
                              </a:rPr>
                              <m:t>𝑥</m:t>
                            </m:r>
                          </m:e>
                        </m:d>
                      </m:e>
                    </m:d>
                    <m:r>
                      <a:rPr lang="en-GB" b="0" i="1" smtClean="0">
                        <a:latin typeface="Cambria Math" charset="0"/>
                      </a:rPr>
                      <m:t>=</m:t>
                    </m:r>
                    <m:r>
                      <a:rPr lang="en-GB" b="0" i="1" smtClean="0">
                        <a:latin typeface="Cambria Math" charset="0"/>
                      </a:rPr>
                      <m:t>𝑔</m:t>
                    </m:r>
                    <m:r>
                      <a:rPr lang="en-GB" b="0" i="1" smtClean="0">
                        <a:latin typeface="Cambria Math" charset="0"/>
                      </a:rPr>
                      <m:t>(</m:t>
                    </m:r>
                    <m:sSup>
                      <m:sSupPr>
                        <m:ctrlPr>
                          <a:rPr lang="en-GB" b="0" i="1" smtClean="0">
                            <a:latin typeface="Cambria Math" panose="02040503050406030204" pitchFamily="18" charset="0"/>
                          </a:rPr>
                        </m:ctrlPr>
                      </m:sSupPr>
                      <m:e>
                        <m:r>
                          <a:rPr lang="en-GB" b="0" i="1" smtClean="0">
                            <a:latin typeface="Cambria Math" charset="0"/>
                          </a:rPr>
                          <m:t>𝜃</m:t>
                        </m:r>
                      </m:e>
                      <m:sup>
                        <m:r>
                          <a:rPr lang="en-GB" b="0" i="1" smtClean="0">
                            <a:latin typeface="Cambria Math" charset="0"/>
                          </a:rPr>
                          <m:t>𝑇</m:t>
                        </m:r>
                      </m:sup>
                    </m:sSup>
                    <m:r>
                      <a:rPr lang="en-GB" b="0" i="1" smtClean="0">
                        <a:latin typeface="Cambria Math" charset="0"/>
                      </a:rPr>
                      <m:t>𝑥</m:t>
                    </m:r>
                    <m:r>
                      <a:rPr lang="en-GB" b="0" i="1" smtClean="0">
                        <a:latin typeface="Cambria Math" charset="0"/>
                      </a:rPr>
                      <m:t>)</m:t>
                    </m:r>
                  </m:oMath>
                </a14:m>
                <a:r>
                  <a:rPr lang="en-US" dirty="0"/>
                  <a:t> </a:t>
                </a:r>
              </a:p>
              <a:p>
                <a:pPr lvl="1"/>
                <a:r>
                  <a:rPr lang="en-US" dirty="0"/>
                  <a:t>Where </a:t>
                </a:r>
                <a14:m>
                  <m:oMath xmlns:m="http://schemas.openxmlformats.org/officeDocument/2006/math">
                    <m:r>
                      <a:rPr lang="en-GB" b="0" i="1" smtClean="0">
                        <a:latin typeface="Cambria Math" charset="0"/>
                      </a:rPr>
                      <m:t>𝑔</m:t>
                    </m:r>
                  </m:oMath>
                </a14:m>
                <a:r>
                  <a:rPr lang="en-US" dirty="0"/>
                  <a:t> is the activation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16" r="-1769"/>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812880" y="1771560"/>
              <a:ext cx="5563080" cy="3505680"/>
            </p14:xfrm>
          </p:contentPart>
        </mc:Choice>
        <mc:Fallback xmlns="">
          <p:pic>
            <p:nvPicPr>
              <p:cNvPr id="4" name="Ink 3"/>
              <p:cNvPicPr/>
              <p:nvPr/>
            </p:nvPicPr>
            <p:blipFill>
              <a:blip r:embed="rId4"/>
              <a:stretch>
                <a:fillRect/>
              </a:stretch>
            </p:blipFill>
            <p:spPr>
              <a:xfrm>
                <a:off x="803520" y="1762200"/>
                <a:ext cx="5581800" cy="3524400"/>
              </a:xfrm>
              <a:prstGeom prst="rect">
                <a:avLst/>
              </a:prstGeom>
            </p:spPr>
          </p:pic>
        </mc:Fallback>
      </mc:AlternateContent>
    </p:spTree>
    <p:extLst>
      <p:ext uri="{BB962C8B-B14F-4D97-AF65-F5344CB8AC3E}">
        <p14:creationId xmlns:p14="http://schemas.microsoft.com/office/powerpoint/2010/main" val="349068169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Activation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GB" i="1" smtClean="0">
                        <a:latin typeface="Cambria Math" charset="0"/>
                      </a:rPr>
                      <m:t>𝑔</m:t>
                    </m:r>
                    <m:d>
                      <m:dPr>
                        <m:ctrlPr>
                          <a:rPr lang="en-GB" i="1">
                            <a:latin typeface="Cambria Math" panose="02040503050406030204" pitchFamily="18" charset="0"/>
                          </a:rPr>
                        </m:ctrlPr>
                      </m:dPr>
                      <m:e>
                        <m:sSup>
                          <m:sSupPr>
                            <m:ctrlPr>
                              <a:rPr lang="en-GB" i="1">
                                <a:latin typeface="Cambria Math" panose="02040503050406030204" pitchFamily="18" charset="0"/>
                              </a:rPr>
                            </m:ctrlPr>
                          </m:sSupPr>
                          <m:e>
                            <m:r>
                              <a:rPr lang="en-GB" i="1">
                                <a:latin typeface="Cambria Math" charset="0"/>
                              </a:rPr>
                              <m:t>𝜃</m:t>
                            </m:r>
                          </m:e>
                          <m:sup>
                            <m:r>
                              <a:rPr lang="en-GB" i="1">
                                <a:latin typeface="Cambria Math" charset="0"/>
                              </a:rPr>
                              <m:t>𝑇</m:t>
                            </m:r>
                          </m:sup>
                        </m:sSup>
                        <m:r>
                          <a:rPr lang="en-GB" i="1">
                            <a:latin typeface="Cambria Math" charset="0"/>
                          </a:rPr>
                          <m:t>𝑥</m:t>
                        </m:r>
                      </m:e>
                    </m:d>
                    <m:r>
                      <a:rPr lang="en-GB" b="0" i="1" smtClean="0">
                        <a:latin typeface="Cambria Math" charset="0"/>
                      </a:rPr>
                      <m:t>=</m:t>
                    </m:r>
                    <m:sSup>
                      <m:sSupPr>
                        <m:ctrlPr>
                          <a:rPr lang="en-GB" b="0" i="1" smtClean="0">
                            <a:latin typeface="Cambria Math" panose="02040503050406030204" pitchFamily="18" charset="0"/>
                          </a:rPr>
                        </m:ctrlPr>
                      </m:sSupPr>
                      <m:e>
                        <m:r>
                          <a:rPr lang="en-GB" b="0" i="1" smtClean="0">
                            <a:latin typeface="Cambria Math" charset="0"/>
                          </a:rPr>
                          <m:t>𝜃</m:t>
                        </m:r>
                      </m:e>
                      <m:sup>
                        <m:r>
                          <a:rPr lang="en-GB" b="0" i="1" smtClean="0">
                            <a:latin typeface="Cambria Math" charset="0"/>
                          </a:rPr>
                          <m:t>𝑇</m:t>
                        </m:r>
                      </m:sup>
                    </m:sSup>
                    <m:r>
                      <a:rPr lang="en-GB" b="0" i="1" smtClean="0">
                        <a:latin typeface="Cambria Math" charset="0"/>
                      </a:rPr>
                      <m:t>𝑥</m:t>
                    </m:r>
                  </m:oMath>
                </a14:m>
                <a:endParaRPr lang="en-US" dirty="0"/>
              </a:p>
              <a:p>
                <a:endParaRPr lang="en-US" dirty="0"/>
              </a:p>
              <a:p>
                <a:r>
                  <a:rPr lang="en-US" dirty="0"/>
                  <a:t>No change to the output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516"/>
                </a:stretch>
              </a:blipFill>
            </p:spPr>
            <p:txBody>
              <a:bodyPr/>
              <a:lstStyle/>
              <a:p>
                <a:r>
                  <a:rPr lang="en-US">
                    <a:noFill/>
                  </a:rPr>
                  <a:t> </a:t>
                </a:r>
              </a:p>
            </p:txBody>
          </p:sp>
        </mc:Fallback>
      </mc:AlternateContent>
      <p:grpSp>
        <p:nvGrpSpPr>
          <p:cNvPr id="5" name="Group 4">
            <a:extLst>
              <a:ext uri="{FF2B5EF4-FFF2-40B4-BE49-F238E27FC236}">
                <a16:creationId xmlns="" xmlns:a16="http://schemas.microsoft.com/office/drawing/2014/main" id="{1FE48559-DCD8-4153-9E3D-691D1A8BCB40}"/>
              </a:ext>
            </a:extLst>
          </p:cNvPr>
          <p:cNvGrpSpPr/>
          <p:nvPr/>
        </p:nvGrpSpPr>
        <p:grpSpPr>
          <a:xfrm>
            <a:off x="2679783" y="3057630"/>
            <a:ext cx="3784434" cy="2760232"/>
            <a:chOff x="4445166" y="2374457"/>
            <a:chExt cx="3784434" cy="2760232"/>
          </a:xfrm>
        </p:grpSpPr>
        <p:sp>
          <p:nvSpPr>
            <p:cNvPr id="7" name="TextBox 6"/>
            <p:cNvSpPr txBox="1"/>
            <p:nvPr/>
          </p:nvSpPr>
          <p:spPr>
            <a:xfrm>
              <a:off x="6096001" y="4765357"/>
              <a:ext cx="333501" cy="369332"/>
            </a:xfrm>
            <a:prstGeom prst="rect">
              <a:avLst/>
            </a:prstGeom>
            <a:noFill/>
          </p:spPr>
          <p:txBody>
            <a:bodyPr wrap="square" rtlCol="0">
              <a:spAutoFit/>
            </a:bodyPr>
            <a:lstStyle/>
            <a:p>
              <a:r>
                <a:rPr lang="en-US" dirty="0"/>
                <a:t>0</a:t>
              </a:r>
            </a:p>
          </p:txBody>
        </p:sp>
        <p:grpSp>
          <p:nvGrpSpPr>
            <p:cNvPr id="6" name="Group 5"/>
            <p:cNvGrpSpPr/>
            <p:nvPr/>
          </p:nvGrpSpPr>
          <p:grpSpPr>
            <a:xfrm>
              <a:off x="4445166" y="2374457"/>
              <a:ext cx="3784434" cy="2458499"/>
              <a:chOff x="4445166" y="1337476"/>
              <a:chExt cx="3784434" cy="1843874"/>
            </a:xfrm>
          </p:grpSpPr>
          <p:cxnSp>
            <p:nvCxnSpPr>
              <p:cNvPr id="9" name="Straight Connector 8"/>
              <p:cNvCxnSpPr/>
              <p:nvPr/>
            </p:nvCxnSpPr>
            <p:spPr>
              <a:xfrm flipV="1">
                <a:off x="6248400" y="1337476"/>
                <a:ext cx="0" cy="1843874"/>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445166" y="3181350"/>
                <a:ext cx="3784434"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143499" y="1698931"/>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143499" y="2472806"/>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1633187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716B5C-4B20-4B07-9643-63066B1EFDCB}"/>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46CA27E8-2F88-4621-BF13-A19A4E6C6C3A}"/>
              </a:ext>
            </a:extLst>
          </p:cNvPr>
          <p:cNvSpPr>
            <a:spLocks noGrp="1"/>
          </p:cNvSpPr>
          <p:nvPr>
            <p:ph idx="1"/>
          </p:nvPr>
        </p:nvSpPr>
        <p:spPr/>
        <p:txBody>
          <a:bodyPr/>
          <a:lstStyle/>
          <a:p>
            <a:endParaRPr lang="en-US"/>
          </a:p>
        </p:txBody>
      </p:sp>
      <p:pic>
        <p:nvPicPr>
          <p:cNvPr id="4" name="Picture 2">
            <a:extLst>
              <a:ext uri="{FF2B5EF4-FFF2-40B4-BE49-F238E27FC236}">
                <a16:creationId xmlns="" xmlns:a16="http://schemas.microsoft.com/office/drawing/2014/main" id="{9B2B8F27-E494-4424-8073-D8154A73FC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505" y="1395412"/>
            <a:ext cx="5197474" cy="3458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4182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DD8CB3-EEF9-44E4-8CA6-80FA9CE40ADA}"/>
              </a:ext>
            </a:extLst>
          </p:cNvPr>
          <p:cNvSpPr>
            <a:spLocks noGrp="1"/>
          </p:cNvSpPr>
          <p:nvPr>
            <p:ph type="title"/>
          </p:nvPr>
        </p:nvSpPr>
        <p:spPr/>
        <p:txBody>
          <a:bodyPr/>
          <a:lstStyle/>
          <a:p>
            <a:r>
              <a:rPr lang="en-US" dirty="0"/>
              <a:t>Linear Activation Function</a:t>
            </a:r>
          </a:p>
        </p:txBody>
      </p:sp>
      <p:sp>
        <p:nvSpPr>
          <p:cNvPr id="3" name="Content Placeholder 2">
            <a:extLst>
              <a:ext uri="{FF2B5EF4-FFF2-40B4-BE49-F238E27FC236}">
                <a16:creationId xmlns="" xmlns:a16="http://schemas.microsoft.com/office/drawing/2014/main" id="{646BB23F-661B-4A7A-A8F9-5EF09B2262C2}"/>
              </a:ext>
            </a:extLst>
          </p:cNvPr>
          <p:cNvSpPr>
            <a:spLocks noGrp="1"/>
          </p:cNvSpPr>
          <p:nvPr>
            <p:ph idx="1"/>
          </p:nvPr>
        </p:nvSpPr>
        <p:spPr/>
        <p:txBody>
          <a:bodyPr/>
          <a:lstStyle/>
          <a:p>
            <a:r>
              <a:rPr lang="en-US" dirty="0"/>
              <a:t>Similar to the equation of a straight line</a:t>
            </a:r>
          </a:p>
          <a:p>
            <a:r>
              <a:rPr lang="en-US" dirty="0"/>
              <a:t>Gives a range of activations from -inf to +inf</a:t>
            </a:r>
          </a:p>
          <a:p>
            <a:r>
              <a:rPr lang="en-US" dirty="0"/>
              <a:t>Best suited to for simple regression problems, maybe housing price prediction</a:t>
            </a:r>
          </a:p>
          <a:p>
            <a:endParaRPr lang="en-US" dirty="0"/>
          </a:p>
          <a:p>
            <a:r>
              <a:rPr lang="en-US" dirty="0"/>
              <a:t>Demerits</a:t>
            </a:r>
          </a:p>
          <a:p>
            <a:pPr lvl="1"/>
            <a:r>
              <a:rPr lang="en-US" dirty="0"/>
              <a:t>The derivative of the linear function is the constant</a:t>
            </a:r>
          </a:p>
        </p:txBody>
      </p:sp>
    </p:spTree>
    <p:extLst>
      <p:ext uri="{BB962C8B-B14F-4D97-AF65-F5344CB8AC3E}">
        <p14:creationId xmlns:p14="http://schemas.microsoft.com/office/powerpoint/2010/main" val="205483615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88" y="109677"/>
            <a:ext cx="8281987" cy="707886"/>
          </a:xfrm>
        </p:spPr>
        <p:txBody>
          <a:bodyPr/>
          <a:lstStyle/>
          <a:p>
            <a:r>
              <a:rPr lang="en-US" dirty="0"/>
              <a:t>Rectified Linear Activation(</a:t>
            </a:r>
            <a:r>
              <a:rPr lang="en-US" dirty="0" err="1"/>
              <a:t>ReLU</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GB" b="0" i="1" smtClean="0">
                        <a:latin typeface="Cambria Math" charset="0"/>
                      </a:rPr>
                      <m:t>𝑔</m:t>
                    </m:r>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charset="0"/>
                              </a:rPr>
                              <m:t>𝜃</m:t>
                            </m:r>
                          </m:e>
                          <m:sup>
                            <m:r>
                              <a:rPr lang="en-GB" b="0" i="1" smtClean="0">
                                <a:latin typeface="Cambria Math" charset="0"/>
                              </a:rPr>
                              <m:t>𝑇</m:t>
                            </m:r>
                          </m:sup>
                        </m:sSup>
                        <m:r>
                          <a:rPr lang="en-GB" b="0" i="1" smtClean="0">
                            <a:latin typeface="Cambria Math" charset="0"/>
                          </a:rPr>
                          <m:t>𝑥</m:t>
                        </m:r>
                      </m:e>
                    </m:d>
                    <m:r>
                      <a:rPr lang="en-GB" b="0" i="1" smtClean="0">
                        <a:latin typeface="Cambria Math" charset="0"/>
                      </a:rPr>
                      <m:t>=</m:t>
                    </m:r>
                    <m:r>
                      <a:rPr lang="en-GB" b="0" i="1" smtClean="0">
                        <a:latin typeface="Cambria Math" charset="0"/>
                      </a:rPr>
                      <m:t>𝑟𝑒𝑐𝑙𝑖𝑛</m:t>
                    </m:r>
                    <m:r>
                      <a:rPr lang="en-GB" b="0" i="1" smtClean="0">
                        <a:latin typeface="Cambria Math" charset="0"/>
                      </a:rPr>
                      <m:t> (</m:t>
                    </m:r>
                    <m:sSup>
                      <m:sSupPr>
                        <m:ctrlPr>
                          <a:rPr lang="en-GB" b="0" i="1" smtClean="0">
                            <a:latin typeface="Cambria Math" panose="02040503050406030204" pitchFamily="18" charset="0"/>
                          </a:rPr>
                        </m:ctrlPr>
                      </m:sSupPr>
                      <m:e>
                        <m:r>
                          <a:rPr lang="en-GB" b="0" i="1" smtClean="0">
                            <a:latin typeface="Cambria Math" charset="0"/>
                          </a:rPr>
                          <m:t>𝜃</m:t>
                        </m:r>
                      </m:e>
                      <m:sup>
                        <m:r>
                          <a:rPr lang="en-GB" b="0" i="1" smtClean="0">
                            <a:latin typeface="Cambria Math" charset="0"/>
                          </a:rPr>
                          <m:t>𝑇</m:t>
                        </m:r>
                      </m:sup>
                    </m:sSup>
                    <m:r>
                      <a:rPr lang="en-GB" b="0" i="1" smtClean="0">
                        <a:latin typeface="Cambria Math" charset="0"/>
                      </a:rPr>
                      <m:t>𝑥</m:t>
                    </m:r>
                    <m:r>
                      <a:rPr lang="en-GB" b="0" i="1" smtClean="0">
                        <a:latin typeface="Cambria Math" charset="0"/>
                      </a:rPr>
                      <m:t>)</m:t>
                    </m:r>
                  </m:oMath>
                </a14:m>
                <a:endParaRPr lang="en-GB" dirty="0"/>
              </a:p>
              <a:p>
                <a14:m>
                  <m:oMath xmlns:m="http://schemas.openxmlformats.org/officeDocument/2006/math">
                    <m:r>
                      <a:rPr lang="en-GB" i="1">
                        <a:latin typeface="Cambria Math" charset="0"/>
                      </a:rPr>
                      <m:t>𝑔</m:t>
                    </m:r>
                    <m:d>
                      <m:dPr>
                        <m:ctrlPr>
                          <a:rPr lang="en-GB" i="1">
                            <a:latin typeface="Cambria Math" panose="02040503050406030204" pitchFamily="18" charset="0"/>
                          </a:rPr>
                        </m:ctrlPr>
                      </m:dPr>
                      <m:e>
                        <m:sSup>
                          <m:sSupPr>
                            <m:ctrlPr>
                              <a:rPr lang="en-GB" i="1">
                                <a:latin typeface="Cambria Math" panose="02040503050406030204" pitchFamily="18" charset="0"/>
                              </a:rPr>
                            </m:ctrlPr>
                          </m:sSupPr>
                          <m:e>
                            <m:r>
                              <a:rPr lang="en-GB" i="1">
                                <a:latin typeface="Cambria Math" charset="0"/>
                              </a:rPr>
                              <m:t>𝜃</m:t>
                            </m:r>
                          </m:e>
                          <m:sup>
                            <m:r>
                              <a:rPr lang="en-GB" i="1">
                                <a:latin typeface="Cambria Math" charset="0"/>
                              </a:rPr>
                              <m:t>𝑇</m:t>
                            </m:r>
                          </m:sup>
                        </m:sSup>
                        <m:r>
                          <a:rPr lang="en-GB" i="1">
                            <a:latin typeface="Cambria Math" charset="0"/>
                          </a:rPr>
                          <m:t>𝑥</m:t>
                        </m:r>
                      </m:e>
                    </m:d>
                    <m:r>
                      <a:rPr lang="en-GB" i="1">
                        <a:latin typeface="Cambria Math" charset="0"/>
                      </a:rPr>
                      <m:t>=</m:t>
                    </m:r>
                    <m:r>
                      <m:rPr>
                        <m:sty m:val="p"/>
                      </m:rPr>
                      <a:rPr lang="en-GB" b="0" i="0" smtClean="0">
                        <a:latin typeface="Cambria Math" charset="0"/>
                      </a:rPr>
                      <m:t>max</m:t>
                    </m:r>
                    <m:r>
                      <a:rPr lang="en-GB" b="0" i="1" smtClean="0">
                        <a:latin typeface="Cambria Math" charset="0"/>
                      </a:rPr>
                      <m:t>⁡(0,</m:t>
                    </m:r>
                    <m:sSup>
                      <m:sSupPr>
                        <m:ctrlPr>
                          <a:rPr lang="en-GB" b="0" i="1" smtClean="0">
                            <a:latin typeface="Cambria Math" panose="02040503050406030204" pitchFamily="18" charset="0"/>
                          </a:rPr>
                        </m:ctrlPr>
                      </m:sSupPr>
                      <m:e>
                        <m:r>
                          <a:rPr lang="en-GB" b="0" i="1" smtClean="0">
                            <a:latin typeface="Cambria Math" charset="0"/>
                          </a:rPr>
                          <m:t>𝜃</m:t>
                        </m:r>
                      </m:e>
                      <m:sup>
                        <m:r>
                          <a:rPr lang="en-GB" b="0" i="1" smtClean="0">
                            <a:latin typeface="Cambria Math" charset="0"/>
                          </a:rPr>
                          <m:t>𝑇</m:t>
                        </m:r>
                      </m:sup>
                    </m:sSup>
                    <m:r>
                      <a:rPr lang="en-GB" b="0" i="1" smtClean="0">
                        <a:latin typeface="Cambria Math" charset="0"/>
                      </a:rPr>
                      <m:t>𝑥</m:t>
                    </m:r>
                    <m:r>
                      <a:rPr lang="en-GB" b="0" i="1" smtClean="0">
                        <a:latin typeface="Cambria Math" charset="0"/>
                      </a:rPr>
                      <m:t>)</m:t>
                    </m:r>
                  </m:oMath>
                </a14:m>
                <a:endParaRPr lang="en-GB" dirty="0"/>
              </a:p>
              <a:p>
                <a:endParaRPr lang="en-GB"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grpSp>
        <p:nvGrpSpPr>
          <p:cNvPr id="14" name="Group 13">
            <a:extLst>
              <a:ext uri="{FF2B5EF4-FFF2-40B4-BE49-F238E27FC236}">
                <a16:creationId xmlns="" xmlns:a16="http://schemas.microsoft.com/office/drawing/2014/main" id="{AC6DFC40-3D90-4F20-AFA6-21D80F6262BF}"/>
              </a:ext>
            </a:extLst>
          </p:cNvPr>
          <p:cNvGrpSpPr/>
          <p:nvPr/>
        </p:nvGrpSpPr>
        <p:grpSpPr>
          <a:xfrm>
            <a:off x="2407582" y="2972230"/>
            <a:ext cx="3784434" cy="2760232"/>
            <a:chOff x="2407582" y="2972230"/>
            <a:chExt cx="3784434" cy="2760232"/>
          </a:xfrm>
        </p:grpSpPr>
        <p:sp>
          <p:nvSpPr>
            <p:cNvPr id="6" name="TextBox 5"/>
            <p:cNvSpPr txBox="1"/>
            <p:nvPr/>
          </p:nvSpPr>
          <p:spPr>
            <a:xfrm>
              <a:off x="4058417" y="5363130"/>
              <a:ext cx="333501" cy="369332"/>
            </a:xfrm>
            <a:prstGeom prst="rect">
              <a:avLst/>
            </a:prstGeom>
            <a:noFill/>
          </p:spPr>
          <p:txBody>
            <a:bodyPr wrap="square" rtlCol="0">
              <a:spAutoFit/>
            </a:bodyPr>
            <a:lstStyle/>
            <a:p>
              <a:r>
                <a:rPr lang="en-US" dirty="0"/>
                <a:t>0</a:t>
              </a:r>
            </a:p>
          </p:txBody>
        </p:sp>
        <p:grpSp>
          <p:nvGrpSpPr>
            <p:cNvPr id="7" name="Group 6"/>
            <p:cNvGrpSpPr/>
            <p:nvPr/>
          </p:nvGrpSpPr>
          <p:grpSpPr>
            <a:xfrm>
              <a:off x="2407582" y="2972230"/>
              <a:ext cx="3784434" cy="2458499"/>
              <a:chOff x="4445166" y="1337476"/>
              <a:chExt cx="3784434" cy="1843874"/>
            </a:xfrm>
          </p:grpSpPr>
          <p:cxnSp>
            <p:nvCxnSpPr>
              <p:cNvPr id="8" name="Straight Connector 7"/>
              <p:cNvCxnSpPr/>
              <p:nvPr/>
            </p:nvCxnSpPr>
            <p:spPr>
              <a:xfrm flipV="1">
                <a:off x="6248400" y="1337476"/>
                <a:ext cx="0" cy="1843874"/>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445166" y="3181350"/>
                <a:ext cx="3784434"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143499" y="1698931"/>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143499" y="2472806"/>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3924360" y="2146320"/>
              <a:ext cx="3924720" cy="616320"/>
            </p14:xfrm>
          </p:contentPart>
        </mc:Choice>
        <mc:Fallback xmlns="">
          <p:pic>
            <p:nvPicPr>
              <p:cNvPr id="4" name="Ink 3"/>
              <p:cNvPicPr/>
              <p:nvPr/>
            </p:nvPicPr>
            <p:blipFill>
              <a:blip r:embed="rId5"/>
              <a:stretch>
                <a:fillRect/>
              </a:stretch>
            </p:blipFill>
            <p:spPr>
              <a:xfrm>
                <a:off x="3915000" y="2136960"/>
                <a:ext cx="3943440" cy="635040"/>
              </a:xfrm>
              <a:prstGeom prst="rect">
                <a:avLst/>
              </a:prstGeom>
            </p:spPr>
          </p:pic>
        </mc:Fallback>
      </mc:AlternateContent>
    </p:spTree>
    <p:extLst>
      <p:ext uri="{BB962C8B-B14F-4D97-AF65-F5344CB8AC3E}">
        <p14:creationId xmlns:p14="http://schemas.microsoft.com/office/powerpoint/2010/main" val="313401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883EF8-82D1-4B96-B5D1-16896B5754B3}"/>
              </a:ext>
            </a:extLst>
          </p:cNvPr>
          <p:cNvSpPr>
            <a:spLocks noGrp="1"/>
          </p:cNvSpPr>
          <p:nvPr>
            <p:ph type="title"/>
          </p:nvPr>
        </p:nvSpPr>
        <p:spPr/>
        <p:txBody>
          <a:bodyPr/>
          <a:lstStyle/>
          <a:p>
            <a:r>
              <a:rPr lang="en-US" dirty="0"/>
              <a:t>Rectified Linear Unit (</a:t>
            </a:r>
            <a:r>
              <a:rPr lang="en-US" dirty="0" err="1"/>
              <a:t>ReLU</a:t>
            </a:r>
            <a:r>
              <a:rPr lang="en-US" dirty="0"/>
              <a:t>)</a:t>
            </a:r>
          </a:p>
        </p:txBody>
      </p:sp>
      <p:sp>
        <p:nvSpPr>
          <p:cNvPr id="3" name="Content Placeholder 2">
            <a:extLst>
              <a:ext uri="{FF2B5EF4-FFF2-40B4-BE49-F238E27FC236}">
                <a16:creationId xmlns="" xmlns:a16="http://schemas.microsoft.com/office/drawing/2014/main" id="{D29E1EF9-9E47-46FC-A26D-EB03A2122C1E}"/>
              </a:ext>
            </a:extLst>
          </p:cNvPr>
          <p:cNvSpPr>
            <a:spLocks noGrp="1"/>
          </p:cNvSpPr>
          <p:nvPr>
            <p:ph idx="1"/>
          </p:nvPr>
        </p:nvSpPr>
        <p:spPr/>
        <p:txBody>
          <a:bodyPr/>
          <a:lstStyle/>
          <a:p>
            <a:r>
              <a:rPr lang="en-US" dirty="0"/>
              <a:t>The formula is pretty simple, </a:t>
            </a:r>
          </a:p>
          <a:p>
            <a:pPr lvl="1"/>
            <a:r>
              <a:rPr lang="en-US" dirty="0"/>
              <a:t>if the input is a positive value, then that value is returned otherwise 0</a:t>
            </a:r>
          </a:p>
          <a:p>
            <a:endParaRPr lang="en-US" dirty="0"/>
          </a:p>
          <a:p>
            <a:pPr lvl="1"/>
            <a:endParaRPr lang="en-US" dirty="0"/>
          </a:p>
        </p:txBody>
      </p:sp>
      <p:pic>
        <p:nvPicPr>
          <p:cNvPr id="4" name="Picture 2">
            <a:extLst>
              <a:ext uri="{FF2B5EF4-FFF2-40B4-BE49-F238E27FC236}">
                <a16:creationId xmlns="" xmlns:a16="http://schemas.microsoft.com/office/drawing/2014/main" id="{24516C6B-13D1-4B2C-B719-8066E0A00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54" y="2569760"/>
            <a:ext cx="5335533" cy="35266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4419720" y="4095720"/>
              <a:ext cx="2216520" cy="1441800"/>
            </p14:xfrm>
          </p:contentPart>
        </mc:Choice>
        <mc:Fallback xmlns="">
          <p:pic>
            <p:nvPicPr>
              <p:cNvPr id="5" name="Ink 4"/>
              <p:cNvPicPr/>
              <p:nvPr/>
            </p:nvPicPr>
            <p:blipFill>
              <a:blip r:embed="rId4"/>
              <a:stretch>
                <a:fillRect/>
              </a:stretch>
            </p:blipFill>
            <p:spPr>
              <a:xfrm>
                <a:off x="4410360" y="4086360"/>
                <a:ext cx="2235240" cy="1460520"/>
              </a:xfrm>
              <a:prstGeom prst="rect">
                <a:avLst/>
              </a:prstGeom>
            </p:spPr>
          </p:pic>
        </mc:Fallback>
      </mc:AlternateContent>
    </p:spTree>
    <p:extLst>
      <p:ext uri="{BB962C8B-B14F-4D97-AF65-F5344CB8AC3E}">
        <p14:creationId xmlns:p14="http://schemas.microsoft.com/office/powerpoint/2010/main" val="392113138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B10B6A-8F2B-4F4E-BD0C-3917A0E28322}"/>
              </a:ext>
            </a:extLst>
          </p:cNvPr>
          <p:cNvSpPr>
            <a:spLocks noGrp="1"/>
          </p:cNvSpPr>
          <p:nvPr>
            <p:ph type="title"/>
          </p:nvPr>
        </p:nvSpPr>
        <p:spPr/>
        <p:txBody>
          <a:bodyPr/>
          <a:lstStyle/>
          <a:p>
            <a:r>
              <a:rPr lang="en-US" dirty="0" err="1"/>
              <a:t>LeakyReLU</a:t>
            </a:r>
            <a:endParaRPr lang="en-US" dirty="0"/>
          </a:p>
        </p:txBody>
      </p:sp>
      <p:sp>
        <p:nvSpPr>
          <p:cNvPr id="3" name="Content Placeholder 2">
            <a:extLst>
              <a:ext uri="{FF2B5EF4-FFF2-40B4-BE49-F238E27FC236}">
                <a16:creationId xmlns="" xmlns:a16="http://schemas.microsoft.com/office/drawing/2014/main" id="{C07A71DC-D828-4E69-9877-7DE038D1C74E}"/>
              </a:ext>
            </a:extLst>
          </p:cNvPr>
          <p:cNvSpPr>
            <a:spLocks noGrp="1"/>
          </p:cNvSpPr>
          <p:nvPr>
            <p:ph idx="1"/>
          </p:nvPr>
        </p:nvSpPr>
        <p:spPr/>
        <p:txBody>
          <a:bodyPr/>
          <a:lstStyle/>
          <a:p>
            <a:r>
              <a:rPr lang="en-US" dirty="0" err="1"/>
              <a:t>LeakyReLU</a:t>
            </a:r>
            <a:r>
              <a:rPr lang="en-US" dirty="0"/>
              <a:t> is a slight variation of </a:t>
            </a:r>
            <a:r>
              <a:rPr lang="en-US" dirty="0" err="1"/>
              <a:t>ReLU</a:t>
            </a:r>
            <a:r>
              <a:rPr lang="en-US" dirty="0"/>
              <a:t>. </a:t>
            </a:r>
          </a:p>
          <a:p>
            <a:r>
              <a:rPr lang="en-US" dirty="0"/>
              <a:t>For positive values, it is same as </a:t>
            </a:r>
            <a:r>
              <a:rPr lang="en-US" dirty="0" err="1"/>
              <a:t>ReLU</a:t>
            </a:r>
            <a:r>
              <a:rPr lang="en-US" dirty="0"/>
              <a:t>, returns the same input, </a:t>
            </a:r>
          </a:p>
          <a:p>
            <a:r>
              <a:rPr lang="en-US" dirty="0"/>
              <a:t>For other values, a constant 0.01 with input is provided.</a:t>
            </a:r>
          </a:p>
        </p:txBody>
      </p:sp>
      <p:pic>
        <p:nvPicPr>
          <p:cNvPr id="14338" name="Picture 2">
            <a:extLst>
              <a:ext uri="{FF2B5EF4-FFF2-40B4-BE49-F238E27FC236}">
                <a16:creationId xmlns="" xmlns:a16="http://schemas.microsoft.com/office/drawing/2014/main" id="{1FD62115-49E8-45DA-8C26-F2E458013D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994" y="3466978"/>
            <a:ext cx="3548062" cy="327513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768920" y="6127920"/>
              <a:ext cx="19440" cy="76320"/>
            </p14:xfrm>
          </p:contentPart>
        </mc:Choice>
        <mc:Fallback xmlns="">
          <p:pic>
            <p:nvPicPr>
              <p:cNvPr id="4" name="Ink 3"/>
              <p:cNvPicPr/>
              <p:nvPr/>
            </p:nvPicPr>
            <p:blipFill>
              <a:blip r:embed="rId4"/>
              <a:stretch>
                <a:fillRect/>
              </a:stretch>
            </p:blipFill>
            <p:spPr>
              <a:xfrm>
                <a:off x="4759560" y="6118560"/>
                <a:ext cx="38160" cy="95040"/>
              </a:xfrm>
              <a:prstGeom prst="rect">
                <a:avLst/>
              </a:prstGeom>
            </p:spPr>
          </p:pic>
        </mc:Fallback>
      </mc:AlternateContent>
    </p:spTree>
    <p:extLst>
      <p:ext uri="{BB962C8B-B14F-4D97-AF65-F5344CB8AC3E}">
        <p14:creationId xmlns:p14="http://schemas.microsoft.com/office/powerpoint/2010/main" val="412491632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Activation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GB" i="1" smtClean="0">
                        <a:latin typeface="Cambria Math" charset="0"/>
                      </a:rPr>
                      <m:t>𝑔</m:t>
                    </m:r>
                    <m:d>
                      <m:dPr>
                        <m:ctrlPr>
                          <a:rPr lang="en-GB" i="1">
                            <a:latin typeface="Cambria Math" panose="02040503050406030204" pitchFamily="18" charset="0"/>
                          </a:rPr>
                        </m:ctrlPr>
                      </m:dPr>
                      <m:e>
                        <m:sSup>
                          <m:sSupPr>
                            <m:ctrlPr>
                              <a:rPr lang="en-GB" i="1">
                                <a:latin typeface="Cambria Math" panose="02040503050406030204" pitchFamily="18" charset="0"/>
                              </a:rPr>
                            </m:ctrlPr>
                          </m:sSupPr>
                          <m:e>
                            <m:r>
                              <a:rPr lang="en-GB" i="1">
                                <a:latin typeface="Cambria Math" charset="0"/>
                              </a:rPr>
                              <m:t>𝜃</m:t>
                            </m:r>
                          </m:e>
                          <m:sup>
                            <m:r>
                              <a:rPr lang="en-GB" i="1">
                                <a:latin typeface="Cambria Math" charset="0"/>
                              </a:rPr>
                              <m:t>𝑇</m:t>
                            </m:r>
                          </m:sup>
                        </m:sSup>
                        <m:r>
                          <a:rPr lang="en-GB" i="1">
                            <a:latin typeface="Cambria Math" charset="0"/>
                          </a:rPr>
                          <m:t>𝑥</m:t>
                        </m:r>
                      </m:e>
                    </m:d>
                    <m:r>
                      <a:rPr lang="en-GB" i="1">
                        <a:latin typeface="Cambria Math" charset="0"/>
                      </a:rPr>
                      <m:t>=</m:t>
                    </m:r>
                    <m:r>
                      <a:rPr lang="en-GB" b="0" i="1" smtClean="0">
                        <a:latin typeface="Cambria Math" charset="0"/>
                      </a:rPr>
                      <m:t>𝑠𝑖𝑔𝑚</m:t>
                    </m:r>
                    <m:d>
                      <m:dPr>
                        <m:ctrlPr>
                          <a:rPr lang="en-GB" b="0" i="1" smtClean="0">
                            <a:latin typeface="Cambria Math" panose="02040503050406030204" pitchFamily="18" charset="0"/>
                          </a:rPr>
                        </m:ctrlPr>
                      </m:dPr>
                      <m:e>
                        <m:sSup>
                          <m:sSupPr>
                            <m:ctrlPr>
                              <a:rPr lang="en-GB" i="1">
                                <a:latin typeface="Cambria Math" panose="02040503050406030204" pitchFamily="18" charset="0"/>
                              </a:rPr>
                            </m:ctrlPr>
                          </m:sSupPr>
                          <m:e>
                            <m:r>
                              <a:rPr lang="en-GB" i="1">
                                <a:latin typeface="Cambria Math" charset="0"/>
                              </a:rPr>
                              <m:t>𝜃</m:t>
                            </m:r>
                          </m:e>
                          <m:sup>
                            <m:r>
                              <a:rPr lang="en-GB" i="1">
                                <a:latin typeface="Cambria Math" charset="0"/>
                              </a:rPr>
                              <m:t>𝑇</m:t>
                            </m:r>
                          </m:sup>
                        </m:sSup>
                        <m:r>
                          <a:rPr lang="en-GB" i="1">
                            <a:latin typeface="Cambria Math" charset="0"/>
                          </a:rPr>
                          <m:t>𝑥</m:t>
                        </m:r>
                      </m:e>
                    </m:d>
                  </m:oMath>
                </a14:m>
                <a:endParaRPr lang="en-GB" b="0" i="1" dirty="0">
                  <a:latin typeface="Cambria Math" charset="0"/>
                </a:endParaRPr>
              </a:p>
              <a:p>
                <a14:m>
                  <m:oMath xmlns:m="http://schemas.openxmlformats.org/officeDocument/2006/math">
                    <m:r>
                      <a:rPr lang="en-GB" i="1">
                        <a:latin typeface="Cambria Math" charset="0"/>
                      </a:rPr>
                      <m:t>=</m:t>
                    </m:r>
                    <m:f>
                      <m:fPr>
                        <m:ctrlPr>
                          <a:rPr lang="mr-IN" i="1" smtClean="0">
                            <a:latin typeface="Cambria Math" panose="02040503050406030204" pitchFamily="18" charset="0"/>
                          </a:rPr>
                        </m:ctrlPr>
                      </m:fPr>
                      <m:num>
                        <m:r>
                          <a:rPr lang="en-GB" b="0" i="1" smtClean="0">
                            <a:latin typeface="Cambria Math" charset="0"/>
                          </a:rPr>
                          <m:t>1</m:t>
                        </m:r>
                      </m:num>
                      <m:den>
                        <m:r>
                          <a:rPr lang="en-GB" b="0" i="1" smtClean="0">
                            <a:latin typeface="Cambria Math" charset="0"/>
                          </a:rPr>
                          <m:t>1+</m:t>
                        </m:r>
                        <m:func>
                          <m:funcPr>
                            <m:ctrlPr>
                              <a:rPr lang="en-GB"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GB" b="0" i="0" smtClean="0">
                                    <a:latin typeface="Cambria Math" charset="0"/>
                                  </a:rPr>
                                  <m:t>e</m:t>
                                </m:r>
                              </m:e>
                              <m:sup>
                                <m:r>
                                  <a:rPr lang="en-GB" i="1">
                                    <a:latin typeface="Cambria Math" charset="0"/>
                                  </a:rPr>
                                  <m:t>(−</m:t>
                                </m:r>
                                <m:sSup>
                                  <m:sSupPr>
                                    <m:ctrlPr>
                                      <a:rPr lang="en-GB" i="1">
                                        <a:latin typeface="Cambria Math" panose="02040503050406030204" pitchFamily="18" charset="0"/>
                                      </a:rPr>
                                    </m:ctrlPr>
                                  </m:sSupPr>
                                  <m:e>
                                    <m:r>
                                      <a:rPr lang="en-GB" i="1">
                                        <a:latin typeface="Cambria Math" charset="0"/>
                                      </a:rPr>
                                      <m:t>𝜃</m:t>
                                    </m:r>
                                  </m:e>
                                  <m:sup>
                                    <m:r>
                                      <a:rPr lang="en-GB" i="1">
                                        <a:latin typeface="Cambria Math" charset="0"/>
                                      </a:rPr>
                                      <m:t>𝑇</m:t>
                                    </m:r>
                                  </m:sup>
                                </m:sSup>
                                <m:r>
                                  <a:rPr lang="en-GB" i="1">
                                    <a:latin typeface="Cambria Math" charset="0"/>
                                  </a:rPr>
                                  <m:t>𝑥</m:t>
                                </m:r>
                                <m:r>
                                  <a:rPr lang="en-GB" i="1">
                                    <a:latin typeface="Cambria Math" charset="0"/>
                                  </a:rPr>
                                  <m:t>)</m:t>
                                </m:r>
                              </m:sup>
                            </m:sSup>
                          </m:fName>
                          <m:e/>
                        </m:func>
                      </m:den>
                    </m:f>
                  </m:oMath>
                </a14:m>
                <a:endParaRPr lang="en-US" dirty="0"/>
              </a:p>
              <a:p>
                <a14:m>
                  <m:oMath xmlns:m="http://schemas.openxmlformats.org/officeDocument/2006/math">
                    <m:r>
                      <a:rPr lang="en-GB" i="1">
                        <a:latin typeface="Cambria Math" charset="0"/>
                      </a:rPr>
                      <m:t>=</m:t>
                    </m:r>
                    <m:f>
                      <m:fPr>
                        <m:ctrlPr>
                          <a:rPr lang="mr-IN" i="1">
                            <a:latin typeface="Cambria Math" panose="02040503050406030204" pitchFamily="18" charset="0"/>
                          </a:rPr>
                        </m:ctrlPr>
                      </m:fPr>
                      <m:num>
                        <m:r>
                          <a:rPr lang="en-GB" i="1">
                            <a:latin typeface="Cambria Math" charset="0"/>
                          </a:rPr>
                          <m:t>1</m:t>
                        </m:r>
                      </m:num>
                      <m:den>
                        <m:r>
                          <a:rPr lang="en-GB" i="1">
                            <a:latin typeface="Cambria Math"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𝑧</m:t>
                            </m:r>
                          </m:sup>
                        </m:sSup>
                      </m:den>
                    </m:f>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grpSp>
        <p:nvGrpSpPr>
          <p:cNvPr id="22" name="Group 21"/>
          <p:cNvGrpSpPr/>
          <p:nvPr/>
        </p:nvGrpSpPr>
        <p:grpSpPr>
          <a:xfrm>
            <a:off x="5108741" y="1362085"/>
            <a:ext cx="3784434" cy="2760232"/>
            <a:chOff x="4445166" y="2374457"/>
            <a:chExt cx="3784434" cy="2760232"/>
          </a:xfrm>
        </p:grpSpPr>
        <p:sp>
          <p:nvSpPr>
            <p:cNvPr id="23" name="TextBox 22"/>
            <p:cNvSpPr txBox="1"/>
            <p:nvPr/>
          </p:nvSpPr>
          <p:spPr>
            <a:xfrm>
              <a:off x="6096001" y="4765357"/>
              <a:ext cx="333501" cy="369332"/>
            </a:xfrm>
            <a:prstGeom prst="rect">
              <a:avLst/>
            </a:prstGeom>
            <a:noFill/>
          </p:spPr>
          <p:txBody>
            <a:bodyPr wrap="square" rtlCol="0">
              <a:spAutoFit/>
            </a:bodyPr>
            <a:lstStyle/>
            <a:p>
              <a:r>
                <a:rPr lang="en-US" dirty="0"/>
                <a:t>0</a:t>
              </a:r>
            </a:p>
          </p:txBody>
        </p:sp>
        <p:grpSp>
          <p:nvGrpSpPr>
            <p:cNvPr id="24" name="Group 23"/>
            <p:cNvGrpSpPr/>
            <p:nvPr/>
          </p:nvGrpSpPr>
          <p:grpSpPr>
            <a:xfrm>
              <a:off x="4445166" y="2374457"/>
              <a:ext cx="3784434" cy="2458499"/>
              <a:chOff x="4445166" y="1337476"/>
              <a:chExt cx="3784434" cy="1843874"/>
            </a:xfrm>
          </p:grpSpPr>
          <p:cxnSp>
            <p:nvCxnSpPr>
              <p:cNvPr id="25" name="Straight Connector 24"/>
              <p:cNvCxnSpPr/>
              <p:nvPr/>
            </p:nvCxnSpPr>
            <p:spPr>
              <a:xfrm flipV="1">
                <a:off x="6248400" y="1337476"/>
                <a:ext cx="0" cy="1843874"/>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445166" y="3181350"/>
                <a:ext cx="3784434"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143499" y="1698931"/>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867400" y="1504743"/>
                <a:ext cx="381000" cy="276999"/>
              </a:xfrm>
              <a:prstGeom prst="rect">
                <a:avLst/>
              </a:prstGeom>
              <a:noFill/>
            </p:spPr>
            <p:txBody>
              <a:bodyPr wrap="square" rtlCol="0">
                <a:spAutoFit/>
              </a:bodyPr>
              <a:lstStyle/>
              <a:p>
                <a:r>
                  <a:rPr lang="en-US" dirty="0"/>
                  <a:t>1</a:t>
                </a:r>
              </a:p>
            </p:txBody>
          </p:sp>
          <p:cxnSp>
            <p:nvCxnSpPr>
              <p:cNvPr id="29" name="Straight Connector 28"/>
              <p:cNvCxnSpPr/>
              <p:nvPr/>
            </p:nvCxnSpPr>
            <p:spPr>
              <a:xfrm>
                <a:off x="6143499" y="2472806"/>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715000" y="2278618"/>
                <a:ext cx="533400" cy="276999"/>
              </a:xfrm>
              <a:prstGeom prst="rect">
                <a:avLst/>
              </a:prstGeom>
              <a:noFill/>
            </p:spPr>
            <p:txBody>
              <a:bodyPr wrap="square" rtlCol="0">
                <a:spAutoFit/>
              </a:bodyPr>
              <a:lstStyle/>
              <a:p>
                <a:r>
                  <a:rPr lang="en-US" dirty="0"/>
                  <a:t>0.5</a:t>
                </a:r>
              </a:p>
            </p:txBody>
          </p:sp>
        </p:grpSp>
      </p:gr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974960" y="3416400"/>
              <a:ext cx="565560" cy="101880"/>
            </p14:xfrm>
          </p:contentPart>
        </mc:Choice>
        <mc:Fallback xmlns="">
          <p:pic>
            <p:nvPicPr>
              <p:cNvPr id="4" name="Ink 3"/>
              <p:cNvPicPr/>
              <p:nvPr/>
            </p:nvPicPr>
            <p:blipFill>
              <a:blip r:embed="rId5"/>
              <a:stretch>
                <a:fillRect/>
              </a:stretch>
            </p:blipFill>
            <p:spPr>
              <a:xfrm>
                <a:off x="1965600" y="3407040"/>
                <a:ext cx="584280" cy="120600"/>
              </a:xfrm>
              <a:prstGeom prst="rect">
                <a:avLst/>
              </a:prstGeom>
            </p:spPr>
          </p:pic>
        </mc:Fallback>
      </mc:AlternateContent>
    </p:spTree>
    <p:extLst>
      <p:ext uri="{BB962C8B-B14F-4D97-AF65-F5344CB8AC3E}">
        <p14:creationId xmlns:p14="http://schemas.microsoft.com/office/powerpoint/2010/main" val="451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D27DA9-7C00-4E80-B6C3-8ED20039FFC7}"/>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14AF924E-27BF-409C-8A9D-F552C9F863BF}"/>
              </a:ext>
            </a:extLst>
          </p:cNvPr>
          <p:cNvSpPr>
            <a:spLocks noGrp="1"/>
          </p:cNvSpPr>
          <p:nvPr>
            <p:ph idx="1"/>
          </p:nvPr>
        </p:nvSpPr>
        <p:spPr/>
        <p:txBody>
          <a:bodyPr/>
          <a:lstStyle/>
          <a:p>
            <a:endParaRPr lang="en-US"/>
          </a:p>
        </p:txBody>
      </p:sp>
      <p:pic>
        <p:nvPicPr>
          <p:cNvPr id="15362" name="Picture 2">
            <a:extLst>
              <a:ext uri="{FF2B5EF4-FFF2-40B4-BE49-F238E27FC236}">
                <a16:creationId xmlns="" xmlns:a16="http://schemas.microsoft.com/office/drawing/2014/main" id="{AD5FFCC5-3478-48EF-A2DE-E502760B7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482" y="1148339"/>
            <a:ext cx="6201103" cy="50889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124440" y="3206880"/>
              <a:ext cx="3829320" cy="2063880"/>
            </p14:xfrm>
          </p:contentPart>
        </mc:Choice>
        <mc:Fallback xmlns="">
          <p:pic>
            <p:nvPicPr>
              <p:cNvPr id="4" name="Ink 3"/>
              <p:cNvPicPr/>
              <p:nvPr/>
            </p:nvPicPr>
            <p:blipFill>
              <a:blip r:embed="rId4"/>
              <a:stretch>
                <a:fillRect/>
              </a:stretch>
            </p:blipFill>
            <p:spPr>
              <a:xfrm>
                <a:off x="3115080" y="3197520"/>
                <a:ext cx="3848040" cy="2082600"/>
              </a:xfrm>
              <a:prstGeom prst="rect">
                <a:avLst/>
              </a:prstGeom>
            </p:spPr>
          </p:pic>
        </mc:Fallback>
      </mc:AlternateContent>
    </p:spTree>
    <p:extLst>
      <p:ext uri="{BB962C8B-B14F-4D97-AF65-F5344CB8AC3E}">
        <p14:creationId xmlns:p14="http://schemas.microsoft.com/office/powerpoint/2010/main" val="320456710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Hyperbolic Tangent Activation</a:t>
            </a:r>
          </a:p>
        </p:txBody>
      </p:sp>
      <p:grpSp>
        <p:nvGrpSpPr>
          <p:cNvPr id="18" name="Group 17"/>
          <p:cNvGrpSpPr/>
          <p:nvPr/>
        </p:nvGrpSpPr>
        <p:grpSpPr>
          <a:xfrm>
            <a:off x="5108741" y="1125539"/>
            <a:ext cx="3784434" cy="4393519"/>
            <a:chOff x="5108741" y="1125539"/>
            <a:chExt cx="3784434" cy="4393519"/>
          </a:xfrm>
        </p:grpSpPr>
        <p:sp>
          <p:nvSpPr>
            <p:cNvPr id="6" name="TextBox 5"/>
            <p:cNvSpPr txBox="1"/>
            <p:nvPr/>
          </p:nvSpPr>
          <p:spPr>
            <a:xfrm>
              <a:off x="6759576" y="3516438"/>
              <a:ext cx="333501" cy="369332"/>
            </a:xfrm>
            <a:prstGeom prst="rect">
              <a:avLst/>
            </a:prstGeom>
            <a:noFill/>
          </p:spPr>
          <p:txBody>
            <a:bodyPr wrap="square" rtlCol="0">
              <a:spAutoFit/>
            </a:bodyPr>
            <a:lstStyle/>
            <a:p>
              <a:r>
                <a:rPr lang="en-US" dirty="0"/>
                <a:t>0</a:t>
              </a:r>
            </a:p>
          </p:txBody>
        </p:sp>
        <p:cxnSp>
          <p:nvCxnSpPr>
            <p:cNvPr id="8" name="Straight Connector 7"/>
            <p:cNvCxnSpPr/>
            <p:nvPr/>
          </p:nvCxnSpPr>
          <p:spPr>
            <a:xfrm flipV="1">
              <a:off x="6911975" y="1125539"/>
              <a:ext cx="0" cy="4393518"/>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108741" y="3584037"/>
              <a:ext cx="3784434"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807074" y="1607478"/>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530975" y="1348561"/>
              <a:ext cx="381000" cy="369332"/>
            </a:xfrm>
            <a:prstGeom prst="rect">
              <a:avLst/>
            </a:prstGeom>
            <a:noFill/>
          </p:spPr>
          <p:txBody>
            <a:bodyPr wrap="square" rtlCol="0">
              <a:spAutoFit/>
            </a:bodyPr>
            <a:lstStyle/>
            <a:p>
              <a:r>
                <a:rPr lang="en-US" dirty="0"/>
                <a:t>1</a:t>
              </a:r>
            </a:p>
          </p:txBody>
        </p:sp>
        <p:cxnSp>
          <p:nvCxnSpPr>
            <p:cNvPr id="12" name="Straight Connector 11"/>
            <p:cNvCxnSpPr/>
            <p:nvPr/>
          </p:nvCxnSpPr>
          <p:spPr>
            <a:xfrm>
              <a:off x="6807074" y="2639312"/>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78575" y="2380394"/>
              <a:ext cx="533400" cy="369332"/>
            </a:xfrm>
            <a:prstGeom prst="rect">
              <a:avLst/>
            </a:prstGeom>
            <a:noFill/>
          </p:spPr>
          <p:txBody>
            <a:bodyPr wrap="square" rtlCol="0">
              <a:spAutoFit/>
            </a:bodyPr>
            <a:lstStyle/>
            <a:p>
              <a:r>
                <a:rPr lang="en-US" dirty="0"/>
                <a:t>0.5</a:t>
              </a:r>
            </a:p>
          </p:txBody>
        </p:sp>
        <p:cxnSp>
          <p:nvCxnSpPr>
            <p:cNvPr id="15" name="Straight Connector 14"/>
            <p:cNvCxnSpPr/>
            <p:nvPr/>
          </p:nvCxnSpPr>
          <p:spPr>
            <a:xfrm>
              <a:off x="6810577" y="5303178"/>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797675" y="4405106"/>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78575" y="5149726"/>
              <a:ext cx="542799" cy="369332"/>
            </a:xfrm>
            <a:prstGeom prst="rect">
              <a:avLst/>
            </a:prstGeom>
            <a:noFill/>
          </p:spPr>
          <p:txBody>
            <a:bodyPr wrap="square" rtlCol="0">
              <a:spAutoFit/>
            </a:bodyPr>
            <a:lstStyle/>
            <a:p>
              <a:r>
                <a:rPr lang="en-US"/>
                <a:t>-1</a:t>
              </a:r>
              <a:endParaRPr lang="en-US" dirty="0"/>
            </a:p>
          </p:txBody>
        </p:sp>
      </p:grpSp>
      <mc:AlternateContent xmlns:mc="http://schemas.openxmlformats.org/markup-compatibility/2006" xmlns:a14="http://schemas.microsoft.com/office/drawing/2010/main">
        <mc:Choice Requires="a14">
          <p:sp>
            <p:nvSpPr>
              <p:cNvPr id="19" name="Content Placeholder 2"/>
              <p:cNvSpPr>
                <a:spLocks noGrp="1"/>
              </p:cNvSpPr>
              <p:nvPr>
                <p:ph idx="1"/>
              </p:nvPr>
            </p:nvSpPr>
            <p:spPr>
              <a:xfrm>
                <a:off x="684213" y="1125538"/>
                <a:ext cx="8270875" cy="5111750"/>
              </a:xfrm>
            </p:spPr>
            <p:txBody>
              <a:bodyPr/>
              <a:lstStyle/>
              <a:p>
                <a14:m>
                  <m:oMath xmlns:m="http://schemas.openxmlformats.org/officeDocument/2006/math">
                    <m:r>
                      <a:rPr lang="en-GB" b="0" i="1" smtClean="0">
                        <a:latin typeface="Cambria Math" charset="0"/>
                      </a:rPr>
                      <m:t>𝑔</m:t>
                    </m:r>
                    <m:d>
                      <m:dPr>
                        <m:ctrlPr>
                          <a:rPr lang="en-GB" b="0" i="1" smtClean="0">
                            <a:latin typeface="Cambria Math" panose="02040503050406030204" pitchFamily="18" charset="0"/>
                          </a:rPr>
                        </m:ctrlPr>
                      </m:dPr>
                      <m:e>
                        <m:sSup>
                          <m:sSupPr>
                            <m:ctrlPr>
                              <a:rPr lang="en-GB" i="1">
                                <a:latin typeface="Cambria Math" panose="02040503050406030204" pitchFamily="18" charset="0"/>
                              </a:rPr>
                            </m:ctrlPr>
                          </m:sSupPr>
                          <m:e>
                            <m:r>
                              <a:rPr lang="en-GB" i="1">
                                <a:latin typeface="Cambria Math" charset="0"/>
                              </a:rPr>
                              <m:t>𝜃</m:t>
                            </m:r>
                          </m:e>
                          <m:sup>
                            <m:r>
                              <a:rPr lang="en-GB" i="1">
                                <a:latin typeface="Cambria Math" charset="0"/>
                              </a:rPr>
                              <m:t>𝑇</m:t>
                            </m:r>
                          </m:sup>
                        </m:sSup>
                        <m:r>
                          <a:rPr lang="en-GB" i="1">
                            <a:latin typeface="Cambria Math" charset="0"/>
                          </a:rPr>
                          <m:t>𝑥</m:t>
                        </m:r>
                      </m:e>
                    </m:d>
                    <m:r>
                      <a:rPr lang="en-GB" b="0" i="1" smtClean="0">
                        <a:latin typeface="Cambria Math" charset="0"/>
                      </a:rPr>
                      <m:t>=</m:t>
                    </m:r>
                    <m:func>
                      <m:funcPr>
                        <m:ctrlPr>
                          <a:rPr lang="en-GB" b="0" i="1" smtClean="0">
                            <a:latin typeface="Cambria Math" panose="02040503050406030204" pitchFamily="18" charset="0"/>
                          </a:rPr>
                        </m:ctrlPr>
                      </m:funcPr>
                      <m:fName>
                        <m:r>
                          <m:rPr>
                            <m:sty m:val="p"/>
                          </m:rPr>
                          <a:rPr lang="en-GB" b="0" i="0" smtClean="0">
                            <a:latin typeface="Cambria Math" charset="0"/>
                          </a:rPr>
                          <m:t>tanh</m:t>
                        </m:r>
                      </m:fName>
                      <m:e>
                        <m:r>
                          <a:rPr lang="en-GB" b="0" i="1" smtClean="0">
                            <a:latin typeface="Cambria Math" charset="0"/>
                          </a:rPr>
                          <m:t>(</m:t>
                        </m:r>
                        <m:sSup>
                          <m:sSupPr>
                            <m:ctrlPr>
                              <a:rPr lang="en-GB" i="1">
                                <a:latin typeface="Cambria Math" panose="02040503050406030204" pitchFamily="18" charset="0"/>
                              </a:rPr>
                            </m:ctrlPr>
                          </m:sSupPr>
                          <m:e>
                            <m:r>
                              <a:rPr lang="en-GB" i="1">
                                <a:latin typeface="Cambria Math" charset="0"/>
                              </a:rPr>
                              <m:t>𝜃</m:t>
                            </m:r>
                          </m:e>
                          <m:sup>
                            <m:r>
                              <a:rPr lang="en-GB" i="1">
                                <a:latin typeface="Cambria Math" charset="0"/>
                              </a:rPr>
                              <m:t>𝑇</m:t>
                            </m:r>
                          </m:sup>
                        </m:sSup>
                        <m:r>
                          <a:rPr lang="en-GB" i="1">
                            <a:latin typeface="Cambria Math" charset="0"/>
                          </a:rPr>
                          <m:t>𝑥</m:t>
                        </m:r>
                        <m:r>
                          <a:rPr lang="en-GB" b="0" i="1" smtClean="0">
                            <a:latin typeface="Cambria Math" charset="0"/>
                          </a:rPr>
                          <m:t>)</m:t>
                        </m:r>
                      </m:e>
                    </m:func>
                  </m:oMath>
                </a14:m>
                <a:endParaRPr lang="en-GB" b="0" dirty="0"/>
              </a:p>
              <a:p>
                <a14:m>
                  <m:oMath xmlns:m="http://schemas.openxmlformats.org/officeDocument/2006/math">
                    <m:r>
                      <a:rPr lang="en-GB" i="1">
                        <a:latin typeface="Cambria Math" charset="0"/>
                      </a:rPr>
                      <m:t>=</m:t>
                    </m:r>
                    <m:f>
                      <m:fPr>
                        <m:ctrlPr>
                          <a:rPr lang="mr-IN" i="1" smtClean="0">
                            <a:latin typeface="Cambria Math" panose="02040503050406030204" pitchFamily="18" charset="0"/>
                          </a:rPr>
                        </m:ctrlPr>
                      </m:fPr>
                      <m:num>
                        <m:func>
                          <m:funcPr>
                            <m:ctrlPr>
                              <a:rPr lang="en-GB" b="0" i="1" smtClean="0">
                                <a:latin typeface="Cambria Math" panose="02040503050406030204" pitchFamily="18" charset="0"/>
                              </a:rPr>
                            </m:ctrlPr>
                          </m:funcPr>
                          <m:fName>
                            <m:r>
                              <m:rPr>
                                <m:sty m:val="p"/>
                              </m:rPr>
                              <a:rPr lang="en-GB" b="0" i="0" smtClean="0">
                                <a:latin typeface="Cambria Math" charset="0"/>
                              </a:rPr>
                              <m:t>exp</m:t>
                            </m:r>
                          </m:fName>
                          <m:e>
                            <m:d>
                              <m:dPr>
                                <m:ctrlPr>
                                  <a:rPr lang="en-GB" b="0" i="1" smtClean="0">
                                    <a:latin typeface="Cambria Math" panose="02040503050406030204" pitchFamily="18" charset="0"/>
                                  </a:rPr>
                                </m:ctrlPr>
                              </m:dPr>
                              <m:e>
                                <m:sSup>
                                  <m:sSupPr>
                                    <m:ctrlPr>
                                      <a:rPr lang="en-GB" i="1">
                                        <a:latin typeface="Cambria Math" panose="02040503050406030204" pitchFamily="18" charset="0"/>
                                      </a:rPr>
                                    </m:ctrlPr>
                                  </m:sSupPr>
                                  <m:e>
                                    <m:r>
                                      <a:rPr lang="en-GB" i="1">
                                        <a:latin typeface="Cambria Math" charset="0"/>
                                      </a:rPr>
                                      <m:t>𝜃</m:t>
                                    </m:r>
                                  </m:e>
                                  <m:sup>
                                    <m:r>
                                      <a:rPr lang="en-GB" i="1">
                                        <a:latin typeface="Cambria Math" charset="0"/>
                                      </a:rPr>
                                      <m:t>𝑇</m:t>
                                    </m:r>
                                  </m:sup>
                                </m:sSup>
                                <m:r>
                                  <a:rPr lang="en-GB" i="1">
                                    <a:latin typeface="Cambria Math" charset="0"/>
                                  </a:rPr>
                                  <m:t>𝑥</m:t>
                                </m:r>
                              </m:e>
                            </m:d>
                          </m:e>
                        </m:func>
                        <m:r>
                          <a:rPr lang="en-GB" b="0" i="1" smtClean="0">
                            <a:latin typeface="Cambria Math" charset="0"/>
                          </a:rPr>
                          <m:t>−</m:t>
                        </m:r>
                        <m:r>
                          <m:rPr>
                            <m:sty m:val="p"/>
                          </m:rPr>
                          <a:rPr lang="en-GB" b="0" i="0" smtClean="0">
                            <a:latin typeface="Cambria Math" charset="0"/>
                          </a:rPr>
                          <m:t>exp</m:t>
                        </m:r>
                        <m:r>
                          <a:rPr lang="en-GB" b="0" i="1" smtClean="0">
                            <a:latin typeface="Cambria Math" charset="0"/>
                          </a:rPr>
                          <m:t>⁡(−</m:t>
                        </m:r>
                        <m:sSup>
                          <m:sSupPr>
                            <m:ctrlPr>
                              <a:rPr lang="en-GB" b="0" i="1" smtClean="0">
                                <a:latin typeface="Cambria Math" panose="02040503050406030204" pitchFamily="18" charset="0"/>
                              </a:rPr>
                            </m:ctrlPr>
                          </m:sSupPr>
                          <m:e>
                            <m:r>
                              <a:rPr lang="en-GB" b="0" i="1" smtClean="0">
                                <a:latin typeface="Cambria Math" charset="0"/>
                              </a:rPr>
                              <m:t>𝜃</m:t>
                            </m:r>
                          </m:e>
                          <m:sup>
                            <m:r>
                              <a:rPr lang="en-GB" b="0" i="1" smtClean="0">
                                <a:latin typeface="Cambria Math" charset="0"/>
                              </a:rPr>
                              <m:t>𝑇</m:t>
                            </m:r>
                          </m:sup>
                        </m:sSup>
                        <m:r>
                          <a:rPr lang="en-GB" b="0" i="1" smtClean="0">
                            <a:latin typeface="Cambria Math" charset="0"/>
                          </a:rPr>
                          <m:t>𝑥</m:t>
                        </m:r>
                        <m:r>
                          <a:rPr lang="en-GB" b="0" i="1" smtClean="0">
                            <a:latin typeface="Cambria Math" charset="0"/>
                          </a:rPr>
                          <m:t>)</m:t>
                        </m:r>
                      </m:num>
                      <m:den>
                        <m:func>
                          <m:funcPr>
                            <m:ctrlPr>
                              <a:rPr lang="en-GB" i="1">
                                <a:latin typeface="Cambria Math" panose="02040503050406030204" pitchFamily="18" charset="0"/>
                              </a:rPr>
                            </m:ctrlPr>
                          </m:funcPr>
                          <m:fName>
                            <m:r>
                              <m:rPr>
                                <m:sty m:val="p"/>
                              </m:rPr>
                              <a:rPr lang="en-GB">
                                <a:latin typeface="Cambria Math" charset="0"/>
                              </a:rPr>
                              <m:t>exp</m:t>
                            </m:r>
                          </m:fName>
                          <m:e>
                            <m:d>
                              <m:dPr>
                                <m:ctrlPr>
                                  <a:rPr lang="en-GB" i="1">
                                    <a:latin typeface="Cambria Math" panose="02040503050406030204" pitchFamily="18" charset="0"/>
                                  </a:rPr>
                                </m:ctrlPr>
                              </m:dPr>
                              <m:e>
                                <m:sSup>
                                  <m:sSupPr>
                                    <m:ctrlPr>
                                      <a:rPr lang="en-GB" i="1">
                                        <a:latin typeface="Cambria Math" panose="02040503050406030204" pitchFamily="18" charset="0"/>
                                      </a:rPr>
                                    </m:ctrlPr>
                                  </m:sSupPr>
                                  <m:e>
                                    <m:r>
                                      <a:rPr lang="en-GB" i="1">
                                        <a:latin typeface="Cambria Math" charset="0"/>
                                      </a:rPr>
                                      <m:t>𝜃</m:t>
                                    </m:r>
                                  </m:e>
                                  <m:sup>
                                    <m:r>
                                      <a:rPr lang="en-GB" i="1">
                                        <a:latin typeface="Cambria Math" charset="0"/>
                                      </a:rPr>
                                      <m:t>𝑇</m:t>
                                    </m:r>
                                  </m:sup>
                                </m:sSup>
                                <m:r>
                                  <a:rPr lang="en-GB" i="1">
                                    <a:latin typeface="Cambria Math" charset="0"/>
                                  </a:rPr>
                                  <m:t>𝑥</m:t>
                                </m:r>
                              </m:e>
                            </m:d>
                          </m:e>
                        </m:func>
                        <m:r>
                          <a:rPr lang="en-GB" b="0" i="1" smtClean="0">
                            <a:latin typeface="Cambria Math" charset="0"/>
                          </a:rPr>
                          <m:t>+</m:t>
                        </m:r>
                        <m:r>
                          <m:rPr>
                            <m:sty m:val="p"/>
                          </m:rPr>
                          <a:rPr lang="en-GB">
                            <a:latin typeface="Cambria Math" charset="0"/>
                          </a:rPr>
                          <m:t>exp</m:t>
                        </m:r>
                        <m:r>
                          <a:rPr lang="en-GB" i="1">
                            <a:latin typeface="Cambria Math" charset="0"/>
                          </a:rPr>
                          <m:t>⁡(−</m:t>
                        </m:r>
                        <m:sSup>
                          <m:sSupPr>
                            <m:ctrlPr>
                              <a:rPr lang="en-GB" i="1">
                                <a:latin typeface="Cambria Math" panose="02040503050406030204" pitchFamily="18" charset="0"/>
                              </a:rPr>
                            </m:ctrlPr>
                          </m:sSupPr>
                          <m:e>
                            <m:r>
                              <a:rPr lang="en-GB" i="1">
                                <a:latin typeface="Cambria Math" charset="0"/>
                              </a:rPr>
                              <m:t>𝜃</m:t>
                            </m:r>
                          </m:e>
                          <m:sup>
                            <m:r>
                              <a:rPr lang="en-GB" i="1">
                                <a:latin typeface="Cambria Math" charset="0"/>
                              </a:rPr>
                              <m:t>𝑇</m:t>
                            </m:r>
                          </m:sup>
                        </m:sSup>
                        <m:r>
                          <a:rPr lang="en-GB" i="1">
                            <a:latin typeface="Cambria Math" charset="0"/>
                          </a:rPr>
                          <m:t>𝑥</m:t>
                        </m:r>
                        <m:r>
                          <a:rPr lang="en-GB" i="1">
                            <a:latin typeface="Cambria Math" charset="0"/>
                          </a:rPr>
                          <m:t>)</m:t>
                        </m:r>
                      </m:den>
                    </m:f>
                  </m:oMath>
                </a14:m>
                <a:endParaRPr lang="en-GB" dirty="0"/>
              </a:p>
              <a:p>
                <a14:m>
                  <m:oMath xmlns:m="http://schemas.openxmlformats.org/officeDocument/2006/math">
                    <m:r>
                      <a:rPr lang="en-GB" i="1">
                        <a:latin typeface="Cambria Math" charset="0"/>
                      </a:rPr>
                      <m:t>=</m:t>
                    </m:r>
                    <m:f>
                      <m:fPr>
                        <m:ctrlPr>
                          <a:rPr lang="mr-IN" i="1">
                            <a:latin typeface="Cambria Math" panose="02040503050406030204" pitchFamily="18" charset="0"/>
                          </a:rPr>
                        </m:ctrlPr>
                      </m:fPr>
                      <m:num>
                        <m:func>
                          <m:funcPr>
                            <m:ctrlPr>
                              <a:rPr lang="en-GB" i="1">
                                <a:latin typeface="Cambria Math" panose="02040503050406030204" pitchFamily="18" charset="0"/>
                              </a:rPr>
                            </m:ctrlPr>
                          </m:funcPr>
                          <m:fName>
                            <m:r>
                              <m:rPr>
                                <m:sty m:val="p"/>
                              </m:rPr>
                              <a:rPr lang="en-GB">
                                <a:latin typeface="Cambria Math" charset="0"/>
                              </a:rPr>
                              <m:t>exp</m:t>
                            </m:r>
                          </m:fName>
                          <m:e>
                            <m:d>
                              <m:dPr>
                                <m:ctrlPr>
                                  <a:rPr lang="en-GB" i="1">
                                    <a:latin typeface="Cambria Math" panose="02040503050406030204" pitchFamily="18" charset="0"/>
                                  </a:rPr>
                                </m:ctrlPr>
                              </m:dPr>
                              <m:e>
                                <m:r>
                                  <a:rPr lang="en-GB" b="0" i="1" smtClean="0">
                                    <a:latin typeface="Cambria Math" charset="0"/>
                                  </a:rPr>
                                  <m:t>2∗</m:t>
                                </m:r>
                                <m:sSup>
                                  <m:sSupPr>
                                    <m:ctrlPr>
                                      <a:rPr lang="en-GB" i="1">
                                        <a:latin typeface="Cambria Math" panose="02040503050406030204" pitchFamily="18" charset="0"/>
                                      </a:rPr>
                                    </m:ctrlPr>
                                  </m:sSupPr>
                                  <m:e>
                                    <m:r>
                                      <a:rPr lang="en-GB" i="1">
                                        <a:latin typeface="Cambria Math" charset="0"/>
                                      </a:rPr>
                                      <m:t>𝜃</m:t>
                                    </m:r>
                                  </m:e>
                                  <m:sup>
                                    <m:r>
                                      <a:rPr lang="en-GB" i="1">
                                        <a:latin typeface="Cambria Math" charset="0"/>
                                      </a:rPr>
                                      <m:t>𝑇</m:t>
                                    </m:r>
                                  </m:sup>
                                </m:sSup>
                                <m:r>
                                  <a:rPr lang="en-GB" i="1">
                                    <a:latin typeface="Cambria Math" charset="0"/>
                                  </a:rPr>
                                  <m:t>𝑥</m:t>
                                </m:r>
                              </m:e>
                            </m:d>
                          </m:e>
                        </m:func>
                        <m:r>
                          <a:rPr lang="en-GB" i="1">
                            <a:latin typeface="Cambria Math" charset="0"/>
                          </a:rPr>
                          <m:t>−</m:t>
                        </m:r>
                        <m:r>
                          <a:rPr lang="en-GB" b="0" i="1" smtClean="0">
                            <a:latin typeface="Cambria Math" charset="0"/>
                          </a:rPr>
                          <m:t>1</m:t>
                        </m:r>
                      </m:num>
                      <m:den>
                        <m:func>
                          <m:funcPr>
                            <m:ctrlPr>
                              <a:rPr lang="en-GB" i="1">
                                <a:latin typeface="Cambria Math" panose="02040503050406030204" pitchFamily="18" charset="0"/>
                              </a:rPr>
                            </m:ctrlPr>
                          </m:funcPr>
                          <m:fName>
                            <m:r>
                              <m:rPr>
                                <m:sty m:val="p"/>
                              </m:rPr>
                              <a:rPr lang="en-GB">
                                <a:latin typeface="Cambria Math" charset="0"/>
                              </a:rPr>
                              <m:t>exp</m:t>
                            </m:r>
                          </m:fName>
                          <m:e>
                            <m:d>
                              <m:dPr>
                                <m:ctrlPr>
                                  <a:rPr lang="en-GB" i="1">
                                    <a:latin typeface="Cambria Math" panose="02040503050406030204" pitchFamily="18" charset="0"/>
                                  </a:rPr>
                                </m:ctrlPr>
                              </m:dPr>
                              <m:e>
                                <m:sSup>
                                  <m:sSupPr>
                                    <m:ctrlPr>
                                      <a:rPr lang="en-GB" i="1">
                                        <a:latin typeface="Cambria Math" panose="02040503050406030204" pitchFamily="18" charset="0"/>
                                      </a:rPr>
                                    </m:ctrlPr>
                                  </m:sSupPr>
                                  <m:e>
                                    <m:r>
                                      <a:rPr lang="en-GB" b="0" i="1" smtClean="0">
                                        <a:latin typeface="Cambria Math" charset="0"/>
                                      </a:rPr>
                                      <m:t>2∗</m:t>
                                    </m:r>
                                    <m:r>
                                      <a:rPr lang="en-GB" i="1">
                                        <a:latin typeface="Cambria Math" charset="0"/>
                                      </a:rPr>
                                      <m:t>𝜃</m:t>
                                    </m:r>
                                  </m:e>
                                  <m:sup>
                                    <m:r>
                                      <a:rPr lang="en-GB" i="1">
                                        <a:latin typeface="Cambria Math" charset="0"/>
                                      </a:rPr>
                                      <m:t>𝑇</m:t>
                                    </m:r>
                                  </m:sup>
                                </m:sSup>
                                <m:r>
                                  <a:rPr lang="en-GB" i="1">
                                    <a:latin typeface="Cambria Math" charset="0"/>
                                  </a:rPr>
                                  <m:t>𝑥</m:t>
                                </m:r>
                              </m:e>
                            </m:d>
                          </m:e>
                        </m:func>
                        <m:r>
                          <a:rPr lang="en-GB" i="1">
                            <a:latin typeface="Cambria Math" charset="0"/>
                          </a:rPr>
                          <m:t>+</m:t>
                        </m:r>
                        <m:r>
                          <a:rPr lang="en-GB" b="0" i="1" smtClean="0">
                            <a:latin typeface="Cambria Math" charset="0"/>
                          </a:rPr>
                          <m:t>1</m:t>
                        </m:r>
                      </m:den>
                    </m:f>
                  </m:oMath>
                </a14:m>
                <a:endParaRPr lang="en-GB" dirty="0"/>
              </a:p>
              <a:p>
                <a:endParaRPr lang="en-US" dirty="0"/>
              </a:p>
              <a:p>
                <a:endParaRPr lang="en-US" dirty="0"/>
              </a:p>
            </p:txBody>
          </p:sp>
        </mc:Choice>
        <mc:Fallback xmlns="">
          <p:sp>
            <p:nvSpPr>
              <p:cNvPr id="19" name="Content Placeholder 2"/>
              <p:cNvSpPr>
                <a:spLocks noGrp="1" noRot="1" noChangeAspect="1" noMove="1" noResize="1" noEditPoints="1" noAdjustHandles="1" noChangeArrowheads="1" noChangeShapeType="1" noTextEdit="1"/>
              </p:cNvSpPr>
              <p:nvPr>
                <p:ph idx="1"/>
              </p:nvPr>
            </p:nvSpPr>
            <p:spPr>
              <a:xfrm>
                <a:off x="684213" y="1125538"/>
                <a:ext cx="8270875" cy="5111750"/>
              </a:xfr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0901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y \in \{0,1\}&#10;$&#10;&#10;\end{document}"/>
  <p:tag name="IGUANATEXSIZE" val="36"/>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0 \le h_\theta(x) \le 1&#10;$&#10;&#10;\end{document}"/>
  <p:tag name="IGUANATEXSIZE" val="3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lambda&#10;$&#10;&#10;\end{document}"/>
  <p:tag name="IGUANATEXSIZE" val="24"/>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lambda = 10^{10}&#10;$&#10;&#10;\end{document}"/>
  <p:tag name="IGUANATEXSIZE" val="24"/>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 \theta_1 x + \theta_2 x^2 + \theta_3 x^3 + \theta_4 x^4&#10;$&#10;&#10;\end{document}"/>
  <p:tag name="IGUANATEXSIZE" val="24"/>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2m} \left[ \sum\limits^{m}_{i=1} (h_\theta(x^{(i)})-y^{(i)})^2  + \lambda \sum\limits^n_{j=1} \theta_j^2 \right]&#10;$&#10;&#10;\end{document}"/>
  <p:tag name="IGUANATEXSIZE" val="24"/>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displaystyle&#10;\min_\theta J(\theta)&#10;$&#10;&#10;\end{document}"/>
  <p:tag name="IGUANATEXSIZE" val="22"/>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 = 0, 1, 2, 3, \dots, n)&#10;$&#10;&#10;\end{document}"/>
  <p:tag name="IGUANATEXSIZE" val="24"/>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theta_0 := \theta_0 - \alpha \frac{1}{m} \sum\limits^{m}_{i=1} (h_\theta(x^{(i)})-y^{(i)}) x_0^{(i)}&#10;$&#10;&#10;\end{document}"/>
  <p:tag name="IGUANATEXSIZE" val="24"/>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theta_j := \theta_j - \alpha &#10;$&#10;&#10;\end{document}"/>
  <p:tag name="IGUANATEXSIZE" val="24"/>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Tx)&#10;$&#10;&#10;\end{document}"/>
  <p:tag name="IGUANATEXSIZE" val="28"/>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frac{1}{m} \sum\limits^{m}_{i=1} (h_\theta(x^{(i)})-y^{(i)}) x_j^{(i)}&#10;$&#10;&#10;\end{document}"/>
  <p:tag name="IGUANATEXSIZE" val="24"/>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theta_j := \theta_j (1 - \alpha \frac{\lambda}{m}) - \alpha \frac{1}{m} \sum\limits^{m}_{i=1} (h_\theta(x^{(i)})-y^{(i)}) x_j^{(i)}&#10;$&#10;&#10;\end{document}"/>
  <p:tag name="IGUANATEXSIZE" val="24"/>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 = \begin{bmatrix} (x^{(1)})^T \\&#10;\vdots\\&#10;(x^{(m)})^T&#10;\end{bmatrix}&#10;$&#10;&#10;\end{document}"/>
  <p:tag name="IGUANATEXSIZE" val="3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 = \begin{bmatrix} y^{(1)} \\&#10;\vdots\\&#10;y^{(m)}&#10;\end{bmatrix}&#10;$&#10;&#10;\end{document}"/>
  <p:tag name="IGUANATEXSIZE" val="3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displaystyle&#10;\min_\theta J(\theta)&#10;$&#10;&#10;\end{document}"/>
  <p:tag name="IGUANATEXSIZE" val="32"/>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theta_0 + \theta_1 x_1 + \theta_2 x_1^2$&#10;&#10;$+ \theta_3 x_1^2 x_2 + \theta_4 x_1^2 x_2^2 $&#10;&#10;$+ \theta_5 x_1^2 x_2^3 + \dots)&#10;$&#10;&#10;\end{document}"/>
  <p:tag name="IGUANATEXSIZE" val="24"/>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10;&#10;\end{document}"/>
  <p:tag name="IGUANATEXSIZE" val="24"/>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 = 0, 1, 2, 3, \dots, n)&#10;$&#10;&#10;\end{document}"/>
  <p:tag name="IGUANATEXSIZE" val="24"/>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z) = \frac{1}{1+e^{-z}}&#10;$&#10;&#10;\end{document}"/>
  <p:tag name="IGUANATEXSIZE" val="28"/>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theta_0 := \theta_0 - \alpha \frac{1}{m} \sum\limits^{m}_{i=1} (h_\theta(x^{(i)})-y^{(i)}) x_0^{(i)}&#10;$&#10;&#10;\end{document}"/>
  <p:tag name="IGUANATEXSIZE" val="24"/>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theta_j := \theta_j - \alpha &#10;$&#10;&#10;\end{document}"/>
  <p:tag name="IGUANATEXSIZE" val="24"/>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frac{1}{m} \sum\limits^{m}_{i=1} (h_\theta(x^{(i)})-y^{(i)}) x_j^{(i)}&#10;$&#10;&#10;\end{document}"/>
  <p:tag name="IGUANATEXSIZE" val="24"/>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i)}(x) = P(y=i|x;\theta)&#10;$&#10;&#10;&#10;\end{document}"/>
  <p:tag name="IGUANATEXSIZE" val="24"/>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i=1,2,3)$&#10;&#10;&#10;\end{document}"/>
  <p:tag name="IGUANATEXSIZE" val="24"/>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i)}(x)&#10;$&#10;\end{document}"/>
  <p:tag name="IGUANATEXSIZE" val="28"/>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i&#10;$&#10;\end{document}"/>
  <p:tag name="IGUANATEXSIZE" val="28"/>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 = i&#10;$&#10;\end{document}"/>
  <p:tag name="IGUANATEXSIZE" val="28"/>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10;$&#10;\end{document}"/>
  <p:tag name="IGUANATEXSIZE" val="28"/>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i&#10;$&#10;\end{document}"/>
  <p:tag name="IGUANATEXSIZE" val="28"/>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0"/>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displaystyle&#10;\max_i h_\theta^{(i)}(x)&#10;$&#10;\end{document}"/>
  <p:tag name="IGUANATEXSIZE" val="28"/>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z_1&#10;$&#10;&#10;\end{document}"/>
  <p:tag name="IGUANATEXSIZE" val="20"/>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1)}&#10;$&#10;&#10;\end{document}"/>
  <p:tag name="IGUANATEXSIZE" val="26"/>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rightarrow z^{(1)}&#10;$&#10;&#10;\end{document}"/>
  <p:tag name="IGUANATEXSIZE" val="26"/>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rightarrow z^{(2)}&#10;$&#10;&#10;\end{document}"/>
  <p:tag name="IGUANATEXSIZE" val="26"/>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2)}&#10;$&#10;&#10;\end{document}"/>
  <p:tag name="IGUANATEXSIZE" val="26"/>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m)}&#10;$&#10;&#10;\end{document}"/>
  <p:tag name="IGUANATEXSIZE" val="26"/>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rightarrow z^{(m)}&#10;$&#10;&#10;\end{document}"/>
  <p:tag name="IGUANATEXSIZE" val="26"/>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displaystyle&#10;x = \left[ &#10;\begin{array}{c}&#10;x_0 \\&#10;x_1 &#10;\end{array}&#10;\right]&#10;$&#10;$&#10;= \left[ &#10;\begin{array}{c}&#10;1 \\&#10;\mathrm{tumorSize}&#10;\end{array}&#10;\right]&#10;$&#10;&#10;&#10;\end{document}"/>
  <p:tag name="IGUANATEXSIZE" val="30"/>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vdots&#10;$&#10;&#10;\end{document}"/>
  <p:tag name="IGUANATEXSIZE" val="26"/>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10;$&#10;&#10;\end{document}"/>
  <p:tag name="IGUANATEXSIZE" val="20"/>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U = \begin{bmatrix} &#10;| &amp; | &amp;  &amp; | \\&#10;u^{(1)} &amp; u^{(2)} &amp; \dots &amp; u^{(n)}\\&#10;| &amp; | &amp;  &amp; | \\&#10;\end{bmatrix} \in \mathbb{R}^{n \times n}&#10;$&#10;&#10;\end{document}"/>
  <p:tag name="IGUANATEXSIZE" val="24"/>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U = \begin{bmatrix} &#10;| &amp; | &amp;  &amp; | \\&#10;u^{(1)} &amp; u^{(2)} &amp; \dots &amp; u^{(n)}\\&#10;| &amp; | &amp;  &amp; | \\&#10;\end{bmatrix} \in \mathbb{R}^{n \times n}&#10;$&#10;&#10;\end{document}"/>
  <p:tag name="IGUANATEXSIZE" val="24"/>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0.7&#10;$&#10;&#10;\end{document}"/>
  <p:tag name="IGUANATEXSIZE" val="3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displaystyle&#10;P(y=0 |x;\theta) + P(y=1 |x;\theta) = 1&#10;$&#10;&#10;&#10;$ \displaystyle&#10;P(y=0 |x;\theta) = 1 - P(y=1 |x;\theta) &#10;$&#10;&#10;&#10;\end{document}"/>
  <p:tag name="IGUANATEXSIZE" val="3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displaystyle&#10;P(y=0 |x;\theta) + P(y=1 |x;\theta) = 1&#10;$&#10;&#10;&#10;$ \displaystyle&#10;P(y=0 |x;\theta) = 1 - P(y=1 |x;\theta) &#10;$&#10;&#10;&#10;\end{document}"/>
  <p:tag name="IGUANATEXSIZE" val="3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0.7&#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lt; 0.5&#10;$&#10;&#10;\end{document}"/>
  <p:tag name="IGUANATEXSIZE" val="3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Tx)&#10;$&#10;&#10;\end{document}"/>
  <p:tag name="IGUANATEXSIZE" val="28"/>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z) = \frac{1}{1+e^{-z}}&#10;$&#10;&#10;\end{document}"/>
  <p:tag name="IGUANATEXSIZE" val="28"/>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 = 1&#10;$&#10;&#10;\end{document}"/>
  <p:tag name="IGUANATEXSIZE" val="28"/>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geq 0.5&#10;$&#10;&#10;\end{document}"/>
  <p:tag name="IGUANATEXSIZE" val="28"/>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 = 0&#10;$&#10;&#10;\end{document}"/>
  <p:tag name="IGUANATEXSIZE" val="28"/>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lt; 0.5&#10;$&#10;&#10;\end{document}"/>
  <p:tag name="IGUANATEXSIZE" val="28"/>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z) &#10;$&#10;&#10;\end{document}"/>
  <p:tag name="IGUANATEXSIZE" val="2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_0 + \theta_1 x_1 + \theta_2 x_2)&#10;$&#10;&#10;\end{document}"/>
  <p:tag name="IGUANATEXSIZE" val="28"/>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3 + x_1 + x_2 \geq 0&#10;$&#10;&#10;\end{document}"/>
  <p:tag name="IGUANATEXSIZE" val="28"/>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ge 0.5&#10;$&#10;&#10;\end{document}"/>
  <p:tag name="IGUANATEXSIZE" val="3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_0 + \theta_1 x_1 + \theta_2 x_2&#10;$&#10;&#10;\end{document}"/>
  <p:tag name="IGUANATEXSIZE" val="28"/>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theta_3 x_1^2 + \theta_4 x_2^2)&#10;$&#10;&#10;\end{document}"/>
  <p:tag name="IGUANATEXSIZE" val="28"/>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 = 1&#10;$&#10;&#10;\end{document}"/>
  <p:tag name="IGUANATEXSIZE" val="28"/>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 + x_1^2 + x_2^2 \geq 0&#10;$&#10;&#10;\end{document}"/>
  <p:tag name="IGUANATEXSIZE" val="28"/>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_0 + \theta_1 x_1 + \theta_2 x_2 + \theta_3 x_1^2&#10;$&#10;&#10;\end{document}"/>
  <p:tag name="IGUANATEXSIZE" val="28"/>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theta_4 x_1^2 x_2 + \theta_5 x_1^2 x_2^2 + \theta_6 x_1^3 x_2 + \dots)&#10;$&#10;&#10;\end{document}"/>
  <p:tag name="IGUANATEXSIZE" val="28"/>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 (x^{(1)},y^{(1)}), (x^{(2)},y^{(2)}), \cdots, (x^{(m)},y^{(m)})\}&#10;$&#10;&#10;\end{document}"/>
  <p:tag name="IGUANATEXSIZE" val="3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displaystyle&#10;x \in \left[ &#10;\begin{array}{c}&#10;x_0 \\&#10;x_1 \\&#10;\cdots \\&#10;x_n&#10;\end{array}&#10;\right]&#10;$&#10;&#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x_0 = 1, y\in\{0,1\}&#10;$&#10;&#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 \frac{1}{1+e^{-\theta^Tx}}&#10;$&#10;&#10;\end{document}"/>
  <p:tag name="IGUANATEXSIZE" val="36"/>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frac{1}{2} \left( h_\theta(x^{(i)}) - y^{(i)} \right)^2&#10;$&#10;% \delta_i^{(l)} = \left(\sum_j W_{ji}^{(l)} \delta_j^{(l+1)}\right) f'(z_i^{(l)})&#10;&#10;&#10;&#10;\end{document}"/>
  <p:tag name="IGUANATEXSIZE" val="24"/>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i)}),y^{(i)}) = \frac{1}{2} \left( h_\theta(x^{(i)}) - y^{(i)} \right)^2&#10;$&#10;% \delta_i^{(l)} = \left(\sum_j W_{ji}^{(l)} \delta_j^{(l+1)}\right) f'(z_i^{(l)})&#10;&#10;&#10;&#10;\end{document}"/>
  <p:tag name="IGUANATEXSIZE" val="24"/>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J(\theta)&#10;$&#10;&#10;\end{document}"/>
  <p:tag name="IGUANATEXSIZE" val="24"/>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z) = \frac{1}{1+e^{-z}}&#10;$&#10;&#10;\end{document}"/>
  <p:tag name="IGUANATEXSIZE" val="28"/>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y) = &#10;\left\{ \begin{array}{rl}&#10;- \mathrm{log}(h_\theta(x)) &amp;\mbox{if $y = 1$} \\&#10;- \mathrm{log}(1-h_\theta(x)) &amp;\mbox{if $y = 0$} &#10;\end{array} \right.&#10;$&#10;% \delta_i^{(l)} = \left(\sum_j W_{ji}^{(l)} \delta_j^{(l+1)}\right) f'(z_i^{(l)})&#10;&#10;&#10;&#10;\end{document}"/>
  <p:tag name="IGUANATEXSIZE" val="24"/>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6"/>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ost = 0 if &#10;$ \displaystyle&#10;y = 1, h_\theta(x) = 1&#10;$&#10;&#10;\begin{tabular}{ll}&#10;But as &amp; &#10;$ \displaystyle&#10;h_\theta(x) \rightarrow 0&#10;$&#10;\\&#10;&amp;&#10;$ \displaystyle&#10;Cost \rightarrow \infty&#10;$&#10;\end{tabular}&#10;&#10;\hspace{3mm}&#10;&#10;Captures intuition that if $h_\theta(x) = 0$,&#10;&#10;(predict $P(y=1|x;\theta) = 0)$, but $y=1$, &#10;&#10;we'll penalize learning algorithm by a very &#10;&#10;large cost.&#10;&#10;\end{document}"/>
  <p:tag name="IGUANATEXSIZE" val="2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6"/>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lt; 0.5&#10;$&#10;&#10;\end{document}"/>
  <p:tag name="IGUANATEXSIZE" val="3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y) = &#10;\left\{ \begin{array}{rl}&#10;- \mathrm{log}(h_\theta(x)) &amp;\mbox{if $y = 1$} \\&#10;- \mathrm{log}(1-h_\theta(x)) &amp;\mbox{if $y = 0$} &#10;\end{array} \right.&#10;$&#10;% \delta_i^{(l)} = \left(\sum_j W_{ji}^{(l)} \delta_j^{(l+1)}\right) f'(z_i^{(l)})&#10;&#10;&#10;&#10;\end{document}"/>
  <p:tag name="IGUANATEXSIZE" val="24"/>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y) = &#10;\left\{ \begin{array}{rl}&#10;- \mathrm{log}(h_\theta(x)) &amp;\mbox{if $y = 1$} \\&#10;- \mathrm{log}(1-h_\theta(x)) &amp;\mbox{if $y = 0$} &#10;\end{array} \right.&#10;$&#10;% \delta_i^{(l)} = \left(\sum_j W_{ji}^{(l)} \delta_j^{(l+1)}\right) f'(z_i^{(l)})&#10;&#10;&#10;&#10;\end{document}"/>
  <p:tag name="IGUANATEXSIZE" val="24"/>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mathrm{Cost}(h_\theta(x^{(i)}),y^{(i)}) &#10;$&#10;% \delta_i^{(l)} = \left(\sum_j W_{ji}^{(l)} \delta_j^{(l+1)}\right) f'(z_i^{(l)})&#10;&#10;&#10;&#10;\end{document}"/>
  <p:tag name="IGUANATEXSIZE" val="24"/>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Note: $&#10;y = 0 $ or 1 always&#10;&#10;&#10;\end{document}"/>
  <p:tag name="IGUANATEXSIZE" val="3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 -\frac{1}{m}[ \sum\limits^{m}_{i=1} y^{(i)} \log {h_\theta(x^{(i)})}+ (1-y^{(i)}) \log {(1 - h_\theta(x^{(i)})})]&#10;$&#10;% \delta_i^{(l)} = \left(\sum_j W_{ji}^{(l)} \delta_j^{(l+1)}\right) f'(z_i^{(l)})&#10;&#10;&#10;&#10;\end{document}"/>
  <p:tag name="IGUANATEXSIZE" val="24"/>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mathrm{Cost}(h_\theta(x^{(i)}),y^{(i)}) &#10;$&#10;% \delta_i^{(l)} = \left(\sum_j W_{ji}^{(l)} \delta_j^{(l+1)}\right) f'(z_i^{(l)})&#10;&#10;&#10;&#10;\end{document}"/>
  <p:tag name="IGUANATEXSIZE" val="24"/>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10;$&#10;&#10;&#10;&#10;\end{document}"/>
  <p:tag name="IGUANATEXSIZE" val="24"/>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in_\theta J(\theta)&#10;\]&#10;&#10;&#10;&#10;\end{document}"/>
  <p:tag name="IGUANATEXSIZE" val="24"/>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10;$&#10;&#10;&#10;&#10;\end{document}"/>
  <p:tag name="IGUANATEXSIZE" val="24"/>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frac{1}{1 + e^{- \theta^Tx}}&#10;$&#10;&#10;&#10;&#10;\end{document}"/>
  <p:tag name="IGUANATEXSIZE" val="24"/>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ge 0.5&#10;$&#10;&#10;\end{document}"/>
  <p:tag name="IGUANATEXSIZE" val="3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in_\theta J(\theta)&#10;$&#10;&#10;&#10;&#10;\end{document}"/>
  <p:tag name="IGUANATEXSIZE" val="24"/>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y^{(i)} \log {h_\theta(x^{(i)})}+ (1-y^{(i)}) \log {(1 - h_\theta(x^{(i)})})]&#10;$&#10;% \delta_i^{(l)} = \left(\sum_j W_{ji}^{(l)} \delta_j^{(l+1)}\right) f'(z_i^{(l)})&#10;&#10;&#10;&#10;\end{document}"/>
  <p:tag name="IGUANATEXSIZE" val="24"/>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heta_j := \theta_j - \alpha &#10;\frac{\partial}{\partial \theta_j} J(\theta)&#10;$&#10;&#10;\end{document}"/>
  <p:tag name="IGUANATEXSIZE" val="24"/>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j$&#10;\end{document}"/>
  <p:tag name="IGUANATEXSIZE" val="2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theta_j := \theta_j - \alpha \sum\limits^{m}_{i=1} (h_\theta (x^{(i)}) - y^{(i)}) x_j^{(i)}&#10;$&#10;&#10;\end{document}"/>
  <p:tag name="IGUANATEXSIZE" val="24"/>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in_\theta J(\theta)&#10;$&#10;&#10;&#10;&#10;\end{document}"/>
  <p:tag name="IGUANATEXSIZE" val="24"/>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y^{(i)} \log {h_\theta(x^{(i)})}+ (1-y^{(i)}) \log {(1 - h_\theta(x^{(i)})})]&#10;$&#10;% \delta_i^{(l)} = \left(\sum_j W_{ji}^{(l)} \delta_j^{(l+1)}\right) f'(z_i^{(l)})&#10;&#10;&#10;&#10;\end{document}"/>
  <p:tag name="IGUANATEXSIZE" val="24"/>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heta_j$&#10;\end{document}"/>
  <p:tag name="IGUANATEXSIZE" val="2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0"/>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 \theta_1 x&#10;$&#10;&#10;\end{document}"/>
  <p:tag name="IGUANATEXSIZE" val="24"/>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 \theta_1 x + \theta_2 x^2&#10;$&#10;&#10;\end{document}"/>
  <p:tag name="IGUANATEXSIZE" val="24"/>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 \theta_1 x + \theta_2 x^2 + \theta_3 x^3 + \theta_4 x^4&#10;$&#10;&#10;\end{document}"/>
  <p:tag name="IGUANATEXSIZE" val="24"/>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g(\theta_0 + \theta_1 x_1 + \theta_2 x_2)&#10;$&#10;&#10;\end{document}"/>
  <p:tag name="IGUANATEXSIZE" val="24"/>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g$&#10;&#10;\end{document}"/>
  <p:tag name="IGUANATEXSIZE" val="24"/>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theta_0 + \theta_1 x_1 + \theta_2 x_2$&#10;&#10;$+ \theta_3 x_1^2 + \theta_4 x_2^2$&#10;&#10;$+ \theta_5 x_1 x_2)&#10;$&#10;&#10;\end{document}"/>
  <p:tag name="IGUANATEXSIZE" val="24"/>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theta_0 + \theta_1 x_1 + \theta_2 x_1^2$&#10;&#10;$+ \theta_3 x_1^2 x_2 + \theta_4 x_1^2 x_2^2 $&#10;&#10;$+ \theta_5 x_1^2 x_2^3 + \theta_6 x_1^3 x_2 + \dots)&#10;$&#10;&#10;\end{document}"/>
  <p:tag name="IGUANATEXSIZE" val="24"/>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 =&#10;$&#10;&#10;\end{document}"/>
  <p:tag name="IGUANATEXSIZE" val="24"/>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0 \le h_\theta(x) \le 1&#10;$&#10;&#10;\end{document}"/>
  <p:tag name="IGUANATEXSIZE" val="30"/>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 =&#10;$&#10;&#10;\end{document}"/>
  <p:tag name="IGUANATEXSIZE" val="24"/>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3 =&#10;$&#10;&#10;\end{document}"/>
  <p:tag name="IGUANATEXSIZE" val="24"/>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4 =&#10;$&#10;&#10;\end{document}"/>
  <p:tag name="IGUANATEXSIZE" val="24"/>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5 =&#10;$&#10;&#10;\end{document}"/>
  <p:tag name="IGUANATEXSIZE" val="24"/>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6 =&#10;$&#10;&#10;\end{document}"/>
  <p:tag name="IGUANATEXSIZE" val="24"/>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vdots&#10;$&#10;&#10;$&#10;x_{100}&#10;$&#10;\end{document}"/>
  <p:tag name="IGUANATEXSIZE" val="24"/>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 \theta_1 x + \theta_2 x^2&#10;$&#10;&#10;\end{document}"/>
  <p:tag name="IGUANATEXSIZE" val="24"/>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 \theta_1 x + \theta_2 x^2 + \theta_3 x^3 + \theta_4 x^4&#10;$&#10;&#10;\end{document}"/>
  <p:tag name="IGUANATEXSIZE" val="24"/>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3&#10;$&#10;&#10;\end{document}"/>
  <p:tag name="IGUANATEXSIZE" val="24"/>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4&#10;$&#10;&#10;\end{document}"/>
  <p:tag name="IGUANATEXSIZE" val="24"/>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 \quad\,\theta^Tx&#10;$&#10;&#10;\end{document}"/>
  <p:tag name="IGUANATEXSIZE" val="36"/>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 \displaystyle&#10;\min_\theta \frac{1}{2m} \sum_{i=1}^m (h_\theta (x^{(i)}) - y^{(i)})^2 &#10;$&#10;&#10;\end{document}"/>
  <p:tag name="IGUANATEXSIZE" val="22"/>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 \dots, \theta_n&#10;$&#10;&#10;\end{document}"/>
  <p:tag name="IGUANATEXSIZE" val="24"/>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 \theta_2, \dots, \theta_{100}&#10;$&#10;&#10;\end{document}"/>
  <p:tag name="IGUANATEXSIZE" val="24"/>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 x_2, \dots, x_{100}&#10;$&#10;&#10;\end{document}"/>
  <p:tag name="IGUANATEXSIZE" val="24"/>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2m} &#10;$&#10;&#10;\end{document}"/>
  <p:tag name="IGUANATEXSIZE" val="32"/>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sum\limits^{m}_{i=1} (h_\theta(x^{(i)})-y^{(i)})^2 &#10;$&#10;&#10;\end{document}"/>
  <p:tag name="IGUANATEXSIZE" val="32"/>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displaystyle&#10;\min_\theta J(\theta)&#10;$&#10;&#10;\end{document}"/>
  <p:tag name="IGUANATEXSIZE" val="32"/>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2m} \left[ \sum\limits^{m}_{i=1} (h_\theta(x^{(i)})-y^{(i)})^2  + \lambda \sum\limits^n_{j=1} \theta_j^2 \right]&#10;$&#10;&#10;\end{document}"/>
  <p:tag name="IGUANATEXSIZE" val="22"/>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10;$&#10;&#10;\end{document}"/>
  <p:tag name="IGUANATEXSIZE" val="24"/>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2m} \left[ \sum\limits^{m}_{i=1} (h_\theta(x^{(i)})-y^{(i)})^2  + \lambda \sum\limits^n_{j=1} \theta_j^2 \right]&#10;$&#10;&#10;\end{document}"/>
  <p:tag name="IGUANATEXSIZE" val="22"/>
</p:tagLst>
</file>

<file path=ppt/theme/theme1.xml><?xml version="1.0" encoding="utf-8"?>
<a:theme xmlns:a="http://schemas.openxmlformats.org/drawingml/2006/main" name="1_cod4e">
  <a:themeElements>
    <a:clrScheme name="1_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1_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defRPr kumimoji="0" lang="en-US" sz="3200" b="0" i="0" u="none" strike="noStrike" cap="none" normalizeH="0" baseline="0" smtClean="0">
            <a:ln>
              <a:noFill/>
            </a:ln>
            <a:solidFill>
              <a:schemeClr val="tx1"/>
            </a:solidFill>
            <a:effectLst/>
            <a:latin typeface="Arial Black"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defRPr kumimoji="0" lang="en-US" sz="3200" b="0" i="0" u="none" strike="noStrike" cap="none" normalizeH="0" baseline="0" smtClean="0">
            <a:ln>
              <a:noFill/>
            </a:ln>
            <a:solidFill>
              <a:schemeClr val="tx1"/>
            </a:solidFill>
            <a:effectLst/>
            <a:latin typeface="Arial Black" pitchFamily="34" charset="0"/>
          </a:defRPr>
        </a:defPPr>
      </a:lstStyle>
    </a:lnDef>
  </a:objectDefaults>
  <a:extraClrSchemeLst>
    <a:extraClrScheme>
      <a:clrScheme name="1_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patternClasstemplate.thmx</Template>
  <TotalTime>20743</TotalTime>
  <Words>3900</Words>
  <Application>Microsoft Office PowerPoint</Application>
  <PresentationFormat>On-screen Show (4:3)</PresentationFormat>
  <Paragraphs>847</Paragraphs>
  <Slides>177</Slides>
  <Notes>30</Notes>
  <HiddenSlides>12</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177</vt:i4>
      </vt:variant>
    </vt:vector>
  </HeadingPairs>
  <TitlesOfParts>
    <vt:vector size="192" baseType="lpstr">
      <vt:lpstr>ＭＳ Ｐゴシック</vt:lpstr>
      <vt:lpstr>Arial</vt:lpstr>
      <vt:lpstr>Arial Black</vt:lpstr>
      <vt:lpstr>Calibri</vt:lpstr>
      <vt:lpstr>Cambria Math</vt:lpstr>
      <vt:lpstr>CMMI10</vt:lpstr>
      <vt:lpstr>Courier New</vt:lpstr>
      <vt:lpstr>medium-content-serif-font</vt:lpstr>
      <vt:lpstr>NimbusSanL-Regu</vt:lpstr>
      <vt:lpstr>Roboto</vt:lpstr>
      <vt:lpstr>Times New Roman</vt:lpstr>
      <vt:lpstr>Wingdings</vt:lpstr>
      <vt:lpstr>1_cod4e</vt:lpstr>
      <vt:lpstr>Document</vt:lpstr>
      <vt:lpstr>Acrobat Document</vt:lpstr>
      <vt:lpstr>Outline</vt:lpstr>
      <vt:lpstr>Todays Lecture</vt:lpstr>
      <vt:lpstr>Logistic Regression</vt:lpstr>
      <vt:lpstr>Classification</vt:lpstr>
      <vt:lpstr>Classification</vt:lpstr>
      <vt:lpstr>Logistic Regression</vt:lpstr>
      <vt:lpstr>PowerPoint Presentation</vt:lpstr>
      <vt:lpstr>PowerPoint Presentation</vt:lpstr>
      <vt:lpstr>Interpreting this scenario </vt:lpstr>
      <vt:lpstr>Using Linear Model</vt:lpstr>
      <vt:lpstr>Using Linear Model</vt:lpstr>
      <vt:lpstr>Restriction on Logistic Reg</vt:lpstr>
      <vt:lpstr>Restriction on LogReg</vt:lpstr>
      <vt:lpstr>PowerPoint Presentation</vt:lpstr>
      <vt:lpstr>PowerPoint Presentation</vt:lpstr>
      <vt:lpstr>PowerPoint Presentation</vt:lpstr>
      <vt:lpstr>Activation Functions</vt:lpstr>
      <vt:lpstr>Activation Function</vt:lpstr>
      <vt:lpstr>Linear Activation Function</vt:lpstr>
      <vt:lpstr>PowerPoint Presentation</vt:lpstr>
      <vt:lpstr>Linear Activation Function</vt:lpstr>
      <vt:lpstr>Sigmoid Activation</vt:lpstr>
      <vt:lpstr>PowerPoint Presentation</vt:lpstr>
      <vt:lpstr>PowerPoint Presentation</vt:lpstr>
      <vt:lpstr>Logistic Regression </vt:lpstr>
      <vt:lpstr>PowerPoint Presentation</vt:lpstr>
      <vt:lpstr>Sigmoid Func in Python</vt:lpstr>
      <vt:lpstr>PowerPoint Presentation</vt:lpstr>
      <vt:lpstr>Logistic Regression</vt:lpstr>
      <vt:lpstr>PowerPoint Presentation</vt:lpstr>
      <vt:lpstr>PowerPoint Presentation</vt:lpstr>
      <vt:lpstr>PowerPoint Presentation</vt:lpstr>
      <vt:lpstr>PowerPoint Presentation</vt:lpstr>
      <vt:lpstr>Example Data Set</vt:lpstr>
      <vt:lpstr>PowerPoint Presentation</vt:lpstr>
      <vt:lpstr>Logistic regression</vt:lpstr>
      <vt:lpstr>PowerPoint Presentation</vt:lpstr>
      <vt:lpstr>PowerPoint Presentation</vt:lpstr>
      <vt:lpstr>PowerPoint Presentation</vt:lpstr>
      <vt:lpstr>PowerPoint Presentation</vt:lpstr>
      <vt:lpstr>PowerPoint Presentation</vt:lpstr>
      <vt:lpstr>PowerPoint Presentation</vt:lpstr>
      <vt:lpstr>Logistic Regression</vt:lpstr>
      <vt:lpstr>PowerPoint Presentation</vt:lpstr>
      <vt:lpstr>Logistic regression cost function</vt:lpstr>
      <vt:lpstr>PowerPoint Presentation</vt:lpstr>
      <vt:lpstr>PowerPoint Presentation</vt:lpstr>
      <vt:lpstr>PowerPoint Presentation</vt:lpstr>
      <vt:lpstr>PowerPoint Presentation</vt:lpstr>
      <vt:lpstr>Complete Derivative of Logistic function</vt:lpstr>
      <vt:lpstr>Overfitting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Regularised Linear Regression</vt:lpstr>
      <vt:lpstr>PowerPoint Presentation</vt:lpstr>
      <vt:lpstr>PowerPoint Presentation</vt:lpstr>
      <vt:lpstr>PowerPoint Presentation</vt:lpstr>
      <vt:lpstr>Matlab Example: λ=0</vt:lpstr>
      <vt:lpstr>λ= 1</vt:lpstr>
      <vt:lpstr>λ = 10</vt:lpstr>
      <vt:lpstr>Regularisation</vt:lpstr>
      <vt:lpstr>PowerPoint Presentation</vt:lpstr>
      <vt:lpstr>PowerPoint Presentation</vt:lpstr>
      <vt:lpstr>PowerPoint Presentation</vt:lpstr>
      <vt:lpstr>PowerPoint Presentation</vt:lpstr>
      <vt:lpstr>PowerPoint Presentation</vt:lpstr>
      <vt:lpstr>PowerPoint Presentation</vt:lpstr>
      <vt:lpstr>Multi-Class Classification</vt:lpstr>
      <vt:lpstr>PowerPoint Presentation</vt:lpstr>
      <vt:lpstr>PowerPoint Presentation</vt:lpstr>
      <vt:lpstr>PowerPoint Presentation</vt:lpstr>
      <vt:lpstr>PowerPoint Presentation</vt:lpstr>
      <vt:lpstr>PowerPoint Presentation</vt:lpstr>
      <vt:lpstr>PowerPoint Presentation</vt:lpstr>
      <vt:lpstr>One vs Rest</vt:lpstr>
      <vt:lpstr>One vs Rest</vt:lpstr>
      <vt:lpstr>One vs One</vt:lpstr>
      <vt:lpstr>Directed Acyclic Graph</vt:lpstr>
      <vt:lpstr>UnBalanced Decision Tree</vt:lpstr>
      <vt:lpstr>Activation Functions</vt:lpstr>
      <vt:lpstr>Activation Function</vt:lpstr>
      <vt:lpstr>Linear Activation Function</vt:lpstr>
      <vt:lpstr>PowerPoint Presentation</vt:lpstr>
      <vt:lpstr>Linear Activation Function</vt:lpstr>
      <vt:lpstr>Rectified Linear Activation(ReLU)</vt:lpstr>
      <vt:lpstr>Rectified Linear Unit (ReLU)</vt:lpstr>
      <vt:lpstr>LeakyReLU</vt:lpstr>
      <vt:lpstr>Sigmoid Activation</vt:lpstr>
      <vt:lpstr>PowerPoint Presentation</vt:lpstr>
      <vt:lpstr>Hyperbolic Tangent Activation</vt:lpstr>
      <vt:lpstr>PowerPoint Presentation</vt:lpstr>
      <vt:lpstr>SoftMax</vt:lpstr>
      <vt:lpstr>PowerPoint Presentation</vt:lpstr>
      <vt:lpstr>Steps for Soft Max</vt:lpstr>
      <vt:lpstr>Announcements</vt:lpstr>
      <vt:lpstr>Next Lecture</vt:lpstr>
      <vt:lpstr>Feature Selection</vt:lpstr>
      <vt:lpstr>Why Feature Selection</vt:lpstr>
      <vt:lpstr>Feature Selection</vt:lpstr>
      <vt:lpstr>Why is feature selection important?</vt:lpstr>
      <vt:lpstr>Feature Selection Methods</vt:lpstr>
      <vt:lpstr>Exhaustive Search</vt:lpstr>
      <vt:lpstr>Naïve Search</vt:lpstr>
      <vt:lpstr>Feature Selection using Genetic Algorithms (GAs) (randomized search)</vt:lpstr>
      <vt:lpstr>Evaluation Strategies</vt:lpstr>
      <vt:lpstr>Sequential forward selection (SFS) (heuristic search)</vt:lpstr>
      <vt:lpstr>SFS Algorithm</vt:lpstr>
      <vt:lpstr>Example</vt:lpstr>
      <vt:lpstr>Sequential backward selection (SBS) (heuristic search)</vt:lpstr>
      <vt:lpstr>Example</vt:lpstr>
      <vt:lpstr>Plus-L minus-R selection (LRS)</vt:lpstr>
      <vt:lpstr>Sequential floating selection  (SFFS and SFBS)</vt:lpstr>
      <vt:lpstr>Sequential floating selection  (SFFS and SFBS)</vt:lpstr>
      <vt:lpstr>SFFS</vt:lpstr>
      <vt:lpstr>Bidirectional Search (BDS)</vt:lpstr>
      <vt:lpstr>Dimensionality Reduction</vt:lpstr>
      <vt:lpstr>Motivation</vt:lpstr>
      <vt:lpstr>Spread of Data </vt:lpstr>
      <vt:lpstr>Example</vt:lpstr>
      <vt:lpstr>PowerPoint Presentation</vt:lpstr>
      <vt:lpstr>PowerPoint Presentation</vt:lpstr>
      <vt:lpstr>PowerPoint Presentation</vt:lpstr>
      <vt:lpstr>PowerPoint Presentation</vt:lpstr>
      <vt:lpstr>PowerPoint Presentation</vt:lpstr>
      <vt:lpstr>PowerPoint Presentation</vt:lpstr>
      <vt:lpstr>Dimensionality Reduction</vt:lpstr>
      <vt:lpstr>Data Compression</vt:lpstr>
      <vt:lpstr>PCA is not linear regression</vt:lpstr>
      <vt:lpstr>Principal Component Analysis</vt:lpstr>
      <vt:lpstr>PowerPoint Presentation</vt:lpstr>
      <vt:lpstr>What are the new axes?</vt:lpstr>
      <vt:lpstr>Principal Components</vt:lpstr>
      <vt:lpstr>Principal Components Analysis (PCA)</vt:lpstr>
      <vt:lpstr>Some background of Statistics</vt:lpstr>
      <vt:lpstr>1st order statistics</vt:lpstr>
      <vt:lpstr>1st  order statistics</vt:lpstr>
      <vt:lpstr>Covariance</vt:lpstr>
      <vt:lpstr>PowerPoint Presentation</vt:lpstr>
      <vt:lpstr>In English</vt:lpstr>
      <vt:lpstr>Question</vt:lpstr>
      <vt:lpstr>Covariance Matrix</vt:lpstr>
      <vt:lpstr>Matrix Algebra</vt:lpstr>
      <vt:lpstr>Example</vt:lpstr>
      <vt:lpstr>Example 2</vt:lpstr>
      <vt:lpstr>Eigen Vectors</vt:lpstr>
      <vt:lpstr>Eigen Vector</vt:lpstr>
      <vt:lpstr>Eigen Value</vt:lpstr>
      <vt:lpstr>Principal Components Analysis</vt:lpstr>
      <vt:lpstr>PowerPoint Presentation</vt:lpstr>
      <vt:lpstr>PowerPoint Presentation</vt:lpstr>
      <vt:lpstr>PowerPoint Presentation</vt:lpstr>
      <vt:lpstr>Eigen Vectors</vt:lpstr>
      <vt:lpstr>PowerPoint Presentation</vt:lpstr>
      <vt:lpstr>Note:</vt:lpstr>
      <vt:lpstr>PCA Example –STEP 5</vt:lpstr>
      <vt:lpstr>PCA Example –STEP 5</vt:lpstr>
      <vt:lpstr>Eigen Vectors</vt:lpstr>
      <vt:lpstr>PCA Example –STEP 5</vt:lpstr>
      <vt:lpstr>PCA Example –STEP 5</vt:lpstr>
      <vt:lpstr>PCA Example –STEP 5</vt:lpstr>
      <vt:lpstr>Reconstruction of original Data</vt:lpstr>
      <vt:lpstr>PowerPoint Presentation</vt:lpstr>
      <vt:lpstr>Reconstruction of original Data</vt:lpstr>
      <vt:lpstr>HOw to select k PCs</vt:lpstr>
      <vt:lpstr>PowerPoint Presentation</vt:lpstr>
      <vt:lpstr>PowerPoint Presentation</vt:lpstr>
      <vt:lpstr>PowerPoint Presentation</vt:lpstr>
      <vt:lpstr>PowerPoint Presentation</vt:lpstr>
    </vt:vector>
  </TitlesOfParts>
  <Company>ECS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CSE-804 – Machine Learning</dc:title>
  <dc:creator>Ali Hassan</dc:creator>
  <cp:lastModifiedBy>Microsoft account</cp:lastModifiedBy>
  <cp:revision>236</cp:revision>
  <cp:lastPrinted>2021-12-09T11:01:06Z</cp:lastPrinted>
  <dcterms:created xsi:type="dcterms:W3CDTF">2014-01-29T07:23:13Z</dcterms:created>
  <dcterms:modified xsi:type="dcterms:W3CDTF">2021-12-12T17:20:59Z</dcterms:modified>
</cp:coreProperties>
</file>